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7" r:id="rId4"/>
  </p:sldMasterIdLst>
  <p:notesMasterIdLst>
    <p:notesMasterId r:id="rId14"/>
  </p:notesMasterIdLst>
  <p:handoutMasterIdLst>
    <p:handoutMasterId r:id="rId15"/>
  </p:handout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x="9144000" cy="5143500" type="screen16x9"/>
  <p:notesSz cx="6858000" cy="9144000"/>
  <p:embeddedFontLst>
    <p:embeddedFont>
      <p:font typeface="Anaheim" panose="020B0604020202020204" charset="0"/>
      <p:regular r:id="rId16"/>
      <p:bold r:id="rId17"/>
      <p:italic r:id="rId18"/>
      <p:boldItalic r:id="rId19"/>
    </p:embeddedFont>
    <p:embeddedFont>
      <p:font typeface="Bebas Neue" panose="020B0606020202050201" pitchFamily="34" charset="0"/>
      <p:regular r:id="rId20"/>
    </p:embeddedFont>
    <p:embeddedFont>
      <p:font typeface="Noto Sans ExtraBold" panose="020B0502040504020204" pitchFamily="34" charset="0"/>
      <p:bold r:id="rId21"/>
      <p:boldItalic r:id="rId22"/>
    </p:embeddedFont>
    <p:embeddedFont>
      <p:font typeface="Raleway" pitchFamily="2" charset="0"/>
      <p:regular r:id="rId23"/>
      <p:bold r:id="rId24"/>
      <p:italic r:id="rId25"/>
      <p:boldItalic r:id="rId26"/>
    </p:embeddedFont>
    <p:embeddedFont>
      <p:font typeface="Roboto Condensed Light" panose="02000000000000000000" pitchFamily="2" charset="0"/>
      <p:regular r:id="rId27"/>
      <p:italic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65" userDrawn="1">
          <p15:clr>
            <a:srgbClr val="A4A3A4"/>
          </p15:clr>
        </p15:guide>
        <p15:guide id="2" pos="285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AB2E7"/>
    <a:srgbClr val="10AD2B"/>
    <a:srgbClr val="7EB301"/>
    <a:srgbClr val="D55645"/>
    <a:srgbClr val="D71419"/>
    <a:srgbClr val="000000"/>
    <a:srgbClr val="0198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E7CE1AF-7680-4D0D-A333-E539F5D6D617}">
  <a:tblStyle styleId="{6E7CE1AF-7680-4D0D-A333-E539F5D6D61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666"/>
    <p:restoredTop sz="94625"/>
  </p:normalViewPr>
  <p:slideViewPr>
    <p:cSldViewPr snapToGrid="0" showGuides="1">
      <p:cViewPr varScale="1">
        <p:scale>
          <a:sx n="103" d="100"/>
          <a:sy n="103" d="100"/>
        </p:scale>
        <p:origin x="782" y="82"/>
      </p:cViewPr>
      <p:guideLst>
        <p:guide orient="horz" pos="1665"/>
        <p:guide pos="285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1" d="100"/>
          <a:sy n="81" d="100"/>
        </p:scale>
        <p:origin x="4024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customXml" Target="../customXml/item3.xml"/><Relationship Id="rId21" Type="http://schemas.openxmlformats.org/officeDocument/2006/relationships/font" Target="fonts/font6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customXml" Target="../customXml/item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9.fntdata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10" Type="http://schemas.openxmlformats.org/officeDocument/2006/relationships/slide" Target="slides/slide6.xml"/><Relationship Id="rId19" Type="http://schemas.openxmlformats.org/officeDocument/2006/relationships/font" Target="fonts/font4.fntdata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E2A0FCF8-BD4B-1100-9C95-FAC4207A50F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575B607-A2B2-AF03-F4D3-43BADD116EF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899E56-E5CC-0649-B309-D4590F380B5D}" type="datetimeFigureOut">
              <a:rPr lang="fr-FR" smtClean="0"/>
              <a:pPr/>
              <a:t>19/11/2025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DAC2A2D-703B-683A-4F77-0BB265679ED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5436851-998B-40A8-568F-EF9F24D66F9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B2A526-D80F-CA4C-A58C-88D6DBA10D92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5947734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" type="secHead">
  <p:cSld name="SECTION_HEADER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3"/>
          <p:cNvSpPr txBox="1">
            <a:spLocks noGrp="1"/>
          </p:cNvSpPr>
          <p:nvPr>
            <p:ph type="title"/>
          </p:nvPr>
        </p:nvSpPr>
        <p:spPr>
          <a:xfrm>
            <a:off x="4068000" y="1695450"/>
            <a:ext cx="4099800" cy="152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82" name="Google Shape;82;p3"/>
          <p:cNvSpPr txBox="1">
            <a:spLocks noGrp="1"/>
          </p:cNvSpPr>
          <p:nvPr>
            <p:ph type="title" idx="2" hasCustomPrompt="1"/>
          </p:nvPr>
        </p:nvSpPr>
        <p:spPr>
          <a:xfrm>
            <a:off x="1553400" y="1865376"/>
            <a:ext cx="1593600" cy="141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7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83" name="Google Shape;83;p3"/>
          <p:cNvSpPr txBox="1">
            <a:spLocks noGrp="1"/>
          </p:cNvSpPr>
          <p:nvPr>
            <p:ph type="subTitle" idx="1"/>
          </p:nvPr>
        </p:nvSpPr>
        <p:spPr>
          <a:xfrm>
            <a:off x="4068000" y="3208375"/>
            <a:ext cx="40998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3"/>
          <p:cNvSpPr/>
          <p:nvPr/>
        </p:nvSpPr>
        <p:spPr>
          <a:xfrm rot="2114048">
            <a:off x="6021621" y="-4177893"/>
            <a:ext cx="5792841" cy="5793187"/>
          </a:xfrm>
          <a:prstGeom prst="donut">
            <a:avLst>
              <a:gd name="adj" fmla="val 12381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3"/>
          <p:cNvSpPr/>
          <p:nvPr/>
        </p:nvSpPr>
        <p:spPr>
          <a:xfrm rot="2114170">
            <a:off x="2064472" y="4363955"/>
            <a:ext cx="3691321" cy="3691494"/>
          </a:xfrm>
          <a:prstGeom prst="donut">
            <a:avLst>
              <a:gd name="adj" fmla="val 12381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body" type="tx">
  <p:cSld name="TITLE_AND_BODY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"/>
          <p:cNvSpPr txBox="1">
            <a:spLocks noGrp="1"/>
          </p:cNvSpPr>
          <p:nvPr>
            <p:ph type="title"/>
          </p:nvPr>
        </p:nvSpPr>
        <p:spPr>
          <a:xfrm>
            <a:off x="2547900" y="539500"/>
            <a:ext cx="4048200" cy="58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4"/>
          <p:cNvSpPr txBox="1">
            <a:spLocks noGrp="1"/>
          </p:cNvSpPr>
          <p:nvPr>
            <p:ph type="body" idx="1"/>
          </p:nvPr>
        </p:nvSpPr>
        <p:spPr>
          <a:xfrm>
            <a:off x="720000" y="1215750"/>
            <a:ext cx="7704000" cy="329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  <a:defRPr sz="1100"/>
            </a:lvl1pPr>
            <a:lvl2pPr marL="914400" lvl="1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2pPr>
            <a:lvl3pPr marL="1371600" lvl="2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3pPr>
            <a:lvl4pPr marL="1828800" lvl="3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4pPr>
            <a:lvl5pPr marL="2286000" lvl="4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5pPr>
            <a:lvl6pPr marL="2743200" lvl="5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6pPr>
            <a:lvl7pPr marL="3200400" lvl="6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7pPr>
            <a:lvl8pPr marL="3657600" lvl="7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8pPr>
            <a:lvl9pPr marL="4114800" lvl="8" indent="-30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Font typeface="Roboto Condensed Light"/>
              <a:buAutoNum type="romanLcPeriod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" type="titleOnly">
  <p:cSld name="TITLE_ONLY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6"/>
          <p:cNvSpPr/>
          <p:nvPr/>
        </p:nvSpPr>
        <p:spPr>
          <a:xfrm rot="10800000">
            <a:off x="-1151174" y="-3169032"/>
            <a:ext cx="4070700" cy="4070700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6"/>
          <p:cNvSpPr/>
          <p:nvPr/>
        </p:nvSpPr>
        <p:spPr>
          <a:xfrm rot="-5400000">
            <a:off x="8470275" y="1349900"/>
            <a:ext cx="3880200" cy="3880200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6"/>
          <p:cNvSpPr/>
          <p:nvPr/>
        </p:nvSpPr>
        <p:spPr>
          <a:xfrm rot="-899637">
            <a:off x="-1436924" y="4311614"/>
            <a:ext cx="3151706" cy="3153734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6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60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title and description">
  <p:cSld name="SECTION_TITLE_AND_DESCRIPTION"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9"/>
          <p:cNvSpPr txBox="1">
            <a:spLocks noGrp="1"/>
          </p:cNvSpPr>
          <p:nvPr>
            <p:ph type="title"/>
          </p:nvPr>
        </p:nvSpPr>
        <p:spPr>
          <a:xfrm>
            <a:off x="2646000" y="1316375"/>
            <a:ext cx="38520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13" name="Google Shape;313;p9"/>
          <p:cNvSpPr txBox="1">
            <a:spLocks noGrp="1"/>
          </p:cNvSpPr>
          <p:nvPr>
            <p:ph type="subTitle" idx="1"/>
          </p:nvPr>
        </p:nvSpPr>
        <p:spPr>
          <a:xfrm>
            <a:off x="2016450" y="2221500"/>
            <a:ext cx="5111100" cy="168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4" name="Google Shape;314;p9"/>
          <p:cNvSpPr/>
          <p:nvPr/>
        </p:nvSpPr>
        <p:spPr>
          <a:xfrm rot="-900402">
            <a:off x="-2228047" y="-3881660"/>
            <a:ext cx="5309891" cy="5309891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15" name="Google Shape;315;p9"/>
          <p:cNvGrpSpPr/>
          <p:nvPr/>
        </p:nvGrpSpPr>
        <p:grpSpPr>
          <a:xfrm>
            <a:off x="8138025" y="370625"/>
            <a:ext cx="561450" cy="1320050"/>
            <a:chOff x="1968125" y="4153700"/>
            <a:chExt cx="561450" cy="1320050"/>
          </a:xfrm>
        </p:grpSpPr>
        <p:sp>
          <p:nvSpPr>
            <p:cNvPr id="316" name="Google Shape;316;p9"/>
            <p:cNvSpPr/>
            <p:nvPr/>
          </p:nvSpPr>
          <p:spPr>
            <a:xfrm>
              <a:off x="1968125" y="541837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8" y="1"/>
                  </a:moveTo>
                  <a:cubicBezTo>
                    <a:pt x="500" y="1"/>
                    <a:pt x="0" y="501"/>
                    <a:pt x="0" y="1109"/>
                  </a:cubicBezTo>
                  <a:cubicBezTo>
                    <a:pt x="0" y="1715"/>
                    <a:pt x="500" y="2214"/>
                    <a:pt x="1108" y="2214"/>
                  </a:cubicBezTo>
                  <a:cubicBezTo>
                    <a:pt x="1714" y="2214"/>
                    <a:pt x="2213" y="1715"/>
                    <a:pt x="2213" y="1109"/>
                  </a:cubicBezTo>
                  <a:cubicBezTo>
                    <a:pt x="2213" y="501"/>
                    <a:pt x="1714" y="1"/>
                    <a:pt x="110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9"/>
            <p:cNvSpPr/>
            <p:nvPr/>
          </p:nvSpPr>
          <p:spPr>
            <a:xfrm>
              <a:off x="1968125" y="524522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8" y="1"/>
                  </a:moveTo>
                  <a:cubicBezTo>
                    <a:pt x="500" y="1"/>
                    <a:pt x="0" y="501"/>
                    <a:pt x="0" y="1109"/>
                  </a:cubicBezTo>
                  <a:cubicBezTo>
                    <a:pt x="0" y="1714"/>
                    <a:pt x="500" y="2214"/>
                    <a:pt x="1108" y="2214"/>
                  </a:cubicBezTo>
                  <a:cubicBezTo>
                    <a:pt x="1714" y="2214"/>
                    <a:pt x="2213" y="1714"/>
                    <a:pt x="2213" y="1109"/>
                  </a:cubicBezTo>
                  <a:cubicBezTo>
                    <a:pt x="2213" y="501"/>
                    <a:pt x="1714" y="1"/>
                    <a:pt x="110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9"/>
            <p:cNvSpPr/>
            <p:nvPr/>
          </p:nvSpPr>
          <p:spPr>
            <a:xfrm>
              <a:off x="2126975" y="5418375"/>
              <a:ext cx="55375" cy="55375"/>
            </a:xfrm>
            <a:custGeom>
              <a:avLst/>
              <a:gdLst/>
              <a:ahLst/>
              <a:cxnLst/>
              <a:rect l="l" t="t" r="r" b="b"/>
              <a:pathLst>
                <a:path w="2215" h="2215" extrusionOk="0">
                  <a:moveTo>
                    <a:pt x="1109" y="1"/>
                  </a:moveTo>
                  <a:cubicBezTo>
                    <a:pt x="466" y="1"/>
                    <a:pt x="1" y="501"/>
                    <a:pt x="1" y="1109"/>
                  </a:cubicBezTo>
                  <a:cubicBezTo>
                    <a:pt x="1" y="1715"/>
                    <a:pt x="466" y="2214"/>
                    <a:pt x="1109" y="2214"/>
                  </a:cubicBezTo>
                  <a:cubicBezTo>
                    <a:pt x="1714" y="2214"/>
                    <a:pt x="2214" y="1715"/>
                    <a:pt x="2214" y="1109"/>
                  </a:cubicBezTo>
                  <a:cubicBezTo>
                    <a:pt x="2214" y="501"/>
                    <a:pt x="1714" y="1"/>
                    <a:pt x="11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9"/>
            <p:cNvSpPr/>
            <p:nvPr/>
          </p:nvSpPr>
          <p:spPr>
            <a:xfrm>
              <a:off x="2126975" y="5245225"/>
              <a:ext cx="55375" cy="55375"/>
            </a:xfrm>
            <a:custGeom>
              <a:avLst/>
              <a:gdLst/>
              <a:ahLst/>
              <a:cxnLst/>
              <a:rect l="l" t="t" r="r" b="b"/>
              <a:pathLst>
                <a:path w="2215" h="2215" extrusionOk="0">
                  <a:moveTo>
                    <a:pt x="1109" y="1"/>
                  </a:moveTo>
                  <a:cubicBezTo>
                    <a:pt x="466" y="1"/>
                    <a:pt x="1" y="501"/>
                    <a:pt x="1" y="1109"/>
                  </a:cubicBezTo>
                  <a:cubicBezTo>
                    <a:pt x="1" y="1714"/>
                    <a:pt x="466" y="2214"/>
                    <a:pt x="1109" y="2214"/>
                  </a:cubicBezTo>
                  <a:cubicBezTo>
                    <a:pt x="1714" y="2214"/>
                    <a:pt x="2214" y="1714"/>
                    <a:pt x="2214" y="1109"/>
                  </a:cubicBezTo>
                  <a:cubicBezTo>
                    <a:pt x="2214" y="501"/>
                    <a:pt x="1714" y="1"/>
                    <a:pt x="11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9"/>
            <p:cNvSpPr/>
            <p:nvPr/>
          </p:nvSpPr>
          <p:spPr>
            <a:xfrm>
              <a:off x="1968125" y="50516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8" y="0"/>
                  </a:moveTo>
                  <a:cubicBezTo>
                    <a:pt x="500" y="0"/>
                    <a:pt x="0" y="500"/>
                    <a:pt x="0" y="1105"/>
                  </a:cubicBezTo>
                  <a:cubicBezTo>
                    <a:pt x="0" y="1714"/>
                    <a:pt x="500" y="2213"/>
                    <a:pt x="1108" y="2213"/>
                  </a:cubicBezTo>
                  <a:cubicBezTo>
                    <a:pt x="1714" y="2213"/>
                    <a:pt x="2213" y="1714"/>
                    <a:pt x="2213" y="1105"/>
                  </a:cubicBezTo>
                  <a:cubicBezTo>
                    <a:pt x="2213" y="500"/>
                    <a:pt x="1714" y="0"/>
                    <a:pt x="110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9"/>
            <p:cNvSpPr/>
            <p:nvPr/>
          </p:nvSpPr>
          <p:spPr>
            <a:xfrm>
              <a:off x="1968125" y="487842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8" y="1"/>
                  </a:moveTo>
                  <a:cubicBezTo>
                    <a:pt x="500" y="1"/>
                    <a:pt x="0" y="501"/>
                    <a:pt x="0" y="1106"/>
                  </a:cubicBezTo>
                  <a:cubicBezTo>
                    <a:pt x="0" y="1715"/>
                    <a:pt x="500" y="2214"/>
                    <a:pt x="1108" y="2214"/>
                  </a:cubicBezTo>
                  <a:cubicBezTo>
                    <a:pt x="1714" y="2214"/>
                    <a:pt x="2213" y="1715"/>
                    <a:pt x="2213" y="1106"/>
                  </a:cubicBezTo>
                  <a:cubicBezTo>
                    <a:pt x="2213" y="501"/>
                    <a:pt x="1714" y="1"/>
                    <a:pt x="110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9"/>
            <p:cNvSpPr/>
            <p:nvPr/>
          </p:nvSpPr>
          <p:spPr>
            <a:xfrm>
              <a:off x="2126975" y="5051600"/>
              <a:ext cx="55375" cy="55350"/>
            </a:xfrm>
            <a:custGeom>
              <a:avLst/>
              <a:gdLst/>
              <a:ahLst/>
              <a:cxnLst/>
              <a:rect l="l" t="t" r="r" b="b"/>
              <a:pathLst>
                <a:path w="2215" h="2214" extrusionOk="0">
                  <a:moveTo>
                    <a:pt x="1109" y="0"/>
                  </a:moveTo>
                  <a:cubicBezTo>
                    <a:pt x="466" y="0"/>
                    <a:pt x="1" y="500"/>
                    <a:pt x="1" y="1105"/>
                  </a:cubicBezTo>
                  <a:cubicBezTo>
                    <a:pt x="1" y="1714"/>
                    <a:pt x="466" y="2213"/>
                    <a:pt x="1109" y="2213"/>
                  </a:cubicBezTo>
                  <a:cubicBezTo>
                    <a:pt x="1714" y="2213"/>
                    <a:pt x="2214" y="1714"/>
                    <a:pt x="2214" y="1105"/>
                  </a:cubicBezTo>
                  <a:cubicBezTo>
                    <a:pt x="2214" y="500"/>
                    <a:pt x="1714" y="0"/>
                    <a:pt x="11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9"/>
            <p:cNvSpPr/>
            <p:nvPr/>
          </p:nvSpPr>
          <p:spPr>
            <a:xfrm>
              <a:off x="2126975" y="4878425"/>
              <a:ext cx="55375" cy="55375"/>
            </a:xfrm>
            <a:custGeom>
              <a:avLst/>
              <a:gdLst/>
              <a:ahLst/>
              <a:cxnLst/>
              <a:rect l="l" t="t" r="r" b="b"/>
              <a:pathLst>
                <a:path w="2215" h="2215" extrusionOk="0">
                  <a:moveTo>
                    <a:pt x="1109" y="1"/>
                  </a:moveTo>
                  <a:cubicBezTo>
                    <a:pt x="466" y="1"/>
                    <a:pt x="1" y="501"/>
                    <a:pt x="1" y="1106"/>
                  </a:cubicBezTo>
                  <a:cubicBezTo>
                    <a:pt x="1" y="1715"/>
                    <a:pt x="466" y="2214"/>
                    <a:pt x="1109" y="2214"/>
                  </a:cubicBezTo>
                  <a:cubicBezTo>
                    <a:pt x="1714" y="2214"/>
                    <a:pt x="2214" y="1715"/>
                    <a:pt x="2214" y="1106"/>
                  </a:cubicBezTo>
                  <a:cubicBezTo>
                    <a:pt x="2214" y="501"/>
                    <a:pt x="1714" y="1"/>
                    <a:pt x="11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9"/>
            <p:cNvSpPr/>
            <p:nvPr/>
          </p:nvSpPr>
          <p:spPr>
            <a:xfrm>
              <a:off x="2315350" y="541837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6" y="1"/>
                  </a:moveTo>
                  <a:cubicBezTo>
                    <a:pt x="500" y="1"/>
                    <a:pt x="0" y="501"/>
                    <a:pt x="0" y="1109"/>
                  </a:cubicBezTo>
                  <a:cubicBezTo>
                    <a:pt x="0" y="1715"/>
                    <a:pt x="500" y="2214"/>
                    <a:pt x="1106" y="2214"/>
                  </a:cubicBezTo>
                  <a:cubicBezTo>
                    <a:pt x="1714" y="2214"/>
                    <a:pt x="2214" y="1715"/>
                    <a:pt x="2214" y="1109"/>
                  </a:cubicBezTo>
                  <a:cubicBezTo>
                    <a:pt x="2214" y="501"/>
                    <a:pt x="1714" y="1"/>
                    <a:pt x="11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9"/>
            <p:cNvSpPr/>
            <p:nvPr/>
          </p:nvSpPr>
          <p:spPr>
            <a:xfrm>
              <a:off x="2315350" y="524522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6" y="1"/>
                  </a:moveTo>
                  <a:cubicBezTo>
                    <a:pt x="500" y="1"/>
                    <a:pt x="0" y="501"/>
                    <a:pt x="0" y="1109"/>
                  </a:cubicBezTo>
                  <a:cubicBezTo>
                    <a:pt x="0" y="1714"/>
                    <a:pt x="500" y="2214"/>
                    <a:pt x="1106" y="2214"/>
                  </a:cubicBezTo>
                  <a:cubicBezTo>
                    <a:pt x="1714" y="2214"/>
                    <a:pt x="2214" y="1714"/>
                    <a:pt x="2214" y="1109"/>
                  </a:cubicBezTo>
                  <a:cubicBezTo>
                    <a:pt x="2214" y="501"/>
                    <a:pt x="1714" y="1"/>
                    <a:pt x="11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9"/>
            <p:cNvSpPr/>
            <p:nvPr/>
          </p:nvSpPr>
          <p:spPr>
            <a:xfrm>
              <a:off x="2474225" y="541837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5" y="1"/>
                  </a:moveTo>
                  <a:cubicBezTo>
                    <a:pt x="500" y="1"/>
                    <a:pt x="0" y="501"/>
                    <a:pt x="0" y="1109"/>
                  </a:cubicBezTo>
                  <a:cubicBezTo>
                    <a:pt x="0" y="1715"/>
                    <a:pt x="500" y="2214"/>
                    <a:pt x="1105" y="2214"/>
                  </a:cubicBezTo>
                  <a:cubicBezTo>
                    <a:pt x="1714" y="2214"/>
                    <a:pt x="2214" y="1715"/>
                    <a:pt x="2214" y="1109"/>
                  </a:cubicBezTo>
                  <a:cubicBezTo>
                    <a:pt x="2214" y="501"/>
                    <a:pt x="1714" y="1"/>
                    <a:pt x="110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9"/>
            <p:cNvSpPr/>
            <p:nvPr/>
          </p:nvSpPr>
          <p:spPr>
            <a:xfrm>
              <a:off x="2474225" y="524522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5" y="1"/>
                  </a:moveTo>
                  <a:cubicBezTo>
                    <a:pt x="500" y="1"/>
                    <a:pt x="0" y="501"/>
                    <a:pt x="0" y="1109"/>
                  </a:cubicBezTo>
                  <a:cubicBezTo>
                    <a:pt x="0" y="1714"/>
                    <a:pt x="500" y="2214"/>
                    <a:pt x="1105" y="2214"/>
                  </a:cubicBezTo>
                  <a:cubicBezTo>
                    <a:pt x="1714" y="2214"/>
                    <a:pt x="2214" y="1714"/>
                    <a:pt x="2214" y="1109"/>
                  </a:cubicBezTo>
                  <a:cubicBezTo>
                    <a:pt x="2214" y="501"/>
                    <a:pt x="1714" y="1"/>
                    <a:pt x="110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9"/>
            <p:cNvSpPr/>
            <p:nvPr/>
          </p:nvSpPr>
          <p:spPr>
            <a:xfrm>
              <a:off x="2315350" y="50516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6" y="0"/>
                  </a:moveTo>
                  <a:cubicBezTo>
                    <a:pt x="500" y="0"/>
                    <a:pt x="0" y="500"/>
                    <a:pt x="0" y="1105"/>
                  </a:cubicBezTo>
                  <a:cubicBezTo>
                    <a:pt x="0" y="1714"/>
                    <a:pt x="500" y="2213"/>
                    <a:pt x="1106" y="2213"/>
                  </a:cubicBezTo>
                  <a:cubicBezTo>
                    <a:pt x="1714" y="2213"/>
                    <a:pt x="2214" y="1714"/>
                    <a:pt x="2214" y="1105"/>
                  </a:cubicBezTo>
                  <a:cubicBezTo>
                    <a:pt x="2214" y="500"/>
                    <a:pt x="1714" y="0"/>
                    <a:pt x="11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9"/>
            <p:cNvSpPr/>
            <p:nvPr/>
          </p:nvSpPr>
          <p:spPr>
            <a:xfrm>
              <a:off x="2315350" y="487842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6" y="1"/>
                  </a:moveTo>
                  <a:cubicBezTo>
                    <a:pt x="500" y="1"/>
                    <a:pt x="0" y="501"/>
                    <a:pt x="0" y="1106"/>
                  </a:cubicBezTo>
                  <a:cubicBezTo>
                    <a:pt x="0" y="1715"/>
                    <a:pt x="500" y="2214"/>
                    <a:pt x="1106" y="2214"/>
                  </a:cubicBezTo>
                  <a:cubicBezTo>
                    <a:pt x="1714" y="2214"/>
                    <a:pt x="2214" y="1715"/>
                    <a:pt x="2214" y="1106"/>
                  </a:cubicBezTo>
                  <a:cubicBezTo>
                    <a:pt x="2214" y="501"/>
                    <a:pt x="1714" y="1"/>
                    <a:pt x="11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9"/>
            <p:cNvSpPr/>
            <p:nvPr/>
          </p:nvSpPr>
          <p:spPr>
            <a:xfrm>
              <a:off x="2474225" y="50516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5" y="0"/>
                  </a:moveTo>
                  <a:cubicBezTo>
                    <a:pt x="500" y="0"/>
                    <a:pt x="0" y="500"/>
                    <a:pt x="0" y="1105"/>
                  </a:cubicBezTo>
                  <a:cubicBezTo>
                    <a:pt x="0" y="1714"/>
                    <a:pt x="500" y="2213"/>
                    <a:pt x="1105" y="2213"/>
                  </a:cubicBezTo>
                  <a:cubicBezTo>
                    <a:pt x="1714" y="2213"/>
                    <a:pt x="2214" y="1714"/>
                    <a:pt x="2214" y="1105"/>
                  </a:cubicBezTo>
                  <a:cubicBezTo>
                    <a:pt x="2214" y="500"/>
                    <a:pt x="1714" y="0"/>
                    <a:pt x="11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9"/>
            <p:cNvSpPr/>
            <p:nvPr/>
          </p:nvSpPr>
          <p:spPr>
            <a:xfrm>
              <a:off x="2474225" y="487842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5" y="1"/>
                  </a:moveTo>
                  <a:cubicBezTo>
                    <a:pt x="500" y="1"/>
                    <a:pt x="0" y="501"/>
                    <a:pt x="0" y="1106"/>
                  </a:cubicBezTo>
                  <a:cubicBezTo>
                    <a:pt x="0" y="1715"/>
                    <a:pt x="500" y="2214"/>
                    <a:pt x="1105" y="2214"/>
                  </a:cubicBezTo>
                  <a:cubicBezTo>
                    <a:pt x="1714" y="2214"/>
                    <a:pt x="2214" y="1715"/>
                    <a:pt x="2214" y="1106"/>
                  </a:cubicBezTo>
                  <a:cubicBezTo>
                    <a:pt x="2214" y="501"/>
                    <a:pt x="1714" y="1"/>
                    <a:pt x="110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9"/>
            <p:cNvSpPr/>
            <p:nvPr/>
          </p:nvSpPr>
          <p:spPr>
            <a:xfrm>
              <a:off x="1968125" y="469365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8" y="0"/>
                  </a:moveTo>
                  <a:cubicBezTo>
                    <a:pt x="500" y="0"/>
                    <a:pt x="0" y="466"/>
                    <a:pt x="0" y="1108"/>
                  </a:cubicBezTo>
                  <a:cubicBezTo>
                    <a:pt x="0" y="1714"/>
                    <a:pt x="500" y="2214"/>
                    <a:pt x="1108" y="2214"/>
                  </a:cubicBezTo>
                  <a:cubicBezTo>
                    <a:pt x="1714" y="2214"/>
                    <a:pt x="2213" y="1714"/>
                    <a:pt x="2213" y="1108"/>
                  </a:cubicBezTo>
                  <a:cubicBezTo>
                    <a:pt x="2213" y="466"/>
                    <a:pt x="1714" y="0"/>
                    <a:pt x="110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9"/>
            <p:cNvSpPr/>
            <p:nvPr/>
          </p:nvSpPr>
          <p:spPr>
            <a:xfrm>
              <a:off x="1968125" y="45205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8" y="0"/>
                  </a:moveTo>
                  <a:cubicBezTo>
                    <a:pt x="500" y="0"/>
                    <a:pt x="0" y="500"/>
                    <a:pt x="0" y="1108"/>
                  </a:cubicBezTo>
                  <a:cubicBezTo>
                    <a:pt x="0" y="1714"/>
                    <a:pt x="500" y="2214"/>
                    <a:pt x="1108" y="2214"/>
                  </a:cubicBezTo>
                  <a:cubicBezTo>
                    <a:pt x="1714" y="2214"/>
                    <a:pt x="2213" y="1714"/>
                    <a:pt x="2213" y="1108"/>
                  </a:cubicBezTo>
                  <a:cubicBezTo>
                    <a:pt x="2213" y="500"/>
                    <a:pt x="1714" y="0"/>
                    <a:pt x="110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9"/>
            <p:cNvSpPr/>
            <p:nvPr/>
          </p:nvSpPr>
          <p:spPr>
            <a:xfrm>
              <a:off x="2126975" y="4693650"/>
              <a:ext cx="55375" cy="55350"/>
            </a:xfrm>
            <a:custGeom>
              <a:avLst/>
              <a:gdLst/>
              <a:ahLst/>
              <a:cxnLst/>
              <a:rect l="l" t="t" r="r" b="b"/>
              <a:pathLst>
                <a:path w="2215" h="2214" extrusionOk="0">
                  <a:moveTo>
                    <a:pt x="1109" y="0"/>
                  </a:moveTo>
                  <a:cubicBezTo>
                    <a:pt x="466" y="0"/>
                    <a:pt x="1" y="466"/>
                    <a:pt x="1" y="1108"/>
                  </a:cubicBezTo>
                  <a:cubicBezTo>
                    <a:pt x="1" y="1714"/>
                    <a:pt x="466" y="2214"/>
                    <a:pt x="1109" y="2214"/>
                  </a:cubicBezTo>
                  <a:cubicBezTo>
                    <a:pt x="1714" y="2214"/>
                    <a:pt x="2214" y="1714"/>
                    <a:pt x="2214" y="1108"/>
                  </a:cubicBezTo>
                  <a:cubicBezTo>
                    <a:pt x="2214" y="466"/>
                    <a:pt x="1714" y="0"/>
                    <a:pt x="11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9"/>
            <p:cNvSpPr/>
            <p:nvPr/>
          </p:nvSpPr>
          <p:spPr>
            <a:xfrm>
              <a:off x="2126975" y="4520500"/>
              <a:ext cx="55375" cy="55350"/>
            </a:xfrm>
            <a:custGeom>
              <a:avLst/>
              <a:gdLst/>
              <a:ahLst/>
              <a:cxnLst/>
              <a:rect l="l" t="t" r="r" b="b"/>
              <a:pathLst>
                <a:path w="2215" h="2214" extrusionOk="0">
                  <a:moveTo>
                    <a:pt x="1109" y="0"/>
                  </a:moveTo>
                  <a:cubicBezTo>
                    <a:pt x="466" y="0"/>
                    <a:pt x="1" y="500"/>
                    <a:pt x="1" y="1108"/>
                  </a:cubicBezTo>
                  <a:cubicBezTo>
                    <a:pt x="1" y="1714"/>
                    <a:pt x="466" y="2214"/>
                    <a:pt x="1109" y="2214"/>
                  </a:cubicBezTo>
                  <a:cubicBezTo>
                    <a:pt x="1714" y="2214"/>
                    <a:pt x="2214" y="1714"/>
                    <a:pt x="2214" y="1108"/>
                  </a:cubicBezTo>
                  <a:cubicBezTo>
                    <a:pt x="2214" y="500"/>
                    <a:pt x="1714" y="0"/>
                    <a:pt x="11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9"/>
            <p:cNvSpPr/>
            <p:nvPr/>
          </p:nvSpPr>
          <p:spPr>
            <a:xfrm>
              <a:off x="1968125" y="432685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8" y="0"/>
                  </a:moveTo>
                  <a:cubicBezTo>
                    <a:pt x="500" y="0"/>
                    <a:pt x="0" y="463"/>
                    <a:pt x="0" y="1106"/>
                  </a:cubicBezTo>
                  <a:cubicBezTo>
                    <a:pt x="0" y="1714"/>
                    <a:pt x="500" y="2214"/>
                    <a:pt x="1108" y="2214"/>
                  </a:cubicBezTo>
                  <a:cubicBezTo>
                    <a:pt x="1714" y="2214"/>
                    <a:pt x="2213" y="1714"/>
                    <a:pt x="2213" y="1106"/>
                  </a:cubicBezTo>
                  <a:cubicBezTo>
                    <a:pt x="2213" y="463"/>
                    <a:pt x="1714" y="0"/>
                    <a:pt x="110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9"/>
            <p:cNvSpPr/>
            <p:nvPr/>
          </p:nvSpPr>
          <p:spPr>
            <a:xfrm>
              <a:off x="1968125" y="41537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8" y="0"/>
                  </a:moveTo>
                  <a:cubicBezTo>
                    <a:pt x="500" y="0"/>
                    <a:pt x="0" y="500"/>
                    <a:pt x="0" y="1106"/>
                  </a:cubicBezTo>
                  <a:cubicBezTo>
                    <a:pt x="0" y="1714"/>
                    <a:pt x="500" y="2214"/>
                    <a:pt x="1108" y="2214"/>
                  </a:cubicBezTo>
                  <a:cubicBezTo>
                    <a:pt x="1714" y="2214"/>
                    <a:pt x="2213" y="1714"/>
                    <a:pt x="2213" y="1106"/>
                  </a:cubicBezTo>
                  <a:cubicBezTo>
                    <a:pt x="2213" y="500"/>
                    <a:pt x="1714" y="0"/>
                    <a:pt x="110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9"/>
            <p:cNvSpPr/>
            <p:nvPr/>
          </p:nvSpPr>
          <p:spPr>
            <a:xfrm>
              <a:off x="2126975" y="4326850"/>
              <a:ext cx="55375" cy="55350"/>
            </a:xfrm>
            <a:custGeom>
              <a:avLst/>
              <a:gdLst/>
              <a:ahLst/>
              <a:cxnLst/>
              <a:rect l="l" t="t" r="r" b="b"/>
              <a:pathLst>
                <a:path w="2215" h="2214" extrusionOk="0">
                  <a:moveTo>
                    <a:pt x="1109" y="0"/>
                  </a:moveTo>
                  <a:cubicBezTo>
                    <a:pt x="466" y="0"/>
                    <a:pt x="1" y="463"/>
                    <a:pt x="1" y="1106"/>
                  </a:cubicBezTo>
                  <a:cubicBezTo>
                    <a:pt x="1" y="1714"/>
                    <a:pt x="466" y="2214"/>
                    <a:pt x="1109" y="2214"/>
                  </a:cubicBezTo>
                  <a:cubicBezTo>
                    <a:pt x="1714" y="2214"/>
                    <a:pt x="2214" y="1714"/>
                    <a:pt x="2214" y="1106"/>
                  </a:cubicBezTo>
                  <a:cubicBezTo>
                    <a:pt x="2214" y="463"/>
                    <a:pt x="1714" y="0"/>
                    <a:pt x="11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9"/>
            <p:cNvSpPr/>
            <p:nvPr/>
          </p:nvSpPr>
          <p:spPr>
            <a:xfrm>
              <a:off x="2126975" y="4153700"/>
              <a:ext cx="55375" cy="55350"/>
            </a:xfrm>
            <a:custGeom>
              <a:avLst/>
              <a:gdLst/>
              <a:ahLst/>
              <a:cxnLst/>
              <a:rect l="l" t="t" r="r" b="b"/>
              <a:pathLst>
                <a:path w="2215" h="2214" extrusionOk="0">
                  <a:moveTo>
                    <a:pt x="1109" y="0"/>
                  </a:moveTo>
                  <a:cubicBezTo>
                    <a:pt x="466" y="0"/>
                    <a:pt x="1" y="500"/>
                    <a:pt x="1" y="1106"/>
                  </a:cubicBezTo>
                  <a:cubicBezTo>
                    <a:pt x="1" y="1714"/>
                    <a:pt x="466" y="2214"/>
                    <a:pt x="1109" y="2214"/>
                  </a:cubicBezTo>
                  <a:cubicBezTo>
                    <a:pt x="1714" y="2214"/>
                    <a:pt x="2214" y="1714"/>
                    <a:pt x="2214" y="1106"/>
                  </a:cubicBezTo>
                  <a:cubicBezTo>
                    <a:pt x="2214" y="500"/>
                    <a:pt x="1714" y="0"/>
                    <a:pt x="11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9"/>
            <p:cNvSpPr/>
            <p:nvPr/>
          </p:nvSpPr>
          <p:spPr>
            <a:xfrm>
              <a:off x="2315350" y="469365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6" y="0"/>
                  </a:moveTo>
                  <a:cubicBezTo>
                    <a:pt x="500" y="0"/>
                    <a:pt x="0" y="466"/>
                    <a:pt x="0" y="1108"/>
                  </a:cubicBezTo>
                  <a:cubicBezTo>
                    <a:pt x="0" y="1714"/>
                    <a:pt x="500" y="2214"/>
                    <a:pt x="1106" y="2214"/>
                  </a:cubicBezTo>
                  <a:cubicBezTo>
                    <a:pt x="1714" y="2214"/>
                    <a:pt x="2214" y="1714"/>
                    <a:pt x="2214" y="1108"/>
                  </a:cubicBezTo>
                  <a:cubicBezTo>
                    <a:pt x="2214" y="466"/>
                    <a:pt x="1714" y="0"/>
                    <a:pt x="11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9"/>
            <p:cNvSpPr/>
            <p:nvPr/>
          </p:nvSpPr>
          <p:spPr>
            <a:xfrm>
              <a:off x="2315350" y="45205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6" y="0"/>
                  </a:moveTo>
                  <a:cubicBezTo>
                    <a:pt x="500" y="0"/>
                    <a:pt x="0" y="500"/>
                    <a:pt x="0" y="1108"/>
                  </a:cubicBezTo>
                  <a:cubicBezTo>
                    <a:pt x="0" y="1714"/>
                    <a:pt x="500" y="2214"/>
                    <a:pt x="1106" y="2214"/>
                  </a:cubicBezTo>
                  <a:cubicBezTo>
                    <a:pt x="1714" y="2214"/>
                    <a:pt x="2214" y="1714"/>
                    <a:pt x="2214" y="1108"/>
                  </a:cubicBezTo>
                  <a:cubicBezTo>
                    <a:pt x="2214" y="500"/>
                    <a:pt x="1714" y="0"/>
                    <a:pt x="11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9"/>
            <p:cNvSpPr/>
            <p:nvPr/>
          </p:nvSpPr>
          <p:spPr>
            <a:xfrm>
              <a:off x="2474225" y="469365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5" y="0"/>
                  </a:moveTo>
                  <a:cubicBezTo>
                    <a:pt x="500" y="0"/>
                    <a:pt x="0" y="466"/>
                    <a:pt x="0" y="1108"/>
                  </a:cubicBezTo>
                  <a:cubicBezTo>
                    <a:pt x="0" y="1714"/>
                    <a:pt x="500" y="2214"/>
                    <a:pt x="1105" y="2214"/>
                  </a:cubicBezTo>
                  <a:cubicBezTo>
                    <a:pt x="1714" y="2214"/>
                    <a:pt x="2214" y="1714"/>
                    <a:pt x="2214" y="1108"/>
                  </a:cubicBezTo>
                  <a:cubicBezTo>
                    <a:pt x="2214" y="466"/>
                    <a:pt x="1714" y="0"/>
                    <a:pt x="11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9"/>
            <p:cNvSpPr/>
            <p:nvPr/>
          </p:nvSpPr>
          <p:spPr>
            <a:xfrm>
              <a:off x="2474225" y="45205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5" y="0"/>
                  </a:moveTo>
                  <a:cubicBezTo>
                    <a:pt x="500" y="0"/>
                    <a:pt x="0" y="500"/>
                    <a:pt x="0" y="1108"/>
                  </a:cubicBezTo>
                  <a:cubicBezTo>
                    <a:pt x="0" y="1714"/>
                    <a:pt x="500" y="2214"/>
                    <a:pt x="1105" y="2214"/>
                  </a:cubicBezTo>
                  <a:cubicBezTo>
                    <a:pt x="1714" y="2214"/>
                    <a:pt x="2214" y="1714"/>
                    <a:pt x="2214" y="1108"/>
                  </a:cubicBezTo>
                  <a:cubicBezTo>
                    <a:pt x="2214" y="500"/>
                    <a:pt x="1714" y="0"/>
                    <a:pt x="11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9"/>
            <p:cNvSpPr/>
            <p:nvPr/>
          </p:nvSpPr>
          <p:spPr>
            <a:xfrm>
              <a:off x="2315350" y="432685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6" y="0"/>
                  </a:moveTo>
                  <a:cubicBezTo>
                    <a:pt x="500" y="0"/>
                    <a:pt x="0" y="463"/>
                    <a:pt x="0" y="1106"/>
                  </a:cubicBezTo>
                  <a:cubicBezTo>
                    <a:pt x="0" y="1714"/>
                    <a:pt x="500" y="2214"/>
                    <a:pt x="1106" y="2214"/>
                  </a:cubicBezTo>
                  <a:cubicBezTo>
                    <a:pt x="1714" y="2214"/>
                    <a:pt x="2214" y="1714"/>
                    <a:pt x="2214" y="1106"/>
                  </a:cubicBezTo>
                  <a:cubicBezTo>
                    <a:pt x="2214" y="463"/>
                    <a:pt x="1714" y="0"/>
                    <a:pt x="11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9"/>
            <p:cNvSpPr/>
            <p:nvPr/>
          </p:nvSpPr>
          <p:spPr>
            <a:xfrm>
              <a:off x="2315350" y="41537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6" y="0"/>
                  </a:moveTo>
                  <a:cubicBezTo>
                    <a:pt x="500" y="0"/>
                    <a:pt x="0" y="500"/>
                    <a:pt x="0" y="1106"/>
                  </a:cubicBezTo>
                  <a:cubicBezTo>
                    <a:pt x="0" y="1714"/>
                    <a:pt x="500" y="2214"/>
                    <a:pt x="1106" y="2214"/>
                  </a:cubicBezTo>
                  <a:cubicBezTo>
                    <a:pt x="1714" y="2214"/>
                    <a:pt x="2214" y="1714"/>
                    <a:pt x="2214" y="1106"/>
                  </a:cubicBezTo>
                  <a:cubicBezTo>
                    <a:pt x="2214" y="500"/>
                    <a:pt x="1714" y="0"/>
                    <a:pt x="11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9"/>
            <p:cNvSpPr/>
            <p:nvPr/>
          </p:nvSpPr>
          <p:spPr>
            <a:xfrm>
              <a:off x="2474225" y="432685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5" y="0"/>
                  </a:moveTo>
                  <a:cubicBezTo>
                    <a:pt x="500" y="0"/>
                    <a:pt x="0" y="463"/>
                    <a:pt x="0" y="1106"/>
                  </a:cubicBezTo>
                  <a:cubicBezTo>
                    <a:pt x="0" y="1714"/>
                    <a:pt x="500" y="2214"/>
                    <a:pt x="1105" y="2214"/>
                  </a:cubicBezTo>
                  <a:cubicBezTo>
                    <a:pt x="1714" y="2214"/>
                    <a:pt x="2214" y="1714"/>
                    <a:pt x="2214" y="1106"/>
                  </a:cubicBezTo>
                  <a:cubicBezTo>
                    <a:pt x="2214" y="463"/>
                    <a:pt x="1714" y="0"/>
                    <a:pt x="11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9"/>
            <p:cNvSpPr/>
            <p:nvPr/>
          </p:nvSpPr>
          <p:spPr>
            <a:xfrm>
              <a:off x="2474225" y="41537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5" y="0"/>
                  </a:moveTo>
                  <a:cubicBezTo>
                    <a:pt x="500" y="0"/>
                    <a:pt x="0" y="500"/>
                    <a:pt x="0" y="1106"/>
                  </a:cubicBezTo>
                  <a:cubicBezTo>
                    <a:pt x="0" y="1714"/>
                    <a:pt x="500" y="2214"/>
                    <a:pt x="1105" y="2214"/>
                  </a:cubicBezTo>
                  <a:cubicBezTo>
                    <a:pt x="1714" y="2214"/>
                    <a:pt x="2214" y="1714"/>
                    <a:pt x="2214" y="1106"/>
                  </a:cubicBezTo>
                  <a:cubicBezTo>
                    <a:pt x="2214" y="500"/>
                    <a:pt x="1714" y="0"/>
                    <a:pt x="11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8" name="Google Shape;348;p9"/>
          <p:cNvGrpSpPr/>
          <p:nvPr/>
        </p:nvGrpSpPr>
        <p:grpSpPr>
          <a:xfrm rot="5400000">
            <a:off x="735600" y="3885875"/>
            <a:ext cx="561450" cy="1320050"/>
            <a:chOff x="1968125" y="4153700"/>
            <a:chExt cx="561450" cy="1320050"/>
          </a:xfrm>
        </p:grpSpPr>
        <p:sp>
          <p:nvSpPr>
            <p:cNvPr id="349" name="Google Shape;349;p9"/>
            <p:cNvSpPr/>
            <p:nvPr/>
          </p:nvSpPr>
          <p:spPr>
            <a:xfrm>
              <a:off x="1968125" y="541837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8" y="1"/>
                  </a:moveTo>
                  <a:cubicBezTo>
                    <a:pt x="500" y="1"/>
                    <a:pt x="0" y="501"/>
                    <a:pt x="0" y="1109"/>
                  </a:cubicBezTo>
                  <a:cubicBezTo>
                    <a:pt x="0" y="1715"/>
                    <a:pt x="500" y="2214"/>
                    <a:pt x="1108" y="2214"/>
                  </a:cubicBezTo>
                  <a:cubicBezTo>
                    <a:pt x="1714" y="2214"/>
                    <a:pt x="2213" y="1715"/>
                    <a:pt x="2213" y="1109"/>
                  </a:cubicBezTo>
                  <a:cubicBezTo>
                    <a:pt x="2213" y="501"/>
                    <a:pt x="1714" y="1"/>
                    <a:pt x="110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9"/>
            <p:cNvSpPr/>
            <p:nvPr/>
          </p:nvSpPr>
          <p:spPr>
            <a:xfrm>
              <a:off x="1968125" y="524522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8" y="1"/>
                  </a:moveTo>
                  <a:cubicBezTo>
                    <a:pt x="500" y="1"/>
                    <a:pt x="0" y="501"/>
                    <a:pt x="0" y="1109"/>
                  </a:cubicBezTo>
                  <a:cubicBezTo>
                    <a:pt x="0" y="1714"/>
                    <a:pt x="500" y="2214"/>
                    <a:pt x="1108" y="2214"/>
                  </a:cubicBezTo>
                  <a:cubicBezTo>
                    <a:pt x="1714" y="2214"/>
                    <a:pt x="2213" y="1714"/>
                    <a:pt x="2213" y="1109"/>
                  </a:cubicBezTo>
                  <a:cubicBezTo>
                    <a:pt x="2213" y="501"/>
                    <a:pt x="1714" y="1"/>
                    <a:pt x="110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9"/>
            <p:cNvSpPr/>
            <p:nvPr/>
          </p:nvSpPr>
          <p:spPr>
            <a:xfrm>
              <a:off x="2126975" y="5418375"/>
              <a:ext cx="55375" cy="55375"/>
            </a:xfrm>
            <a:custGeom>
              <a:avLst/>
              <a:gdLst/>
              <a:ahLst/>
              <a:cxnLst/>
              <a:rect l="l" t="t" r="r" b="b"/>
              <a:pathLst>
                <a:path w="2215" h="2215" extrusionOk="0">
                  <a:moveTo>
                    <a:pt x="1109" y="1"/>
                  </a:moveTo>
                  <a:cubicBezTo>
                    <a:pt x="466" y="1"/>
                    <a:pt x="1" y="501"/>
                    <a:pt x="1" y="1109"/>
                  </a:cubicBezTo>
                  <a:cubicBezTo>
                    <a:pt x="1" y="1715"/>
                    <a:pt x="466" y="2214"/>
                    <a:pt x="1109" y="2214"/>
                  </a:cubicBezTo>
                  <a:cubicBezTo>
                    <a:pt x="1714" y="2214"/>
                    <a:pt x="2214" y="1715"/>
                    <a:pt x="2214" y="1109"/>
                  </a:cubicBezTo>
                  <a:cubicBezTo>
                    <a:pt x="2214" y="501"/>
                    <a:pt x="1714" y="1"/>
                    <a:pt x="11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9"/>
            <p:cNvSpPr/>
            <p:nvPr/>
          </p:nvSpPr>
          <p:spPr>
            <a:xfrm>
              <a:off x="2126975" y="5245225"/>
              <a:ext cx="55375" cy="55375"/>
            </a:xfrm>
            <a:custGeom>
              <a:avLst/>
              <a:gdLst/>
              <a:ahLst/>
              <a:cxnLst/>
              <a:rect l="l" t="t" r="r" b="b"/>
              <a:pathLst>
                <a:path w="2215" h="2215" extrusionOk="0">
                  <a:moveTo>
                    <a:pt x="1109" y="1"/>
                  </a:moveTo>
                  <a:cubicBezTo>
                    <a:pt x="466" y="1"/>
                    <a:pt x="1" y="501"/>
                    <a:pt x="1" y="1109"/>
                  </a:cubicBezTo>
                  <a:cubicBezTo>
                    <a:pt x="1" y="1714"/>
                    <a:pt x="466" y="2214"/>
                    <a:pt x="1109" y="2214"/>
                  </a:cubicBezTo>
                  <a:cubicBezTo>
                    <a:pt x="1714" y="2214"/>
                    <a:pt x="2214" y="1714"/>
                    <a:pt x="2214" y="1109"/>
                  </a:cubicBezTo>
                  <a:cubicBezTo>
                    <a:pt x="2214" y="501"/>
                    <a:pt x="1714" y="1"/>
                    <a:pt x="11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9"/>
            <p:cNvSpPr/>
            <p:nvPr/>
          </p:nvSpPr>
          <p:spPr>
            <a:xfrm>
              <a:off x="1968125" y="50516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8" y="0"/>
                  </a:moveTo>
                  <a:cubicBezTo>
                    <a:pt x="500" y="0"/>
                    <a:pt x="0" y="500"/>
                    <a:pt x="0" y="1105"/>
                  </a:cubicBezTo>
                  <a:cubicBezTo>
                    <a:pt x="0" y="1714"/>
                    <a:pt x="500" y="2213"/>
                    <a:pt x="1108" y="2213"/>
                  </a:cubicBezTo>
                  <a:cubicBezTo>
                    <a:pt x="1714" y="2213"/>
                    <a:pt x="2213" y="1714"/>
                    <a:pt x="2213" y="1105"/>
                  </a:cubicBezTo>
                  <a:cubicBezTo>
                    <a:pt x="2213" y="500"/>
                    <a:pt x="1714" y="0"/>
                    <a:pt x="110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9"/>
            <p:cNvSpPr/>
            <p:nvPr/>
          </p:nvSpPr>
          <p:spPr>
            <a:xfrm>
              <a:off x="1968125" y="487842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8" y="1"/>
                  </a:moveTo>
                  <a:cubicBezTo>
                    <a:pt x="500" y="1"/>
                    <a:pt x="0" y="501"/>
                    <a:pt x="0" y="1106"/>
                  </a:cubicBezTo>
                  <a:cubicBezTo>
                    <a:pt x="0" y="1715"/>
                    <a:pt x="500" y="2214"/>
                    <a:pt x="1108" y="2214"/>
                  </a:cubicBezTo>
                  <a:cubicBezTo>
                    <a:pt x="1714" y="2214"/>
                    <a:pt x="2213" y="1715"/>
                    <a:pt x="2213" y="1106"/>
                  </a:cubicBezTo>
                  <a:cubicBezTo>
                    <a:pt x="2213" y="501"/>
                    <a:pt x="1714" y="1"/>
                    <a:pt x="110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9"/>
            <p:cNvSpPr/>
            <p:nvPr/>
          </p:nvSpPr>
          <p:spPr>
            <a:xfrm>
              <a:off x="2126975" y="5051600"/>
              <a:ext cx="55375" cy="55350"/>
            </a:xfrm>
            <a:custGeom>
              <a:avLst/>
              <a:gdLst/>
              <a:ahLst/>
              <a:cxnLst/>
              <a:rect l="l" t="t" r="r" b="b"/>
              <a:pathLst>
                <a:path w="2215" h="2214" extrusionOk="0">
                  <a:moveTo>
                    <a:pt x="1109" y="0"/>
                  </a:moveTo>
                  <a:cubicBezTo>
                    <a:pt x="466" y="0"/>
                    <a:pt x="1" y="500"/>
                    <a:pt x="1" y="1105"/>
                  </a:cubicBezTo>
                  <a:cubicBezTo>
                    <a:pt x="1" y="1714"/>
                    <a:pt x="466" y="2213"/>
                    <a:pt x="1109" y="2213"/>
                  </a:cubicBezTo>
                  <a:cubicBezTo>
                    <a:pt x="1714" y="2213"/>
                    <a:pt x="2214" y="1714"/>
                    <a:pt x="2214" y="1105"/>
                  </a:cubicBezTo>
                  <a:cubicBezTo>
                    <a:pt x="2214" y="500"/>
                    <a:pt x="1714" y="0"/>
                    <a:pt x="11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9"/>
            <p:cNvSpPr/>
            <p:nvPr/>
          </p:nvSpPr>
          <p:spPr>
            <a:xfrm>
              <a:off x="2126975" y="4878425"/>
              <a:ext cx="55375" cy="55375"/>
            </a:xfrm>
            <a:custGeom>
              <a:avLst/>
              <a:gdLst/>
              <a:ahLst/>
              <a:cxnLst/>
              <a:rect l="l" t="t" r="r" b="b"/>
              <a:pathLst>
                <a:path w="2215" h="2215" extrusionOk="0">
                  <a:moveTo>
                    <a:pt x="1109" y="1"/>
                  </a:moveTo>
                  <a:cubicBezTo>
                    <a:pt x="466" y="1"/>
                    <a:pt x="1" y="501"/>
                    <a:pt x="1" y="1106"/>
                  </a:cubicBezTo>
                  <a:cubicBezTo>
                    <a:pt x="1" y="1715"/>
                    <a:pt x="466" y="2214"/>
                    <a:pt x="1109" y="2214"/>
                  </a:cubicBezTo>
                  <a:cubicBezTo>
                    <a:pt x="1714" y="2214"/>
                    <a:pt x="2214" y="1715"/>
                    <a:pt x="2214" y="1106"/>
                  </a:cubicBezTo>
                  <a:cubicBezTo>
                    <a:pt x="2214" y="501"/>
                    <a:pt x="1714" y="1"/>
                    <a:pt x="11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9"/>
            <p:cNvSpPr/>
            <p:nvPr/>
          </p:nvSpPr>
          <p:spPr>
            <a:xfrm>
              <a:off x="2315350" y="541837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6" y="1"/>
                  </a:moveTo>
                  <a:cubicBezTo>
                    <a:pt x="500" y="1"/>
                    <a:pt x="0" y="501"/>
                    <a:pt x="0" y="1109"/>
                  </a:cubicBezTo>
                  <a:cubicBezTo>
                    <a:pt x="0" y="1715"/>
                    <a:pt x="500" y="2214"/>
                    <a:pt x="1106" y="2214"/>
                  </a:cubicBezTo>
                  <a:cubicBezTo>
                    <a:pt x="1714" y="2214"/>
                    <a:pt x="2214" y="1715"/>
                    <a:pt x="2214" y="1109"/>
                  </a:cubicBezTo>
                  <a:cubicBezTo>
                    <a:pt x="2214" y="501"/>
                    <a:pt x="1714" y="1"/>
                    <a:pt x="11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9"/>
            <p:cNvSpPr/>
            <p:nvPr/>
          </p:nvSpPr>
          <p:spPr>
            <a:xfrm>
              <a:off x="2315350" y="524522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6" y="1"/>
                  </a:moveTo>
                  <a:cubicBezTo>
                    <a:pt x="500" y="1"/>
                    <a:pt x="0" y="501"/>
                    <a:pt x="0" y="1109"/>
                  </a:cubicBezTo>
                  <a:cubicBezTo>
                    <a:pt x="0" y="1714"/>
                    <a:pt x="500" y="2214"/>
                    <a:pt x="1106" y="2214"/>
                  </a:cubicBezTo>
                  <a:cubicBezTo>
                    <a:pt x="1714" y="2214"/>
                    <a:pt x="2214" y="1714"/>
                    <a:pt x="2214" y="1109"/>
                  </a:cubicBezTo>
                  <a:cubicBezTo>
                    <a:pt x="2214" y="501"/>
                    <a:pt x="1714" y="1"/>
                    <a:pt x="11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9"/>
            <p:cNvSpPr/>
            <p:nvPr/>
          </p:nvSpPr>
          <p:spPr>
            <a:xfrm>
              <a:off x="2474225" y="541837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5" y="1"/>
                  </a:moveTo>
                  <a:cubicBezTo>
                    <a:pt x="500" y="1"/>
                    <a:pt x="0" y="501"/>
                    <a:pt x="0" y="1109"/>
                  </a:cubicBezTo>
                  <a:cubicBezTo>
                    <a:pt x="0" y="1715"/>
                    <a:pt x="500" y="2214"/>
                    <a:pt x="1105" y="2214"/>
                  </a:cubicBezTo>
                  <a:cubicBezTo>
                    <a:pt x="1714" y="2214"/>
                    <a:pt x="2214" y="1715"/>
                    <a:pt x="2214" y="1109"/>
                  </a:cubicBezTo>
                  <a:cubicBezTo>
                    <a:pt x="2214" y="501"/>
                    <a:pt x="1714" y="1"/>
                    <a:pt x="110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9"/>
            <p:cNvSpPr/>
            <p:nvPr/>
          </p:nvSpPr>
          <p:spPr>
            <a:xfrm>
              <a:off x="2474225" y="524522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5" y="1"/>
                  </a:moveTo>
                  <a:cubicBezTo>
                    <a:pt x="500" y="1"/>
                    <a:pt x="0" y="501"/>
                    <a:pt x="0" y="1109"/>
                  </a:cubicBezTo>
                  <a:cubicBezTo>
                    <a:pt x="0" y="1714"/>
                    <a:pt x="500" y="2214"/>
                    <a:pt x="1105" y="2214"/>
                  </a:cubicBezTo>
                  <a:cubicBezTo>
                    <a:pt x="1714" y="2214"/>
                    <a:pt x="2214" y="1714"/>
                    <a:pt x="2214" y="1109"/>
                  </a:cubicBezTo>
                  <a:cubicBezTo>
                    <a:pt x="2214" y="501"/>
                    <a:pt x="1714" y="1"/>
                    <a:pt x="110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9"/>
            <p:cNvSpPr/>
            <p:nvPr/>
          </p:nvSpPr>
          <p:spPr>
            <a:xfrm>
              <a:off x="2315350" y="50516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6" y="0"/>
                  </a:moveTo>
                  <a:cubicBezTo>
                    <a:pt x="500" y="0"/>
                    <a:pt x="0" y="500"/>
                    <a:pt x="0" y="1105"/>
                  </a:cubicBezTo>
                  <a:cubicBezTo>
                    <a:pt x="0" y="1714"/>
                    <a:pt x="500" y="2213"/>
                    <a:pt x="1106" y="2213"/>
                  </a:cubicBezTo>
                  <a:cubicBezTo>
                    <a:pt x="1714" y="2213"/>
                    <a:pt x="2214" y="1714"/>
                    <a:pt x="2214" y="1105"/>
                  </a:cubicBezTo>
                  <a:cubicBezTo>
                    <a:pt x="2214" y="500"/>
                    <a:pt x="1714" y="0"/>
                    <a:pt x="11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9"/>
            <p:cNvSpPr/>
            <p:nvPr/>
          </p:nvSpPr>
          <p:spPr>
            <a:xfrm>
              <a:off x="2315350" y="487842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6" y="1"/>
                  </a:moveTo>
                  <a:cubicBezTo>
                    <a:pt x="500" y="1"/>
                    <a:pt x="0" y="501"/>
                    <a:pt x="0" y="1106"/>
                  </a:cubicBezTo>
                  <a:cubicBezTo>
                    <a:pt x="0" y="1715"/>
                    <a:pt x="500" y="2214"/>
                    <a:pt x="1106" y="2214"/>
                  </a:cubicBezTo>
                  <a:cubicBezTo>
                    <a:pt x="1714" y="2214"/>
                    <a:pt x="2214" y="1715"/>
                    <a:pt x="2214" y="1106"/>
                  </a:cubicBezTo>
                  <a:cubicBezTo>
                    <a:pt x="2214" y="501"/>
                    <a:pt x="1714" y="1"/>
                    <a:pt x="11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9"/>
            <p:cNvSpPr/>
            <p:nvPr/>
          </p:nvSpPr>
          <p:spPr>
            <a:xfrm>
              <a:off x="2474225" y="50516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5" y="0"/>
                  </a:moveTo>
                  <a:cubicBezTo>
                    <a:pt x="500" y="0"/>
                    <a:pt x="0" y="500"/>
                    <a:pt x="0" y="1105"/>
                  </a:cubicBezTo>
                  <a:cubicBezTo>
                    <a:pt x="0" y="1714"/>
                    <a:pt x="500" y="2213"/>
                    <a:pt x="1105" y="2213"/>
                  </a:cubicBezTo>
                  <a:cubicBezTo>
                    <a:pt x="1714" y="2213"/>
                    <a:pt x="2214" y="1714"/>
                    <a:pt x="2214" y="1105"/>
                  </a:cubicBezTo>
                  <a:cubicBezTo>
                    <a:pt x="2214" y="500"/>
                    <a:pt x="1714" y="0"/>
                    <a:pt x="11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9"/>
            <p:cNvSpPr/>
            <p:nvPr/>
          </p:nvSpPr>
          <p:spPr>
            <a:xfrm>
              <a:off x="2474225" y="487842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5" y="1"/>
                  </a:moveTo>
                  <a:cubicBezTo>
                    <a:pt x="500" y="1"/>
                    <a:pt x="0" y="501"/>
                    <a:pt x="0" y="1106"/>
                  </a:cubicBezTo>
                  <a:cubicBezTo>
                    <a:pt x="0" y="1715"/>
                    <a:pt x="500" y="2214"/>
                    <a:pt x="1105" y="2214"/>
                  </a:cubicBezTo>
                  <a:cubicBezTo>
                    <a:pt x="1714" y="2214"/>
                    <a:pt x="2214" y="1715"/>
                    <a:pt x="2214" y="1106"/>
                  </a:cubicBezTo>
                  <a:cubicBezTo>
                    <a:pt x="2214" y="501"/>
                    <a:pt x="1714" y="1"/>
                    <a:pt x="110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9"/>
            <p:cNvSpPr/>
            <p:nvPr/>
          </p:nvSpPr>
          <p:spPr>
            <a:xfrm>
              <a:off x="1968125" y="469365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8" y="0"/>
                  </a:moveTo>
                  <a:cubicBezTo>
                    <a:pt x="500" y="0"/>
                    <a:pt x="0" y="466"/>
                    <a:pt x="0" y="1108"/>
                  </a:cubicBezTo>
                  <a:cubicBezTo>
                    <a:pt x="0" y="1714"/>
                    <a:pt x="500" y="2214"/>
                    <a:pt x="1108" y="2214"/>
                  </a:cubicBezTo>
                  <a:cubicBezTo>
                    <a:pt x="1714" y="2214"/>
                    <a:pt x="2213" y="1714"/>
                    <a:pt x="2213" y="1108"/>
                  </a:cubicBezTo>
                  <a:cubicBezTo>
                    <a:pt x="2213" y="466"/>
                    <a:pt x="1714" y="0"/>
                    <a:pt x="110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9"/>
            <p:cNvSpPr/>
            <p:nvPr/>
          </p:nvSpPr>
          <p:spPr>
            <a:xfrm>
              <a:off x="1968125" y="45205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8" y="0"/>
                  </a:moveTo>
                  <a:cubicBezTo>
                    <a:pt x="500" y="0"/>
                    <a:pt x="0" y="500"/>
                    <a:pt x="0" y="1108"/>
                  </a:cubicBezTo>
                  <a:cubicBezTo>
                    <a:pt x="0" y="1714"/>
                    <a:pt x="500" y="2214"/>
                    <a:pt x="1108" y="2214"/>
                  </a:cubicBezTo>
                  <a:cubicBezTo>
                    <a:pt x="1714" y="2214"/>
                    <a:pt x="2213" y="1714"/>
                    <a:pt x="2213" y="1108"/>
                  </a:cubicBezTo>
                  <a:cubicBezTo>
                    <a:pt x="2213" y="500"/>
                    <a:pt x="1714" y="0"/>
                    <a:pt x="110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9"/>
            <p:cNvSpPr/>
            <p:nvPr/>
          </p:nvSpPr>
          <p:spPr>
            <a:xfrm>
              <a:off x="2126975" y="4693650"/>
              <a:ext cx="55375" cy="55350"/>
            </a:xfrm>
            <a:custGeom>
              <a:avLst/>
              <a:gdLst/>
              <a:ahLst/>
              <a:cxnLst/>
              <a:rect l="l" t="t" r="r" b="b"/>
              <a:pathLst>
                <a:path w="2215" h="2214" extrusionOk="0">
                  <a:moveTo>
                    <a:pt x="1109" y="0"/>
                  </a:moveTo>
                  <a:cubicBezTo>
                    <a:pt x="466" y="0"/>
                    <a:pt x="1" y="466"/>
                    <a:pt x="1" y="1108"/>
                  </a:cubicBezTo>
                  <a:cubicBezTo>
                    <a:pt x="1" y="1714"/>
                    <a:pt x="466" y="2214"/>
                    <a:pt x="1109" y="2214"/>
                  </a:cubicBezTo>
                  <a:cubicBezTo>
                    <a:pt x="1714" y="2214"/>
                    <a:pt x="2214" y="1714"/>
                    <a:pt x="2214" y="1108"/>
                  </a:cubicBezTo>
                  <a:cubicBezTo>
                    <a:pt x="2214" y="466"/>
                    <a:pt x="1714" y="0"/>
                    <a:pt x="11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9"/>
            <p:cNvSpPr/>
            <p:nvPr/>
          </p:nvSpPr>
          <p:spPr>
            <a:xfrm>
              <a:off x="2126975" y="4520500"/>
              <a:ext cx="55375" cy="55350"/>
            </a:xfrm>
            <a:custGeom>
              <a:avLst/>
              <a:gdLst/>
              <a:ahLst/>
              <a:cxnLst/>
              <a:rect l="l" t="t" r="r" b="b"/>
              <a:pathLst>
                <a:path w="2215" h="2214" extrusionOk="0">
                  <a:moveTo>
                    <a:pt x="1109" y="0"/>
                  </a:moveTo>
                  <a:cubicBezTo>
                    <a:pt x="466" y="0"/>
                    <a:pt x="1" y="500"/>
                    <a:pt x="1" y="1108"/>
                  </a:cubicBezTo>
                  <a:cubicBezTo>
                    <a:pt x="1" y="1714"/>
                    <a:pt x="466" y="2214"/>
                    <a:pt x="1109" y="2214"/>
                  </a:cubicBezTo>
                  <a:cubicBezTo>
                    <a:pt x="1714" y="2214"/>
                    <a:pt x="2214" y="1714"/>
                    <a:pt x="2214" y="1108"/>
                  </a:cubicBezTo>
                  <a:cubicBezTo>
                    <a:pt x="2214" y="500"/>
                    <a:pt x="1714" y="0"/>
                    <a:pt x="11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9"/>
            <p:cNvSpPr/>
            <p:nvPr/>
          </p:nvSpPr>
          <p:spPr>
            <a:xfrm>
              <a:off x="1968125" y="432685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8" y="0"/>
                  </a:moveTo>
                  <a:cubicBezTo>
                    <a:pt x="500" y="0"/>
                    <a:pt x="0" y="463"/>
                    <a:pt x="0" y="1106"/>
                  </a:cubicBezTo>
                  <a:cubicBezTo>
                    <a:pt x="0" y="1714"/>
                    <a:pt x="500" y="2214"/>
                    <a:pt x="1108" y="2214"/>
                  </a:cubicBezTo>
                  <a:cubicBezTo>
                    <a:pt x="1714" y="2214"/>
                    <a:pt x="2213" y="1714"/>
                    <a:pt x="2213" y="1106"/>
                  </a:cubicBezTo>
                  <a:cubicBezTo>
                    <a:pt x="2213" y="463"/>
                    <a:pt x="1714" y="0"/>
                    <a:pt x="110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9"/>
            <p:cNvSpPr/>
            <p:nvPr/>
          </p:nvSpPr>
          <p:spPr>
            <a:xfrm>
              <a:off x="1968125" y="41537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8" y="0"/>
                  </a:moveTo>
                  <a:cubicBezTo>
                    <a:pt x="500" y="0"/>
                    <a:pt x="0" y="500"/>
                    <a:pt x="0" y="1106"/>
                  </a:cubicBezTo>
                  <a:cubicBezTo>
                    <a:pt x="0" y="1714"/>
                    <a:pt x="500" y="2214"/>
                    <a:pt x="1108" y="2214"/>
                  </a:cubicBezTo>
                  <a:cubicBezTo>
                    <a:pt x="1714" y="2214"/>
                    <a:pt x="2213" y="1714"/>
                    <a:pt x="2213" y="1106"/>
                  </a:cubicBezTo>
                  <a:cubicBezTo>
                    <a:pt x="2213" y="500"/>
                    <a:pt x="1714" y="0"/>
                    <a:pt x="110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9"/>
            <p:cNvSpPr/>
            <p:nvPr/>
          </p:nvSpPr>
          <p:spPr>
            <a:xfrm>
              <a:off x="2126975" y="4326850"/>
              <a:ext cx="55375" cy="55350"/>
            </a:xfrm>
            <a:custGeom>
              <a:avLst/>
              <a:gdLst/>
              <a:ahLst/>
              <a:cxnLst/>
              <a:rect l="l" t="t" r="r" b="b"/>
              <a:pathLst>
                <a:path w="2215" h="2214" extrusionOk="0">
                  <a:moveTo>
                    <a:pt x="1109" y="0"/>
                  </a:moveTo>
                  <a:cubicBezTo>
                    <a:pt x="466" y="0"/>
                    <a:pt x="1" y="463"/>
                    <a:pt x="1" y="1106"/>
                  </a:cubicBezTo>
                  <a:cubicBezTo>
                    <a:pt x="1" y="1714"/>
                    <a:pt x="466" y="2214"/>
                    <a:pt x="1109" y="2214"/>
                  </a:cubicBezTo>
                  <a:cubicBezTo>
                    <a:pt x="1714" y="2214"/>
                    <a:pt x="2214" y="1714"/>
                    <a:pt x="2214" y="1106"/>
                  </a:cubicBezTo>
                  <a:cubicBezTo>
                    <a:pt x="2214" y="463"/>
                    <a:pt x="1714" y="0"/>
                    <a:pt x="11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9"/>
            <p:cNvSpPr/>
            <p:nvPr/>
          </p:nvSpPr>
          <p:spPr>
            <a:xfrm>
              <a:off x="2126975" y="4153700"/>
              <a:ext cx="55375" cy="55350"/>
            </a:xfrm>
            <a:custGeom>
              <a:avLst/>
              <a:gdLst/>
              <a:ahLst/>
              <a:cxnLst/>
              <a:rect l="l" t="t" r="r" b="b"/>
              <a:pathLst>
                <a:path w="2215" h="2214" extrusionOk="0">
                  <a:moveTo>
                    <a:pt x="1109" y="0"/>
                  </a:moveTo>
                  <a:cubicBezTo>
                    <a:pt x="466" y="0"/>
                    <a:pt x="1" y="500"/>
                    <a:pt x="1" y="1106"/>
                  </a:cubicBezTo>
                  <a:cubicBezTo>
                    <a:pt x="1" y="1714"/>
                    <a:pt x="466" y="2214"/>
                    <a:pt x="1109" y="2214"/>
                  </a:cubicBezTo>
                  <a:cubicBezTo>
                    <a:pt x="1714" y="2214"/>
                    <a:pt x="2214" y="1714"/>
                    <a:pt x="2214" y="1106"/>
                  </a:cubicBezTo>
                  <a:cubicBezTo>
                    <a:pt x="2214" y="500"/>
                    <a:pt x="1714" y="0"/>
                    <a:pt x="11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9"/>
            <p:cNvSpPr/>
            <p:nvPr/>
          </p:nvSpPr>
          <p:spPr>
            <a:xfrm>
              <a:off x="2315350" y="469365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6" y="0"/>
                  </a:moveTo>
                  <a:cubicBezTo>
                    <a:pt x="500" y="0"/>
                    <a:pt x="0" y="466"/>
                    <a:pt x="0" y="1108"/>
                  </a:cubicBezTo>
                  <a:cubicBezTo>
                    <a:pt x="0" y="1714"/>
                    <a:pt x="500" y="2214"/>
                    <a:pt x="1106" y="2214"/>
                  </a:cubicBezTo>
                  <a:cubicBezTo>
                    <a:pt x="1714" y="2214"/>
                    <a:pt x="2214" y="1714"/>
                    <a:pt x="2214" y="1108"/>
                  </a:cubicBezTo>
                  <a:cubicBezTo>
                    <a:pt x="2214" y="466"/>
                    <a:pt x="1714" y="0"/>
                    <a:pt x="11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9"/>
            <p:cNvSpPr/>
            <p:nvPr/>
          </p:nvSpPr>
          <p:spPr>
            <a:xfrm>
              <a:off x="2315350" y="45205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6" y="0"/>
                  </a:moveTo>
                  <a:cubicBezTo>
                    <a:pt x="500" y="0"/>
                    <a:pt x="0" y="500"/>
                    <a:pt x="0" y="1108"/>
                  </a:cubicBezTo>
                  <a:cubicBezTo>
                    <a:pt x="0" y="1714"/>
                    <a:pt x="500" y="2214"/>
                    <a:pt x="1106" y="2214"/>
                  </a:cubicBezTo>
                  <a:cubicBezTo>
                    <a:pt x="1714" y="2214"/>
                    <a:pt x="2214" y="1714"/>
                    <a:pt x="2214" y="1108"/>
                  </a:cubicBezTo>
                  <a:cubicBezTo>
                    <a:pt x="2214" y="500"/>
                    <a:pt x="1714" y="0"/>
                    <a:pt x="11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9"/>
            <p:cNvSpPr/>
            <p:nvPr/>
          </p:nvSpPr>
          <p:spPr>
            <a:xfrm>
              <a:off x="2474225" y="469365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5" y="0"/>
                  </a:moveTo>
                  <a:cubicBezTo>
                    <a:pt x="500" y="0"/>
                    <a:pt x="0" y="466"/>
                    <a:pt x="0" y="1108"/>
                  </a:cubicBezTo>
                  <a:cubicBezTo>
                    <a:pt x="0" y="1714"/>
                    <a:pt x="500" y="2214"/>
                    <a:pt x="1105" y="2214"/>
                  </a:cubicBezTo>
                  <a:cubicBezTo>
                    <a:pt x="1714" y="2214"/>
                    <a:pt x="2214" y="1714"/>
                    <a:pt x="2214" y="1108"/>
                  </a:cubicBezTo>
                  <a:cubicBezTo>
                    <a:pt x="2214" y="466"/>
                    <a:pt x="1714" y="0"/>
                    <a:pt x="11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9"/>
            <p:cNvSpPr/>
            <p:nvPr/>
          </p:nvSpPr>
          <p:spPr>
            <a:xfrm>
              <a:off x="2474225" y="45205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5" y="0"/>
                  </a:moveTo>
                  <a:cubicBezTo>
                    <a:pt x="500" y="0"/>
                    <a:pt x="0" y="500"/>
                    <a:pt x="0" y="1108"/>
                  </a:cubicBezTo>
                  <a:cubicBezTo>
                    <a:pt x="0" y="1714"/>
                    <a:pt x="500" y="2214"/>
                    <a:pt x="1105" y="2214"/>
                  </a:cubicBezTo>
                  <a:cubicBezTo>
                    <a:pt x="1714" y="2214"/>
                    <a:pt x="2214" y="1714"/>
                    <a:pt x="2214" y="1108"/>
                  </a:cubicBezTo>
                  <a:cubicBezTo>
                    <a:pt x="2214" y="500"/>
                    <a:pt x="1714" y="0"/>
                    <a:pt x="11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9"/>
            <p:cNvSpPr/>
            <p:nvPr/>
          </p:nvSpPr>
          <p:spPr>
            <a:xfrm>
              <a:off x="2315350" y="432685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6" y="0"/>
                  </a:moveTo>
                  <a:cubicBezTo>
                    <a:pt x="500" y="0"/>
                    <a:pt x="0" y="463"/>
                    <a:pt x="0" y="1106"/>
                  </a:cubicBezTo>
                  <a:cubicBezTo>
                    <a:pt x="0" y="1714"/>
                    <a:pt x="500" y="2214"/>
                    <a:pt x="1106" y="2214"/>
                  </a:cubicBezTo>
                  <a:cubicBezTo>
                    <a:pt x="1714" y="2214"/>
                    <a:pt x="2214" y="1714"/>
                    <a:pt x="2214" y="1106"/>
                  </a:cubicBezTo>
                  <a:cubicBezTo>
                    <a:pt x="2214" y="463"/>
                    <a:pt x="1714" y="0"/>
                    <a:pt x="11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9"/>
            <p:cNvSpPr/>
            <p:nvPr/>
          </p:nvSpPr>
          <p:spPr>
            <a:xfrm>
              <a:off x="2315350" y="41537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6" y="0"/>
                  </a:moveTo>
                  <a:cubicBezTo>
                    <a:pt x="500" y="0"/>
                    <a:pt x="0" y="500"/>
                    <a:pt x="0" y="1106"/>
                  </a:cubicBezTo>
                  <a:cubicBezTo>
                    <a:pt x="0" y="1714"/>
                    <a:pt x="500" y="2214"/>
                    <a:pt x="1106" y="2214"/>
                  </a:cubicBezTo>
                  <a:cubicBezTo>
                    <a:pt x="1714" y="2214"/>
                    <a:pt x="2214" y="1714"/>
                    <a:pt x="2214" y="1106"/>
                  </a:cubicBezTo>
                  <a:cubicBezTo>
                    <a:pt x="2214" y="500"/>
                    <a:pt x="1714" y="0"/>
                    <a:pt x="11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9"/>
            <p:cNvSpPr/>
            <p:nvPr/>
          </p:nvSpPr>
          <p:spPr>
            <a:xfrm>
              <a:off x="2474225" y="432685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5" y="0"/>
                  </a:moveTo>
                  <a:cubicBezTo>
                    <a:pt x="500" y="0"/>
                    <a:pt x="0" y="463"/>
                    <a:pt x="0" y="1106"/>
                  </a:cubicBezTo>
                  <a:cubicBezTo>
                    <a:pt x="0" y="1714"/>
                    <a:pt x="500" y="2214"/>
                    <a:pt x="1105" y="2214"/>
                  </a:cubicBezTo>
                  <a:cubicBezTo>
                    <a:pt x="1714" y="2214"/>
                    <a:pt x="2214" y="1714"/>
                    <a:pt x="2214" y="1106"/>
                  </a:cubicBezTo>
                  <a:cubicBezTo>
                    <a:pt x="2214" y="463"/>
                    <a:pt x="1714" y="0"/>
                    <a:pt x="11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9"/>
            <p:cNvSpPr/>
            <p:nvPr/>
          </p:nvSpPr>
          <p:spPr>
            <a:xfrm>
              <a:off x="2474225" y="41537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5" y="0"/>
                  </a:moveTo>
                  <a:cubicBezTo>
                    <a:pt x="500" y="0"/>
                    <a:pt x="0" y="500"/>
                    <a:pt x="0" y="1106"/>
                  </a:cubicBezTo>
                  <a:cubicBezTo>
                    <a:pt x="0" y="1714"/>
                    <a:pt x="500" y="2214"/>
                    <a:pt x="1105" y="2214"/>
                  </a:cubicBezTo>
                  <a:cubicBezTo>
                    <a:pt x="1714" y="2214"/>
                    <a:pt x="2214" y="1714"/>
                    <a:pt x="2214" y="1106"/>
                  </a:cubicBezTo>
                  <a:cubicBezTo>
                    <a:pt x="2214" y="500"/>
                    <a:pt x="1714" y="0"/>
                    <a:pt x="11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ig number" userDrawn="1">
  <p:cSld name="BIG_NUMBER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11"/>
          <p:cNvSpPr/>
          <p:nvPr/>
        </p:nvSpPr>
        <p:spPr>
          <a:xfrm rot="-900402">
            <a:off x="7220753" y="3436490"/>
            <a:ext cx="5309891" cy="5309891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7" name="Google Shape;387;p11"/>
          <p:cNvSpPr/>
          <p:nvPr/>
        </p:nvSpPr>
        <p:spPr>
          <a:xfrm rot="-900402">
            <a:off x="-951697" y="-4374010"/>
            <a:ext cx="5309891" cy="5309891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1" name="Google Shape;421;p11"/>
          <p:cNvSpPr/>
          <p:nvPr/>
        </p:nvSpPr>
        <p:spPr>
          <a:xfrm rot="-900343">
            <a:off x="-5725187" y="2400474"/>
            <a:ext cx="7719122" cy="7719122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 1">
  <p:cSld name="SECTION_HEADER_1"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p20"/>
          <p:cNvSpPr txBox="1">
            <a:spLocks noGrp="1"/>
          </p:cNvSpPr>
          <p:nvPr>
            <p:ph type="title"/>
          </p:nvPr>
        </p:nvSpPr>
        <p:spPr>
          <a:xfrm>
            <a:off x="1026900" y="1649088"/>
            <a:ext cx="4099800" cy="152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709" name="Google Shape;709;p20"/>
          <p:cNvSpPr txBox="1">
            <a:spLocks noGrp="1"/>
          </p:cNvSpPr>
          <p:nvPr>
            <p:ph type="title" idx="2" hasCustomPrompt="1"/>
          </p:nvPr>
        </p:nvSpPr>
        <p:spPr>
          <a:xfrm>
            <a:off x="6099350" y="1862850"/>
            <a:ext cx="1593600" cy="141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7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710" name="Google Shape;710;p20"/>
          <p:cNvSpPr txBox="1">
            <a:spLocks noGrp="1"/>
          </p:cNvSpPr>
          <p:nvPr>
            <p:ph type="subTitle" idx="1"/>
          </p:nvPr>
        </p:nvSpPr>
        <p:spPr>
          <a:xfrm>
            <a:off x="1026900" y="2781013"/>
            <a:ext cx="40998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1" name="Google Shape;711;p20"/>
          <p:cNvSpPr/>
          <p:nvPr/>
        </p:nvSpPr>
        <p:spPr>
          <a:xfrm rot="2114048">
            <a:off x="-3111454" y="-4056768"/>
            <a:ext cx="5792841" cy="5793187"/>
          </a:xfrm>
          <a:prstGeom prst="donut">
            <a:avLst>
              <a:gd name="adj" fmla="val 12381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Four Columns">
  <p:cSld name="CUSTOM_5">
    <p:spTree>
      <p:nvGrpSpPr>
        <p:cNvPr id="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23"/>
          <p:cNvSpPr txBox="1">
            <a:spLocks noGrp="1"/>
          </p:cNvSpPr>
          <p:nvPr>
            <p:ph type="title"/>
          </p:nvPr>
        </p:nvSpPr>
        <p:spPr>
          <a:xfrm>
            <a:off x="2336400" y="539500"/>
            <a:ext cx="4471200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863" name="Google Shape;863;p23"/>
          <p:cNvSpPr txBox="1">
            <a:spLocks noGrp="1"/>
          </p:cNvSpPr>
          <p:nvPr>
            <p:ph type="title" idx="2"/>
          </p:nvPr>
        </p:nvSpPr>
        <p:spPr>
          <a:xfrm>
            <a:off x="2310550" y="1846850"/>
            <a:ext cx="1978200" cy="41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64" name="Google Shape;864;p23"/>
          <p:cNvSpPr txBox="1">
            <a:spLocks noGrp="1"/>
          </p:cNvSpPr>
          <p:nvPr>
            <p:ph type="subTitle" idx="1"/>
          </p:nvPr>
        </p:nvSpPr>
        <p:spPr>
          <a:xfrm>
            <a:off x="2310550" y="2204775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5" name="Google Shape;865;p23"/>
          <p:cNvSpPr txBox="1">
            <a:spLocks noGrp="1"/>
          </p:cNvSpPr>
          <p:nvPr>
            <p:ph type="title" idx="3"/>
          </p:nvPr>
        </p:nvSpPr>
        <p:spPr>
          <a:xfrm>
            <a:off x="4855254" y="1846850"/>
            <a:ext cx="1978200" cy="41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66" name="Google Shape;866;p23"/>
          <p:cNvSpPr txBox="1">
            <a:spLocks noGrp="1"/>
          </p:cNvSpPr>
          <p:nvPr>
            <p:ph type="subTitle" idx="4"/>
          </p:nvPr>
        </p:nvSpPr>
        <p:spPr>
          <a:xfrm>
            <a:off x="4855254" y="2204775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7" name="Google Shape;867;p23"/>
          <p:cNvSpPr txBox="1">
            <a:spLocks noGrp="1"/>
          </p:cNvSpPr>
          <p:nvPr>
            <p:ph type="title" idx="5"/>
          </p:nvPr>
        </p:nvSpPr>
        <p:spPr>
          <a:xfrm>
            <a:off x="2310550" y="3280250"/>
            <a:ext cx="1978200" cy="41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68" name="Google Shape;868;p23"/>
          <p:cNvSpPr txBox="1">
            <a:spLocks noGrp="1"/>
          </p:cNvSpPr>
          <p:nvPr>
            <p:ph type="subTitle" idx="6"/>
          </p:nvPr>
        </p:nvSpPr>
        <p:spPr>
          <a:xfrm>
            <a:off x="2310550" y="3638175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9" name="Google Shape;869;p23"/>
          <p:cNvSpPr txBox="1">
            <a:spLocks noGrp="1"/>
          </p:cNvSpPr>
          <p:nvPr>
            <p:ph type="title" idx="7"/>
          </p:nvPr>
        </p:nvSpPr>
        <p:spPr>
          <a:xfrm>
            <a:off x="4855254" y="3280250"/>
            <a:ext cx="1978200" cy="41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70" name="Google Shape;870;p23"/>
          <p:cNvSpPr txBox="1">
            <a:spLocks noGrp="1"/>
          </p:cNvSpPr>
          <p:nvPr>
            <p:ph type="subTitle" idx="8"/>
          </p:nvPr>
        </p:nvSpPr>
        <p:spPr>
          <a:xfrm>
            <a:off x="4855254" y="3638175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2" name="Google Shape;872;p23"/>
          <p:cNvSpPr/>
          <p:nvPr/>
        </p:nvSpPr>
        <p:spPr>
          <a:xfrm>
            <a:off x="7399953" y="1653365"/>
            <a:ext cx="5310000" cy="5310000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hanks">
  <p:cSld name="CUSTOM_3">
    <p:spTree>
      <p:nvGrpSpPr>
        <p:cNvPr id="1" name="Shape 1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1" name="Google Shape;1141;p27"/>
          <p:cNvSpPr txBox="1">
            <a:spLocks noGrp="1"/>
          </p:cNvSpPr>
          <p:nvPr>
            <p:ph type="title"/>
          </p:nvPr>
        </p:nvSpPr>
        <p:spPr>
          <a:xfrm>
            <a:off x="720000" y="375273"/>
            <a:ext cx="4294800" cy="121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72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142" name="Google Shape;1142;p27"/>
          <p:cNvSpPr txBox="1">
            <a:spLocks noGrp="1"/>
          </p:cNvSpPr>
          <p:nvPr>
            <p:ph type="subTitle" idx="1"/>
          </p:nvPr>
        </p:nvSpPr>
        <p:spPr>
          <a:xfrm>
            <a:off x="720000" y="1517425"/>
            <a:ext cx="3434700" cy="142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ackground">
  <p:cSld name="CUSTOM_9">
    <p:spTree>
      <p:nvGrpSpPr>
        <p:cNvPr id="1" name="Shape 1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" name="Google Shape;1146;p28"/>
          <p:cNvSpPr/>
          <p:nvPr/>
        </p:nvSpPr>
        <p:spPr>
          <a:xfrm>
            <a:off x="-1139675" y="1228350"/>
            <a:ext cx="2127900" cy="2127900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7" name="Google Shape;1147;p28"/>
          <p:cNvSpPr/>
          <p:nvPr/>
        </p:nvSpPr>
        <p:spPr>
          <a:xfrm>
            <a:off x="5765300" y="2033550"/>
            <a:ext cx="4524600" cy="4524600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ackground 1">
  <p:cSld name="CUSTOM_9_1">
    <p:spTree>
      <p:nvGrpSpPr>
        <p:cNvPr id="1" name="Shape 1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9" name="Google Shape;1149;p29"/>
          <p:cNvSpPr/>
          <p:nvPr/>
        </p:nvSpPr>
        <p:spPr>
          <a:xfrm>
            <a:off x="-724800" y="-1188625"/>
            <a:ext cx="2127900" cy="2127900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0" name="Google Shape;1150;p29"/>
          <p:cNvSpPr/>
          <p:nvPr/>
        </p:nvSpPr>
        <p:spPr>
          <a:xfrm>
            <a:off x="2446050" y="4608575"/>
            <a:ext cx="4524600" cy="4524600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 2">
  <p:cSld name="Section header 2">
    <p:spTree>
      <p:nvGrpSpPr>
        <p:cNvPr id="1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p21"/>
          <p:cNvSpPr txBox="1">
            <a:spLocks noGrp="1"/>
          </p:cNvSpPr>
          <p:nvPr>
            <p:ph type="title"/>
          </p:nvPr>
        </p:nvSpPr>
        <p:spPr>
          <a:xfrm>
            <a:off x="2522100" y="2957025"/>
            <a:ext cx="4099800" cy="100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748" name="Google Shape;748;p21"/>
          <p:cNvSpPr txBox="1">
            <a:spLocks noGrp="1"/>
          </p:cNvSpPr>
          <p:nvPr>
            <p:ph type="title" idx="2" hasCustomPrompt="1"/>
          </p:nvPr>
        </p:nvSpPr>
        <p:spPr>
          <a:xfrm>
            <a:off x="3775200" y="935475"/>
            <a:ext cx="1593600" cy="141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7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749" name="Google Shape;749;p21"/>
          <p:cNvSpPr txBox="1">
            <a:spLocks noGrp="1"/>
          </p:cNvSpPr>
          <p:nvPr>
            <p:ph type="subTitle" idx="1"/>
          </p:nvPr>
        </p:nvSpPr>
        <p:spPr>
          <a:xfrm>
            <a:off x="2522100" y="3796400"/>
            <a:ext cx="40998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0" name="Google Shape;750;p21"/>
          <p:cNvSpPr/>
          <p:nvPr/>
        </p:nvSpPr>
        <p:spPr>
          <a:xfrm rot="-900520">
            <a:off x="-2140877" y="-896369"/>
            <a:ext cx="4514505" cy="4514505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1" name="Google Shape;751;p21"/>
          <p:cNvSpPr/>
          <p:nvPr/>
        </p:nvSpPr>
        <p:spPr>
          <a:xfrm rot="-900491">
            <a:off x="7229969" y="1458392"/>
            <a:ext cx="7442161" cy="7442161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240649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gradFill flip="none" rotWithShape="1">
          <a:gsLst>
            <a:gs pos="0">
              <a:srgbClr val="7EB301"/>
            </a:gs>
            <a:gs pos="100000">
              <a:srgbClr val="0198E9"/>
            </a:gs>
          </a:gsLst>
          <a:lin ang="13500000" scaled="1"/>
          <a:tileRect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●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○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■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●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○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■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●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○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Anaheim"/>
              <a:buChar char="■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5" r:id="rId4"/>
    <p:sldLayoutId id="2147483657" r:id="rId5"/>
    <p:sldLayoutId id="2147483666" r:id="rId6"/>
    <p:sldLayoutId id="2147483669" r:id="rId7"/>
    <p:sldLayoutId id="2147483673" r:id="rId8"/>
    <p:sldLayoutId id="2147483674" r:id="rId9"/>
    <p:sldLayoutId id="2147483675" r:id="rId10"/>
    <p:sldLayoutId id="214748367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922950"/>
            <a:ext cx="9144000" cy="3297600"/>
          </a:xfrm>
        </p:spPr>
        <p:txBody>
          <a:bodyPr/>
          <a:lstStyle/>
          <a:p>
            <a:pPr>
              <a:buNone/>
            </a:pPr>
            <a:endParaRPr sz="2800" dirty="0">
              <a:latin typeface="Noto Sans ExtraBold" panose="020B0502040504020204" pitchFamily="34" charset="0"/>
              <a:ea typeface="Noto Sans ExtraBold" panose="020B0502040504020204" pitchFamily="34" charset="0"/>
              <a:cs typeface="Noto Sans ExtraBold" panose="020B0502040504020204" pitchFamily="34" charset="0"/>
            </a:endParaRPr>
          </a:p>
          <a:p>
            <a:pPr algn="ctr">
              <a:buNone/>
              <a:defRPr sz="1800"/>
            </a:pPr>
            <a:r>
              <a:rPr sz="2400" b="1" i="1" dirty="0"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Vers </a:t>
            </a:r>
            <a:r>
              <a:rPr sz="2400" b="1" i="1" dirty="0" err="1"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une</a:t>
            </a:r>
            <a:r>
              <a:rPr sz="2400" b="1" i="1" dirty="0"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 </a:t>
            </a:r>
            <a:r>
              <a:rPr sz="2400" b="1" i="1" dirty="0" err="1"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éducation</a:t>
            </a:r>
            <a:r>
              <a:rPr sz="2400" b="1" i="1" dirty="0"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 inclusive et durable à Djibouti : l’enseignement </a:t>
            </a:r>
            <a:r>
              <a:rPr sz="2400" b="1" i="1" dirty="0" err="1"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bilingue</a:t>
            </a:r>
            <a:r>
              <a:rPr sz="2400" b="1" i="1" dirty="0"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 et </a:t>
            </a:r>
            <a:r>
              <a:rPr sz="2400" b="1" i="1" dirty="0" err="1"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trilingue</a:t>
            </a:r>
            <a:r>
              <a:rPr sz="2400" b="1" i="1" dirty="0"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 </a:t>
            </a:r>
            <a:r>
              <a:rPr sz="2400" b="1" i="1" dirty="0" err="1"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comme</a:t>
            </a:r>
            <a:r>
              <a:rPr sz="2400" b="1" i="1" dirty="0"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 levier </a:t>
            </a:r>
            <a:r>
              <a:rPr sz="2400" b="1" i="1" dirty="0" err="1"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d’équité</a:t>
            </a:r>
            <a:r>
              <a:rPr sz="2400" b="1" i="1" dirty="0"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 et </a:t>
            </a:r>
            <a:r>
              <a:rPr sz="2400" b="1" i="1" dirty="0" err="1"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d’innovation</a:t>
            </a:r>
            <a:r>
              <a:rPr sz="2400" b="1" i="1" dirty="0"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 </a:t>
            </a:r>
            <a:r>
              <a:rPr sz="2400" b="1" i="1" dirty="0" err="1">
                <a:latin typeface="Noto Sans ExtraBold" panose="020B0502040504020204" pitchFamily="34" charset="0"/>
                <a:ea typeface="Noto Sans ExtraBold" panose="020B0502040504020204" pitchFamily="34" charset="0"/>
                <a:cs typeface="Noto Sans ExtraBold" panose="020B0502040504020204" pitchFamily="34" charset="0"/>
              </a:rPr>
              <a:t>pédagogique</a:t>
            </a:r>
            <a:endParaRPr lang="fr-FR" sz="2400" b="1" i="1" dirty="0">
              <a:latin typeface="Noto Sans ExtraBold" panose="020B0502040504020204" pitchFamily="34" charset="0"/>
              <a:ea typeface="Noto Sans ExtraBold" panose="020B0502040504020204" pitchFamily="34" charset="0"/>
              <a:cs typeface="Noto Sans ExtraBold" panose="020B0502040504020204" pitchFamily="34" charset="0"/>
            </a:endParaRPr>
          </a:p>
          <a:p>
            <a:pPr>
              <a:buNone/>
              <a:defRPr sz="1800"/>
            </a:pPr>
            <a:endParaRPr lang="fr-FR" sz="1800" b="1" i="1" dirty="0"/>
          </a:p>
          <a:p>
            <a:pPr>
              <a:buNone/>
              <a:defRPr sz="1800"/>
            </a:pPr>
            <a:endParaRPr lang="fr-FR" sz="1800" b="1" i="1" dirty="0"/>
          </a:p>
          <a:p>
            <a:pPr>
              <a:buNone/>
              <a:defRPr sz="1800"/>
            </a:pPr>
            <a:endParaRPr lang="fr-FR" sz="1800" b="1" i="1" dirty="0"/>
          </a:p>
          <a:p>
            <a:pPr>
              <a:buNone/>
              <a:defRPr sz="1800"/>
            </a:pPr>
            <a:endParaRPr sz="1800" b="1" i="1" dirty="0"/>
          </a:p>
          <a:p>
            <a:pPr>
              <a:buNone/>
              <a:defRPr sz="1800"/>
            </a:pPr>
            <a:r>
              <a:rPr sz="1800" dirty="0"/>
              <a:t> Auteur : Mohamed Moussa Djama</a:t>
            </a:r>
          </a:p>
          <a:p>
            <a:pPr>
              <a:buNone/>
              <a:defRPr sz="1800"/>
            </a:pPr>
            <a:r>
              <a:rPr sz="1800" dirty="0"/>
              <a:t>Institution : Centre de Formation de </a:t>
            </a:r>
            <a:r>
              <a:rPr sz="1800" dirty="0" err="1"/>
              <a:t>l’Éducation</a:t>
            </a:r>
            <a:r>
              <a:rPr sz="1800" dirty="0"/>
              <a:t> </a:t>
            </a:r>
            <a:r>
              <a:rPr sz="1800" dirty="0" err="1"/>
              <a:t>Nationale</a:t>
            </a:r>
            <a:r>
              <a:rPr sz="1800" dirty="0"/>
              <a:t> (CFEN) – Djibouti</a:t>
            </a:r>
          </a:p>
          <a:p>
            <a:pPr>
              <a:buNone/>
              <a:defRPr sz="1800"/>
            </a:pPr>
            <a:r>
              <a:rPr sz="1800" dirty="0"/>
              <a:t> </a:t>
            </a:r>
            <a:r>
              <a:rPr sz="1800" dirty="0" err="1"/>
              <a:t>Période</a:t>
            </a:r>
            <a:r>
              <a:rPr sz="1800" dirty="0"/>
              <a:t> : 2019–2022 (Projet PREB + formations CFEEF)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Contexte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endParaRPr dirty="0"/>
          </a:p>
          <a:p>
            <a:pPr>
              <a:buNone/>
              <a:defRPr sz="1800"/>
            </a:pPr>
            <a:r>
              <a:rPr sz="1800" dirty="0"/>
              <a:t>• Djibouti : </a:t>
            </a:r>
            <a:r>
              <a:rPr sz="1800" dirty="0" err="1"/>
              <a:t>carrefour</a:t>
            </a:r>
            <a:r>
              <a:rPr sz="1800" dirty="0"/>
              <a:t> </a:t>
            </a:r>
            <a:r>
              <a:rPr sz="1800" dirty="0" err="1"/>
              <a:t>stratégique</a:t>
            </a:r>
            <a:r>
              <a:rPr sz="1800" dirty="0"/>
              <a:t> entre </a:t>
            </a:r>
            <a:r>
              <a:rPr sz="1800" dirty="0" err="1"/>
              <a:t>mondes</a:t>
            </a:r>
            <a:r>
              <a:rPr sz="1800" dirty="0"/>
              <a:t> </a:t>
            </a:r>
            <a:r>
              <a:rPr sz="1800" dirty="0" err="1"/>
              <a:t>arabophone</a:t>
            </a:r>
            <a:r>
              <a:rPr sz="1800" dirty="0"/>
              <a:t>, francophone et </a:t>
            </a:r>
            <a:r>
              <a:rPr sz="1800" dirty="0" err="1"/>
              <a:t>anglophone</a:t>
            </a:r>
            <a:r>
              <a:rPr sz="1800" dirty="0"/>
              <a:t>.</a:t>
            </a:r>
          </a:p>
          <a:p>
            <a:pPr>
              <a:buNone/>
              <a:defRPr sz="1800"/>
            </a:pPr>
            <a:r>
              <a:rPr sz="1800" dirty="0"/>
              <a:t>• Adoption du </a:t>
            </a:r>
            <a:r>
              <a:rPr sz="1800" dirty="0" err="1"/>
              <a:t>bilinguisme</a:t>
            </a:r>
            <a:r>
              <a:rPr sz="1800" dirty="0"/>
              <a:t> (français–</a:t>
            </a:r>
            <a:r>
              <a:rPr sz="1800" dirty="0" err="1"/>
              <a:t>arabe</a:t>
            </a:r>
            <a:r>
              <a:rPr sz="1800" dirty="0"/>
              <a:t>) </a:t>
            </a:r>
            <a:r>
              <a:rPr sz="1800" dirty="0" err="1"/>
              <a:t>depuis</a:t>
            </a:r>
            <a:r>
              <a:rPr sz="1800" dirty="0"/>
              <a:t> </a:t>
            </a:r>
            <a:r>
              <a:rPr sz="1800" dirty="0" err="1"/>
              <a:t>l’indépendance</a:t>
            </a:r>
            <a:r>
              <a:rPr sz="1800" dirty="0"/>
              <a:t>.</a:t>
            </a:r>
          </a:p>
          <a:p>
            <a:pPr>
              <a:buNone/>
              <a:defRPr sz="1800"/>
            </a:pPr>
            <a:r>
              <a:rPr sz="1800" dirty="0"/>
              <a:t>• Projet PREB et formations CFEEF : </a:t>
            </a:r>
            <a:r>
              <a:rPr sz="1800" dirty="0" err="1"/>
              <a:t>professionnalisation</a:t>
            </a:r>
            <a:r>
              <a:rPr sz="1800" dirty="0"/>
              <a:t> des </a:t>
            </a:r>
            <a:r>
              <a:rPr sz="1800" dirty="0" err="1"/>
              <a:t>enseignants</a:t>
            </a:r>
            <a:r>
              <a:rPr sz="1800" dirty="0"/>
              <a:t>, </a:t>
            </a:r>
            <a:r>
              <a:rPr sz="1800" dirty="0" err="1"/>
              <a:t>réduction</a:t>
            </a:r>
            <a:r>
              <a:rPr sz="1800" dirty="0"/>
              <a:t> des </a:t>
            </a:r>
            <a:r>
              <a:rPr sz="1800" dirty="0" err="1"/>
              <a:t>inégalités</a:t>
            </a:r>
            <a:r>
              <a:rPr sz="1800" dirty="0"/>
              <a:t>.</a:t>
            </a:r>
          </a:p>
          <a:p>
            <a:pPr>
              <a:buNone/>
              <a:defRPr sz="1800"/>
            </a:pPr>
            <a:r>
              <a:rPr sz="1800" dirty="0"/>
              <a:t>• </a:t>
            </a:r>
            <a:r>
              <a:rPr sz="1800" dirty="0" err="1"/>
              <a:t>Limites</a:t>
            </a:r>
            <a:r>
              <a:rPr sz="1800" dirty="0"/>
              <a:t> du </a:t>
            </a:r>
            <a:r>
              <a:rPr sz="1800" dirty="0" err="1"/>
              <a:t>bilinguisme</a:t>
            </a:r>
            <a:r>
              <a:rPr sz="1800" dirty="0"/>
              <a:t> face à la </a:t>
            </a:r>
            <a:r>
              <a:rPr sz="1800" dirty="0" err="1"/>
              <a:t>mondialisation</a:t>
            </a:r>
            <a:r>
              <a:rPr sz="1800" dirty="0"/>
              <a:t> → </a:t>
            </a:r>
            <a:r>
              <a:rPr sz="1800" dirty="0" err="1"/>
              <a:t>nécessité</a:t>
            </a:r>
            <a:r>
              <a:rPr sz="1800" dirty="0"/>
              <a:t> du </a:t>
            </a:r>
            <a:r>
              <a:rPr sz="1800" dirty="0" err="1"/>
              <a:t>trilinguisme</a:t>
            </a:r>
            <a:r>
              <a:rPr sz="1800" dirty="0"/>
              <a:t> (français–</a:t>
            </a:r>
            <a:r>
              <a:rPr sz="1800" dirty="0" err="1"/>
              <a:t>arabe</a:t>
            </a:r>
            <a:r>
              <a:rPr sz="1800" dirty="0"/>
              <a:t>–</a:t>
            </a:r>
            <a:r>
              <a:rPr sz="1800" dirty="0" err="1"/>
              <a:t>anglais</a:t>
            </a:r>
            <a:r>
              <a:rPr sz="1800" dirty="0"/>
              <a:t>).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Expérimentation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endParaRPr dirty="0"/>
          </a:p>
          <a:p>
            <a:pPr>
              <a:buNone/>
              <a:defRPr sz="1800"/>
            </a:pPr>
            <a:r>
              <a:rPr sz="1800"/>
              <a:t>• Lieu/durée </a:t>
            </a:r>
            <a:r>
              <a:rPr sz="1800" dirty="0"/>
              <a:t>: Djibouti (</a:t>
            </a:r>
            <a:r>
              <a:rPr sz="1800" dirty="0" err="1"/>
              <a:t>urbain</a:t>
            </a:r>
            <a:r>
              <a:rPr sz="1800" dirty="0"/>
              <a:t> &amp; rural).</a:t>
            </a:r>
          </a:p>
          <a:p>
            <a:pPr>
              <a:buNone/>
              <a:defRPr sz="1800"/>
            </a:pPr>
            <a:r>
              <a:rPr sz="1800" dirty="0"/>
              <a:t>• Public </a:t>
            </a:r>
            <a:r>
              <a:rPr sz="1800" dirty="0" err="1"/>
              <a:t>cible</a:t>
            </a:r>
            <a:r>
              <a:rPr sz="1800" dirty="0"/>
              <a:t> : </a:t>
            </a:r>
            <a:r>
              <a:rPr sz="1800" dirty="0" err="1"/>
              <a:t>enseignants</a:t>
            </a:r>
            <a:r>
              <a:rPr sz="1800" dirty="0"/>
              <a:t> </a:t>
            </a:r>
            <a:r>
              <a:rPr sz="1800" dirty="0" err="1"/>
              <a:t>bilingues</a:t>
            </a:r>
            <a:r>
              <a:rPr sz="1800" dirty="0"/>
              <a:t> (70 en formation </a:t>
            </a:r>
            <a:r>
              <a:rPr sz="1800" dirty="0" err="1"/>
              <a:t>initiale</a:t>
            </a:r>
            <a:r>
              <a:rPr sz="1800" dirty="0"/>
              <a:t>, 160 en continue, 40 chefs </a:t>
            </a:r>
            <a:r>
              <a:rPr sz="1800" dirty="0" err="1"/>
              <a:t>d’établissement</a:t>
            </a:r>
            <a:r>
              <a:rPr sz="1800" dirty="0"/>
              <a:t>).</a:t>
            </a:r>
          </a:p>
          <a:p>
            <a:pPr>
              <a:buNone/>
              <a:defRPr sz="1800"/>
            </a:pPr>
            <a:r>
              <a:rPr sz="1800" dirty="0"/>
              <a:t>• Situation de </a:t>
            </a:r>
            <a:r>
              <a:rPr sz="1800" dirty="0" err="1"/>
              <a:t>départ</a:t>
            </a:r>
            <a:r>
              <a:rPr sz="1800" dirty="0"/>
              <a:t> : </a:t>
            </a:r>
            <a:r>
              <a:rPr sz="1800" dirty="0" err="1"/>
              <a:t>manque</a:t>
            </a:r>
            <a:r>
              <a:rPr sz="1800" dirty="0"/>
              <a:t> </a:t>
            </a:r>
            <a:r>
              <a:rPr sz="1800" dirty="0" err="1"/>
              <a:t>d’enseignants</a:t>
            </a:r>
            <a:r>
              <a:rPr sz="1800" dirty="0"/>
              <a:t> </a:t>
            </a:r>
            <a:r>
              <a:rPr sz="1800" dirty="0" err="1"/>
              <a:t>qualifiés</a:t>
            </a:r>
            <a:r>
              <a:rPr sz="1800" dirty="0"/>
              <a:t>, classes multigrades, </a:t>
            </a:r>
            <a:r>
              <a:rPr sz="1800" dirty="0" err="1"/>
              <a:t>déficit</a:t>
            </a:r>
            <a:r>
              <a:rPr sz="1800" dirty="0"/>
              <a:t> de </a:t>
            </a:r>
            <a:r>
              <a:rPr sz="1800" dirty="0" err="1"/>
              <a:t>ressources</a:t>
            </a:r>
            <a:r>
              <a:rPr sz="1800" dirty="0"/>
              <a:t>.</a:t>
            </a:r>
          </a:p>
          <a:p>
            <a:pPr>
              <a:buNone/>
              <a:defRPr sz="1800"/>
            </a:pPr>
            <a:r>
              <a:rPr sz="1800" dirty="0"/>
              <a:t>• Étapes </a:t>
            </a:r>
            <a:r>
              <a:rPr sz="1800" dirty="0" err="1"/>
              <a:t>clés</a:t>
            </a:r>
            <a:r>
              <a:rPr sz="1800" dirty="0"/>
              <a:t> : formation </a:t>
            </a:r>
            <a:r>
              <a:rPr sz="1800" dirty="0" err="1"/>
              <a:t>initiale</a:t>
            </a:r>
            <a:r>
              <a:rPr sz="1800" dirty="0"/>
              <a:t> &amp; continue, introduction progressive de </a:t>
            </a:r>
            <a:r>
              <a:rPr sz="1800" dirty="0" err="1"/>
              <a:t>l’anglais</a:t>
            </a:r>
            <a:r>
              <a:rPr sz="1800" dirty="0"/>
              <a:t>.</a:t>
            </a:r>
          </a:p>
          <a:p>
            <a:pPr>
              <a:buNone/>
              <a:defRPr sz="1800"/>
            </a:pPr>
            <a:r>
              <a:rPr sz="1800" dirty="0"/>
              <a:t>• Dimension inclusion : </a:t>
            </a:r>
            <a:r>
              <a:rPr sz="1800" dirty="0" err="1"/>
              <a:t>objectif</a:t>
            </a:r>
            <a:r>
              <a:rPr sz="1800" dirty="0"/>
              <a:t> </a:t>
            </a:r>
            <a:r>
              <a:rPr sz="1800" dirty="0" err="1"/>
              <a:t>d’équité</a:t>
            </a:r>
            <a:r>
              <a:rPr sz="1800" dirty="0"/>
              <a:t> </a:t>
            </a:r>
            <a:r>
              <a:rPr sz="1800" dirty="0" err="1"/>
              <a:t>territoriale</a:t>
            </a:r>
            <a:r>
              <a:rPr sz="1800" dirty="0"/>
              <a:t> et </a:t>
            </a:r>
            <a:r>
              <a:rPr sz="1800" dirty="0" err="1"/>
              <a:t>égalité</a:t>
            </a:r>
            <a:r>
              <a:rPr sz="1800" dirty="0"/>
              <a:t> des chances.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Méthodologie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endParaRPr dirty="0"/>
          </a:p>
          <a:p>
            <a:pPr>
              <a:buNone/>
              <a:defRPr sz="1800"/>
            </a:pPr>
            <a:r>
              <a:rPr sz="1800" dirty="0"/>
              <a:t>• </a:t>
            </a:r>
            <a:r>
              <a:rPr sz="1800" dirty="0" err="1"/>
              <a:t>Approche</a:t>
            </a:r>
            <a:r>
              <a:rPr sz="1800" dirty="0"/>
              <a:t> qualitative : </a:t>
            </a:r>
            <a:r>
              <a:rPr sz="1800" dirty="0" err="1"/>
              <a:t>analyse</a:t>
            </a:r>
            <a:r>
              <a:rPr sz="1800" dirty="0"/>
              <a:t> </a:t>
            </a:r>
            <a:r>
              <a:rPr sz="1800" dirty="0" err="1"/>
              <a:t>documentaire</a:t>
            </a:r>
            <a:r>
              <a:rPr sz="1800" dirty="0"/>
              <a:t>, </a:t>
            </a:r>
            <a:r>
              <a:rPr sz="1800" dirty="0" err="1"/>
              <a:t>comparaisons</a:t>
            </a:r>
            <a:r>
              <a:rPr sz="1800" dirty="0"/>
              <a:t> </a:t>
            </a:r>
            <a:r>
              <a:rPr sz="1800" dirty="0" err="1"/>
              <a:t>internationales</a:t>
            </a:r>
            <a:r>
              <a:rPr sz="1800" dirty="0"/>
              <a:t>, </a:t>
            </a:r>
            <a:r>
              <a:rPr sz="1800" dirty="0" err="1"/>
              <a:t>études</a:t>
            </a:r>
            <a:r>
              <a:rPr sz="1800" dirty="0"/>
              <a:t> de </a:t>
            </a:r>
            <a:r>
              <a:rPr sz="1800" dirty="0" err="1"/>
              <a:t>cas</a:t>
            </a:r>
            <a:r>
              <a:rPr sz="1800" dirty="0"/>
              <a:t>.</a:t>
            </a:r>
          </a:p>
          <a:p>
            <a:pPr>
              <a:buNone/>
              <a:defRPr sz="1800"/>
            </a:pPr>
            <a:r>
              <a:rPr sz="1800" dirty="0"/>
              <a:t>• </a:t>
            </a:r>
            <a:r>
              <a:rPr sz="1800" dirty="0" err="1"/>
              <a:t>Outils</a:t>
            </a:r>
            <a:r>
              <a:rPr sz="1800" dirty="0"/>
              <a:t> : rapports PREB, formation continue, </a:t>
            </a:r>
            <a:r>
              <a:rPr sz="1800" dirty="0" err="1"/>
              <a:t>statistiques</a:t>
            </a:r>
            <a:r>
              <a:rPr sz="1800" dirty="0"/>
              <a:t> </a:t>
            </a:r>
            <a:r>
              <a:rPr sz="1800" dirty="0" err="1"/>
              <a:t>enseignants</a:t>
            </a:r>
            <a:r>
              <a:rPr sz="1800" dirty="0"/>
              <a:t>.</a:t>
            </a:r>
          </a:p>
          <a:p>
            <a:pPr>
              <a:buNone/>
              <a:defRPr sz="1800"/>
            </a:pPr>
            <a:r>
              <a:rPr sz="1800" dirty="0"/>
              <a:t>• Population : </a:t>
            </a:r>
            <a:r>
              <a:rPr sz="1800" dirty="0" err="1"/>
              <a:t>enseignants</a:t>
            </a:r>
            <a:r>
              <a:rPr sz="1800" dirty="0"/>
              <a:t>, </a:t>
            </a:r>
            <a:r>
              <a:rPr sz="1800" dirty="0" err="1"/>
              <a:t>écoles</a:t>
            </a:r>
            <a:r>
              <a:rPr sz="1800" dirty="0"/>
              <a:t> </a:t>
            </a:r>
            <a:r>
              <a:rPr sz="1800" dirty="0" err="1"/>
              <a:t>rurales</a:t>
            </a:r>
            <a:r>
              <a:rPr sz="1800" dirty="0"/>
              <a:t> multigrades.</a:t>
            </a:r>
          </a:p>
          <a:p>
            <a:pPr>
              <a:buNone/>
              <a:defRPr sz="1800"/>
            </a:pPr>
            <a:r>
              <a:rPr sz="1800" dirty="0"/>
              <a:t>• Rigueur : triangulation des sources, confrontation avec standards UNESCO &amp; </a:t>
            </a:r>
            <a:r>
              <a:rPr sz="1800" dirty="0" err="1"/>
              <a:t>Banque</a:t>
            </a:r>
            <a:r>
              <a:rPr sz="1800" dirty="0"/>
              <a:t> </a:t>
            </a:r>
            <a:r>
              <a:rPr sz="1800" dirty="0" err="1"/>
              <a:t>mondiale</a:t>
            </a:r>
            <a:r>
              <a:rPr sz="1800" dirty="0"/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Résultats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endParaRPr dirty="0"/>
          </a:p>
          <a:p>
            <a:pPr>
              <a:buNone/>
              <a:defRPr sz="1800"/>
            </a:pPr>
            <a:r>
              <a:rPr sz="1800" dirty="0"/>
              <a:t>• </a:t>
            </a:r>
            <a:r>
              <a:rPr sz="1800" dirty="0" err="1"/>
              <a:t>Optimisation</a:t>
            </a:r>
            <a:r>
              <a:rPr sz="1800" dirty="0"/>
              <a:t> des </a:t>
            </a:r>
            <a:r>
              <a:rPr sz="1800" dirty="0" err="1"/>
              <a:t>ressources</a:t>
            </a:r>
            <a:r>
              <a:rPr sz="1800" dirty="0"/>
              <a:t> : un </a:t>
            </a:r>
            <a:r>
              <a:rPr sz="1800" dirty="0" err="1"/>
              <a:t>enseignant</a:t>
            </a:r>
            <a:r>
              <a:rPr sz="1800" dirty="0"/>
              <a:t> pour </a:t>
            </a:r>
            <a:r>
              <a:rPr sz="1800" dirty="0" err="1"/>
              <a:t>deux</a:t>
            </a:r>
            <a:r>
              <a:rPr sz="1800" dirty="0"/>
              <a:t> </a:t>
            </a:r>
            <a:r>
              <a:rPr sz="1800" dirty="0" err="1"/>
              <a:t>langues</a:t>
            </a:r>
            <a:r>
              <a:rPr sz="1800" dirty="0"/>
              <a:t> → </a:t>
            </a:r>
            <a:r>
              <a:rPr sz="1800" dirty="0" err="1"/>
              <a:t>économies</a:t>
            </a:r>
            <a:r>
              <a:rPr sz="1800" dirty="0"/>
              <a:t> &amp; </a:t>
            </a:r>
            <a:r>
              <a:rPr sz="1800" dirty="0" err="1"/>
              <a:t>efficacité</a:t>
            </a:r>
            <a:r>
              <a:rPr sz="1800" dirty="0"/>
              <a:t>.</a:t>
            </a:r>
          </a:p>
          <a:p>
            <a:pPr>
              <a:buNone/>
              <a:defRPr sz="1800"/>
            </a:pPr>
            <a:r>
              <a:rPr sz="1800" dirty="0"/>
              <a:t>• </a:t>
            </a:r>
            <a:r>
              <a:rPr sz="1800" dirty="0" err="1"/>
              <a:t>Amélioration</a:t>
            </a:r>
            <a:r>
              <a:rPr sz="1800" dirty="0"/>
              <a:t> de la </a:t>
            </a:r>
            <a:r>
              <a:rPr sz="1800" dirty="0" err="1"/>
              <a:t>qualité</a:t>
            </a:r>
            <a:r>
              <a:rPr sz="1800" dirty="0"/>
              <a:t> </a:t>
            </a:r>
            <a:r>
              <a:rPr sz="1800" dirty="0" err="1"/>
              <a:t>éducative</a:t>
            </a:r>
            <a:r>
              <a:rPr sz="1800" dirty="0"/>
              <a:t> : compétences pédagogiques </a:t>
            </a:r>
            <a:r>
              <a:rPr sz="1800" dirty="0" err="1"/>
              <a:t>renforcées</a:t>
            </a:r>
            <a:r>
              <a:rPr sz="1800" dirty="0"/>
              <a:t>.</a:t>
            </a:r>
          </a:p>
          <a:p>
            <a:pPr>
              <a:buNone/>
              <a:defRPr sz="1800"/>
            </a:pPr>
            <a:r>
              <a:rPr sz="1800" dirty="0"/>
              <a:t>• </a:t>
            </a:r>
            <a:r>
              <a:rPr sz="1800" dirty="0" err="1"/>
              <a:t>Réduction</a:t>
            </a:r>
            <a:r>
              <a:rPr sz="1800" dirty="0"/>
              <a:t> des </a:t>
            </a:r>
            <a:r>
              <a:rPr sz="1800" dirty="0" err="1"/>
              <a:t>inégalités</a:t>
            </a:r>
            <a:r>
              <a:rPr sz="1800" dirty="0"/>
              <a:t> : </a:t>
            </a:r>
            <a:r>
              <a:rPr sz="1800" dirty="0" err="1"/>
              <a:t>meilleure</a:t>
            </a:r>
            <a:r>
              <a:rPr sz="1800" dirty="0"/>
              <a:t> </a:t>
            </a:r>
            <a:r>
              <a:rPr sz="1800" dirty="0" err="1"/>
              <a:t>couverture</a:t>
            </a:r>
            <a:r>
              <a:rPr sz="1800" dirty="0"/>
              <a:t> </a:t>
            </a:r>
            <a:r>
              <a:rPr sz="1800" dirty="0" err="1"/>
              <a:t>scolaire</a:t>
            </a:r>
            <a:r>
              <a:rPr sz="1800" dirty="0"/>
              <a:t> </a:t>
            </a:r>
            <a:r>
              <a:rPr sz="1800" dirty="0" err="1"/>
              <a:t>rurale</a:t>
            </a:r>
            <a:r>
              <a:rPr sz="1800" dirty="0"/>
              <a:t>.</a:t>
            </a:r>
          </a:p>
          <a:p>
            <a:pPr>
              <a:buNone/>
              <a:defRPr sz="1800"/>
            </a:pPr>
            <a:r>
              <a:rPr sz="1800" dirty="0"/>
              <a:t>• Insertion </a:t>
            </a:r>
            <a:r>
              <a:rPr sz="1800" dirty="0" err="1"/>
              <a:t>socioprofessionnelle</a:t>
            </a:r>
            <a:r>
              <a:rPr sz="1800" dirty="0"/>
              <a:t> : </a:t>
            </a:r>
            <a:r>
              <a:rPr sz="1800" dirty="0" err="1"/>
              <a:t>bilinguisme</a:t>
            </a:r>
            <a:r>
              <a:rPr sz="1800" dirty="0"/>
              <a:t> = </a:t>
            </a:r>
            <a:r>
              <a:rPr sz="1800" dirty="0" err="1"/>
              <a:t>employabilité</a:t>
            </a:r>
            <a:r>
              <a:rPr sz="1800" dirty="0"/>
              <a:t> ; </a:t>
            </a:r>
            <a:r>
              <a:rPr sz="1800" dirty="0" err="1"/>
              <a:t>trilinguisme</a:t>
            </a:r>
            <a:r>
              <a:rPr sz="1800" dirty="0"/>
              <a:t> = </a:t>
            </a:r>
            <a:r>
              <a:rPr sz="1800" dirty="0" err="1"/>
              <a:t>ouverture</a:t>
            </a:r>
            <a:r>
              <a:rPr sz="1800" dirty="0"/>
              <a:t> </a:t>
            </a:r>
            <a:r>
              <a:rPr sz="1800" dirty="0" err="1"/>
              <a:t>internationale</a:t>
            </a:r>
            <a:r>
              <a:rPr sz="1800" dirty="0"/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Leçons apprises et limites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endParaRPr dirty="0"/>
          </a:p>
          <a:p>
            <a:pPr>
              <a:buNone/>
              <a:defRPr sz="1800"/>
            </a:pPr>
            <a:r>
              <a:rPr sz="1800" dirty="0"/>
              <a:t>• </a:t>
            </a:r>
            <a:r>
              <a:rPr sz="1800" dirty="0" err="1"/>
              <a:t>Bilinguisme</a:t>
            </a:r>
            <a:r>
              <a:rPr sz="1800" dirty="0"/>
              <a:t> = levier </a:t>
            </a:r>
            <a:r>
              <a:rPr sz="1800" dirty="0" err="1"/>
              <a:t>d’équité</a:t>
            </a:r>
            <a:r>
              <a:rPr sz="1800" dirty="0"/>
              <a:t> et de </a:t>
            </a:r>
            <a:r>
              <a:rPr sz="1800" dirty="0" err="1"/>
              <a:t>qualité</a:t>
            </a:r>
            <a:r>
              <a:rPr sz="1800" dirty="0"/>
              <a:t>.</a:t>
            </a:r>
          </a:p>
          <a:p>
            <a:pPr>
              <a:buNone/>
              <a:defRPr sz="1800"/>
            </a:pPr>
            <a:r>
              <a:rPr sz="1800" dirty="0"/>
              <a:t>• </a:t>
            </a:r>
            <a:r>
              <a:rPr sz="1800" dirty="0" err="1"/>
              <a:t>Valorisation</a:t>
            </a:r>
            <a:r>
              <a:rPr sz="1800" dirty="0"/>
              <a:t> des </a:t>
            </a:r>
            <a:r>
              <a:rPr sz="1800" dirty="0" err="1"/>
              <a:t>répertoires</a:t>
            </a:r>
            <a:r>
              <a:rPr sz="1800" dirty="0"/>
              <a:t> </a:t>
            </a:r>
            <a:r>
              <a:rPr sz="1800" dirty="0" err="1"/>
              <a:t>linguistiques</a:t>
            </a:r>
            <a:r>
              <a:rPr sz="1800" dirty="0"/>
              <a:t> des élèves.</a:t>
            </a:r>
          </a:p>
          <a:p>
            <a:pPr>
              <a:buNone/>
              <a:defRPr sz="1800"/>
            </a:pPr>
            <a:r>
              <a:rPr sz="1800" dirty="0"/>
              <a:t>• Charge accrue pour les </a:t>
            </a:r>
            <a:r>
              <a:rPr sz="1800" dirty="0" err="1"/>
              <a:t>enseignants</a:t>
            </a:r>
            <a:r>
              <a:rPr sz="1800" dirty="0"/>
              <a:t>.</a:t>
            </a:r>
          </a:p>
          <a:p>
            <a:pPr>
              <a:buNone/>
              <a:defRPr sz="1800"/>
            </a:pPr>
            <a:r>
              <a:rPr sz="1800" dirty="0"/>
              <a:t>• </a:t>
            </a:r>
            <a:r>
              <a:rPr sz="1800" dirty="0" err="1"/>
              <a:t>Ressources</a:t>
            </a:r>
            <a:r>
              <a:rPr sz="1800" dirty="0"/>
              <a:t> pédagogiques </a:t>
            </a:r>
            <a:r>
              <a:rPr sz="1800" dirty="0" err="1"/>
              <a:t>insuffisantes</a:t>
            </a:r>
            <a:r>
              <a:rPr sz="1800" dirty="0"/>
              <a:t>.</a:t>
            </a:r>
          </a:p>
          <a:p>
            <a:pPr>
              <a:buNone/>
              <a:defRPr sz="1800"/>
            </a:pPr>
            <a:r>
              <a:rPr sz="1800" dirty="0"/>
              <a:t>• </a:t>
            </a:r>
            <a:r>
              <a:rPr sz="1800" dirty="0" err="1"/>
              <a:t>Inégalités</a:t>
            </a:r>
            <a:r>
              <a:rPr sz="1800" dirty="0"/>
              <a:t> </a:t>
            </a:r>
            <a:r>
              <a:rPr sz="1800" dirty="0" err="1"/>
              <a:t>urbain</a:t>
            </a:r>
            <a:r>
              <a:rPr sz="1800" dirty="0"/>
              <a:t>/rural encore </a:t>
            </a:r>
            <a:r>
              <a:rPr sz="1800" dirty="0" err="1"/>
              <a:t>présentes</a:t>
            </a:r>
            <a:r>
              <a:rPr sz="1800" dirty="0"/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Recommandations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endParaRPr dirty="0"/>
          </a:p>
          <a:p>
            <a:pPr>
              <a:buNone/>
              <a:defRPr sz="1800"/>
            </a:pPr>
            <a:r>
              <a:rPr sz="1800" dirty="0"/>
              <a:t>• </a:t>
            </a:r>
            <a:r>
              <a:rPr sz="1800" dirty="0" err="1"/>
              <a:t>Déployer</a:t>
            </a:r>
            <a:r>
              <a:rPr sz="1800" dirty="0"/>
              <a:t> </a:t>
            </a:r>
            <a:r>
              <a:rPr sz="1800" dirty="0" err="1"/>
              <a:t>programmes</a:t>
            </a:r>
            <a:r>
              <a:rPr sz="1800" dirty="0"/>
              <a:t> </a:t>
            </a:r>
            <a:r>
              <a:rPr sz="1800" dirty="0" err="1"/>
              <a:t>pilotes</a:t>
            </a:r>
            <a:r>
              <a:rPr sz="1800" dirty="0"/>
              <a:t> </a:t>
            </a:r>
            <a:r>
              <a:rPr sz="1800" dirty="0" err="1"/>
              <a:t>trilingues</a:t>
            </a:r>
            <a:r>
              <a:rPr sz="1800" dirty="0"/>
              <a:t> dans </a:t>
            </a:r>
            <a:r>
              <a:rPr sz="1800" dirty="0" err="1"/>
              <a:t>chaque</a:t>
            </a:r>
            <a:r>
              <a:rPr sz="1800" dirty="0"/>
              <a:t> </a:t>
            </a:r>
            <a:r>
              <a:rPr sz="1800" dirty="0" err="1"/>
              <a:t>région</a:t>
            </a:r>
            <a:r>
              <a:rPr sz="1800" dirty="0"/>
              <a:t>.</a:t>
            </a:r>
          </a:p>
          <a:p>
            <a:pPr>
              <a:buNone/>
              <a:defRPr sz="1800"/>
            </a:pPr>
            <a:r>
              <a:rPr sz="1800" dirty="0"/>
              <a:t>• </a:t>
            </a:r>
            <a:r>
              <a:rPr sz="1800" dirty="0" err="1"/>
              <a:t>Créer</a:t>
            </a:r>
            <a:r>
              <a:rPr sz="1800" dirty="0"/>
              <a:t> des </a:t>
            </a:r>
            <a:r>
              <a:rPr sz="1800" dirty="0" err="1"/>
              <a:t>pôles</a:t>
            </a:r>
            <a:r>
              <a:rPr sz="1800" dirty="0"/>
              <a:t> </a:t>
            </a:r>
            <a:r>
              <a:rPr sz="1800" dirty="0" err="1"/>
              <a:t>régionaux</a:t>
            </a:r>
            <a:r>
              <a:rPr sz="1800" dirty="0"/>
              <a:t> de formation </a:t>
            </a:r>
            <a:r>
              <a:rPr sz="1800" dirty="0" err="1"/>
              <a:t>trilingue</a:t>
            </a:r>
            <a:r>
              <a:rPr sz="1800" dirty="0"/>
              <a:t> (CFEEF).</a:t>
            </a:r>
          </a:p>
          <a:p>
            <a:pPr>
              <a:buNone/>
              <a:defRPr sz="1800"/>
            </a:pPr>
            <a:r>
              <a:rPr sz="1800" dirty="0"/>
              <a:t>• </a:t>
            </a:r>
            <a:r>
              <a:rPr sz="1800" dirty="0" err="1"/>
              <a:t>Introduire</a:t>
            </a:r>
            <a:r>
              <a:rPr sz="1800" dirty="0"/>
              <a:t> </a:t>
            </a:r>
            <a:r>
              <a:rPr sz="1800" dirty="0" err="1"/>
              <a:t>l’anglais</a:t>
            </a:r>
            <a:r>
              <a:rPr sz="1800" dirty="0"/>
              <a:t> </a:t>
            </a:r>
            <a:r>
              <a:rPr sz="1800" dirty="0" err="1"/>
              <a:t>progressivement</a:t>
            </a:r>
            <a:r>
              <a:rPr sz="1800" dirty="0"/>
              <a:t> (cycle </a:t>
            </a:r>
            <a:r>
              <a:rPr sz="1800" dirty="0" err="1"/>
              <a:t>moyen</a:t>
            </a:r>
            <a:r>
              <a:rPr sz="1800" dirty="0"/>
              <a:t>).</a:t>
            </a:r>
          </a:p>
          <a:p>
            <a:pPr>
              <a:buNone/>
              <a:defRPr sz="1800"/>
            </a:pPr>
            <a:r>
              <a:rPr sz="1800" dirty="0"/>
              <a:t>• </a:t>
            </a:r>
            <a:r>
              <a:rPr sz="1800" dirty="0" err="1"/>
              <a:t>Développer</a:t>
            </a:r>
            <a:r>
              <a:rPr sz="1800" dirty="0"/>
              <a:t> des </a:t>
            </a:r>
            <a:r>
              <a:rPr sz="1800" dirty="0" err="1"/>
              <a:t>manuels</a:t>
            </a:r>
            <a:r>
              <a:rPr sz="1800" dirty="0"/>
              <a:t> contextualisés.</a:t>
            </a:r>
          </a:p>
          <a:p>
            <a:pPr>
              <a:buNone/>
              <a:defRPr sz="1800"/>
            </a:pPr>
            <a:r>
              <a:rPr sz="1800" dirty="0"/>
              <a:t>• </a:t>
            </a:r>
            <a:r>
              <a:rPr sz="1800" dirty="0" err="1"/>
              <a:t>Partenariats</a:t>
            </a:r>
            <a:r>
              <a:rPr sz="1800" dirty="0"/>
              <a:t> </a:t>
            </a:r>
            <a:r>
              <a:rPr sz="1800" dirty="0" err="1"/>
              <a:t>internationaux</a:t>
            </a:r>
            <a:r>
              <a:rPr sz="1800" dirty="0"/>
              <a:t> pour </a:t>
            </a:r>
            <a:r>
              <a:rPr sz="1800" dirty="0" err="1"/>
              <a:t>financement</a:t>
            </a:r>
            <a:r>
              <a:rPr sz="1800" dirty="0"/>
              <a:t>, formation, </a:t>
            </a:r>
            <a:r>
              <a:rPr sz="1800" dirty="0" err="1"/>
              <a:t>ressources</a:t>
            </a:r>
            <a:r>
              <a:rPr sz="1800" dirty="0"/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Perspectives futures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endParaRPr dirty="0"/>
          </a:p>
          <a:p>
            <a:pPr>
              <a:buNone/>
              <a:defRPr sz="1800"/>
            </a:pPr>
            <a:r>
              <a:rPr sz="1800" dirty="0"/>
              <a:t>• </a:t>
            </a:r>
            <a:r>
              <a:rPr sz="1800" dirty="0" err="1"/>
              <a:t>Pérenniser</a:t>
            </a:r>
            <a:r>
              <a:rPr sz="1800" dirty="0"/>
              <a:t> et </a:t>
            </a:r>
            <a:r>
              <a:rPr sz="1800" dirty="0" err="1"/>
              <a:t>élargir</a:t>
            </a:r>
            <a:r>
              <a:rPr sz="1800" dirty="0"/>
              <a:t> </a:t>
            </a:r>
            <a:r>
              <a:rPr sz="1800" dirty="0" err="1"/>
              <a:t>l’impact</a:t>
            </a:r>
            <a:r>
              <a:rPr sz="1800" dirty="0"/>
              <a:t> du </a:t>
            </a:r>
            <a:r>
              <a:rPr sz="1800" dirty="0" err="1"/>
              <a:t>bilinguisme</a:t>
            </a:r>
            <a:r>
              <a:rPr sz="1800" dirty="0"/>
              <a:t> </a:t>
            </a:r>
            <a:r>
              <a:rPr sz="1800" dirty="0" err="1"/>
              <a:t>vers</a:t>
            </a:r>
            <a:r>
              <a:rPr sz="1800" dirty="0"/>
              <a:t> le </a:t>
            </a:r>
            <a:r>
              <a:rPr sz="1800" dirty="0" err="1"/>
              <a:t>trilinguisme</a:t>
            </a:r>
            <a:r>
              <a:rPr sz="1800" dirty="0"/>
              <a:t>.</a:t>
            </a:r>
          </a:p>
          <a:p>
            <a:pPr>
              <a:buNone/>
              <a:defRPr sz="1800"/>
            </a:pPr>
            <a:r>
              <a:rPr sz="1800" dirty="0"/>
              <a:t>• </a:t>
            </a:r>
            <a:r>
              <a:rPr sz="1800" dirty="0" err="1"/>
              <a:t>Favoriser</a:t>
            </a:r>
            <a:r>
              <a:rPr sz="1800" dirty="0"/>
              <a:t> </a:t>
            </a:r>
            <a:r>
              <a:rPr sz="1800" dirty="0" err="1"/>
              <a:t>coopérations</a:t>
            </a:r>
            <a:r>
              <a:rPr sz="1800" dirty="0"/>
              <a:t> </a:t>
            </a:r>
            <a:r>
              <a:rPr sz="1800" dirty="0" err="1"/>
              <a:t>internationales</a:t>
            </a:r>
            <a:r>
              <a:rPr sz="1800" dirty="0"/>
              <a:t> (</a:t>
            </a:r>
            <a:r>
              <a:rPr sz="1800" dirty="0" err="1"/>
              <a:t>Éthiopie</a:t>
            </a:r>
            <a:r>
              <a:rPr sz="1800" dirty="0"/>
              <a:t>, </a:t>
            </a:r>
            <a:r>
              <a:rPr sz="1800" dirty="0" err="1"/>
              <a:t>Afrique</a:t>
            </a:r>
            <a:r>
              <a:rPr sz="1800" dirty="0"/>
              <a:t> du </a:t>
            </a:r>
            <a:r>
              <a:rPr sz="1800" dirty="0" err="1"/>
              <a:t>Sud</a:t>
            </a:r>
            <a:r>
              <a:rPr sz="1800" dirty="0"/>
              <a:t>, Maghreb).</a:t>
            </a:r>
          </a:p>
          <a:p>
            <a:pPr>
              <a:buNone/>
              <a:defRPr sz="1800"/>
            </a:pPr>
            <a:r>
              <a:rPr sz="1800" dirty="0"/>
              <a:t>• Djibouti </a:t>
            </a:r>
            <a:r>
              <a:rPr sz="1800" dirty="0" err="1"/>
              <a:t>comme</a:t>
            </a:r>
            <a:r>
              <a:rPr sz="1800" dirty="0"/>
              <a:t> </a:t>
            </a:r>
            <a:r>
              <a:rPr sz="1800" dirty="0" err="1"/>
              <a:t>laboratoire</a:t>
            </a:r>
            <a:r>
              <a:rPr sz="1800" dirty="0"/>
              <a:t> </a:t>
            </a:r>
            <a:r>
              <a:rPr sz="1800" dirty="0" err="1"/>
              <a:t>régional</a:t>
            </a:r>
            <a:r>
              <a:rPr sz="1800" dirty="0"/>
              <a:t> du </a:t>
            </a:r>
            <a:r>
              <a:rPr sz="1800" dirty="0" err="1"/>
              <a:t>trilinguisme</a:t>
            </a:r>
            <a:r>
              <a:rPr sz="1800" dirty="0"/>
              <a:t> </a:t>
            </a:r>
            <a:r>
              <a:rPr sz="1800" dirty="0" err="1"/>
              <a:t>éducatif</a:t>
            </a:r>
            <a:r>
              <a:rPr sz="1800" dirty="0"/>
              <a:t>.</a:t>
            </a:r>
          </a:p>
          <a:p>
            <a:pPr>
              <a:buNone/>
              <a:defRPr sz="1800"/>
            </a:pPr>
            <a:r>
              <a:rPr sz="1800" dirty="0"/>
              <a:t>• </a:t>
            </a:r>
            <a:r>
              <a:rPr sz="1800" dirty="0" err="1"/>
              <a:t>Contribuer</a:t>
            </a:r>
            <a:r>
              <a:rPr sz="1800" dirty="0"/>
              <a:t> à </a:t>
            </a:r>
            <a:r>
              <a:rPr sz="1800" dirty="0" err="1"/>
              <a:t>l’atteinte</a:t>
            </a:r>
            <a:r>
              <a:rPr sz="1800" dirty="0"/>
              <a:t> des ODD 4 (</a:t>
            </a:r>
            <a:r>
              <a:rPr sz="1800" dirty="0" err="1"/>
              <a:t>éducation</a:t>
            </a:r>
            <a:r>
              <a:rPr sz="1800" dirty="0"/>
              <a:t> inclusive et </a:t>
            </a:r>
            <a:r>
              <a:rPr sz="1800" dirty="0" err="1"/>
              <a:t>équitable</a:t>
            </a:r>
            <a:r>
              <a:rPr sz="1800" dirty="0"/>
              <a:t>).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Références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endParaRPr dirty="0"/>
          </a:p>
          <a:p>
            <a:pPr>
              <a:buNone/>
              <a:defRPr sz="1800"/>
            </a:pPr>
            <a:r>
              <a:rPr sz="1800" dirty="0"/>
              <a:t>• Cummins, 2000 ; Benson, 2004 ; </a:t>
            </a:r>
            <a:r>
              <a:rPr sz="1800" dirty="0" err="1"/>
              <a:t>Heugh</a:t>
            </a:r>
            <a:r>
              <a:rPr sz="1800" dirty="0"/>
              <a:t>, 2011 ; </a:t>
            </a:r>
            <a:r>
              <a:rPr sz="1800" dirty="0" err="1"/>
              <a:t>Trudell</a:t>
            </a:r>
            <a:r>
              <a:rPr sz="1800" dirty="0"/>
              <a:t>, 2016.</a:t>
            </a:r>
          </a:p>
          <a:p>
            <a:pPr>
              <a:buNone/>
              <a:defRPr sz="1800"/>
            </a:pPr>
            <a:r>
              <a:rPr sz="1800" dirty="0"/>
              <a:t>• UNESCO, 2016–2018 ; </a:t>
            </a:r>
            <a:r>
              <a:rPr sz="1800" dirty="0" err="1"/>
              <a:t>Banque</a:t>
            </a:r>
            <a:r>
              <a:rPr sz="1800" dirty="0"/>
              <a:t> </a:t>
            </a:r>
            <a:r>
              <a:rPr sz="1800" dirty="0" err="1"/>
              <a:t>mondiale</a:t>
            </a:r>
            <a:r>
              <a:rPr sz="1800" dirty="0"/>
              <a:t>, 2018.</a:t>
            </a:r>
          </a:p>
          <a:p>
            <a:pPr>
              <a:buNone/>
              <a:defRPr sz="1800"/>
            </a:pPr>
            <a:r>
              <a:rPr sz="1800" dirty="0"/>
              <a:t>• Djama, 2022 ; MENFOP, 2019.</a:t>
            </a:r>
          </a:p>
          <a:p>
            <a:pPr>
              <a:buNone/>
              <a:defRPr sz="1800"/>
            </a:pPr>
            <a:r>
              <a:rPr sz="1800" dirty="0"/>
              <a:t>• </a:t>
            </a:r>
            <a:r>
              <a:rPr sz="1800" dirty="0" err="1"/>
              <a:t>Normes</a:t>
            </a:r>
            <a:r>
              <a:rPr sz="1800" dirty="0"/>
              <a:t> APA 7 à respecter.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aue Kreise &amp; Farbverläufe - Durchbruch by Slidesgo">
  <a:themeElements>
    <a:clrScheme name="Simple Light">
      <a:dk1>
        <a:srgbClr val="FFFFFF"/>
      </a:dk1>
      <a:lt1>
        <a:srgbClr val="FFFFFF"/>
      </a:lt1>
      <a:dk2>
        <a:srgbClr val="812792"/>
      </a:dk2>
      <a:lt2>
        <a:srgbClr val="29AAE1"/>
      </a:lt2>
      <a:accent1>
        <a:srgbClr val="00FFFF"/>
      </a:accent1>
      <a:accent2>
        <a:srgbClr val="29AAE1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B2A3615EC40748B6DE97B0D32B2761" ma:contentTypeVersion="9" ma:contentTypeDescription="Create a new document." ma:contentTypeScope="" ma:versionID="e39047c8310ce98ccfeb99b22718334e">
  <xsd:schema xmlns:xsd="http://www.w3.org/2001/XMLSchema" xmlns:xs="http://www.w3.org/2001/XMLSchema" xmlns:p="http://schemas.microsoft.com/office/2006/metadata/properties" xmlns:ns2="7445f74b-5921-4478-9aa1-9c5305656e61" targetNamespace="http://schemas.microsoft.com/office/2006/metadata/properties" ma:root="true" ma:fieldsID="300885508b8f9993f01acfbbb35ad886" ns2:_="">
    <xsd:import namespace="7445f74b-5921-4478-9aa1-9c5305656e6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45f74b-5921-4478-9aa1-9c5305656e6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6CEA4A3-9B51-4EC3-A497-76AD797CFC8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445f74b-5921-4478-9aa1-9c5305656e6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45E140F-4097-4B10-94A1-4DFAF25B404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C3BA22B-D530-4C61-B1F0-73057EF0B9D0}">
  <ds:schemaRefs>
    <ds:schemaRef ds:uri="http://schemas.microsoft.com/office/2006/metadata/properties"/>
    <ds:schemaRef ds:uri="http://schemas.microsoft.com/office/infopath/2007/PartnerControls"/>
    <ds:schemaRef ds:uri="458b6f36-b474-460b-b241-cbfe0148e039"/>
    <ds:schemaRef ds:uri="e3c94543-904b-4cfb-a34f-6f8386c685b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2683</TotalTime>
  <Words>462</Words>
  <Application>Microsoft Office PowerPoint</Application>
  <PresentationFormat>Affichage à l'écran (16:9)</PresentationFormat>
  <Paragraphs>60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6" baseType="lpstr">
      <vt:lpstr>Roboto Condensed Light</vt:lpstr>
      <vt:lpstr>Raleway</vt:lpstr>
      <vt:lpstr>Anaheim</vt:lpstr>
      <vt:lpstr>Noto Sans ExtraBold</vt:lpstr>
      <vt:lpstr>Bebas Neue</vt:lpstr>
      <vt:lpstr>Arial</vt:lpstr>
      <vt:lpstr>Blaue Kreise &amp; Farbverläufe - Durchbruch by Slidesgo</vt:lpstr>
      <vt:lpstr>Présentation PowerPoint</vt:lpstr>
      <vt:lpstr>Contexte</vt:lpstr>
      <vt:lpstr>Expérimentation</vt:lpstr>
      <vt:lpstr>Méthodologie</vt:lpstr>
      <vt:lpstr>Résultats</vt:lpstr>
      <vt:lpstr>Leçons apprises et limites</vt:lpstr>
      <vt:lpstr>Recommandations</vt:lpstr>
      <vt:lpstr>Perspectives futures</vt:lpstr>
      <vt:lpstr>Références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de la communication</dc:title>
  <dc:creator>ABDILLAHI</dc:creator>
  <cp:lastModifiedBy>Sophie DOBOSZ</cp:lastModifiedBy>
  <cp:revision>65</cp:revision>
  <dcterms:modified xsi:type="dcterms:W3CDTF">2025-11-19T08:24:00Z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0x0101009BB2A3615EC40748B6DE97B0D32B2761</vt:lpwstr>
  </property>
</Properties>
</file>