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4"/>
  </p:sldMasterIdLst>
  <p:notesMasterIdLst>
    <p:notesMasterId r:id="rId42"/>
  </p:notesMasterIdLst>
  <p:handoutMasterIdLst>
    <p:handoutMasterId r:id="rId43"/>
  </p:handoutMasterIdLst>
  <p:sldIdLst>
    <p:sldId id="317" r:id="rId5"/>
    <p:sldId id="305" r:id="rId6"/>
    <p:sldId id="335" r:id="rId7"/>
    <p:sldId id="336" r:id="rId8"/>
    <p:sldId id="340" r:id="rId9"/>
    <p:sldId id="337" r:id="rId10"/>
    <p:sldId id="338" r:id="rId11"/>
    <p:sldId id="339" r:id="rId12"/>
    <p:sldId id="268" r:id="rId13"/>
    <p:sldId id="259" r:id="rId14"/>
    <p:sldId id="353" r:id="rId15"/>
    <p:sldId id="354" r:id="rId16"/>
    <p:sldId id="356" r:id="rId17"/>
    <p:sldId id="355" r:id="rId18"/>
    <p:sldId id="272" r:id="rId19"/>
    <p:sldId id="326" r:id="rId20"/>
    <p:sldId id="303" r:id="rId21"/>
    <p:sldId id="308" r:id="rId22"/>
    <p:sldId id="334" r:id="rId23"/>
    <p:sldId id="341" r:id="rId24"/>
    <p:sldId id="342" r:id="rId25"/>
    <p:sldId id="344" r:id="rId26"/>
    <p:sldId id="345" r:id="rId27"/>
    <p:sldId id="348" r:id="rId28"/>
    <p:sldId id="349" r:id="rId29"/>
    <p:sldId id="350" r:id="rId30"/>
    <p:sldId id="351" r:id="rId31"/>
    <p:sldId id="310" r:id="rId32"/>
    <p:sldId id="309" r:id="rId33"/>
    <p:sldId id="352" r:id="rId34"/>
    <p:sldId id="312" r:id="rId35"/>
    <p:sldId id="313" r:id="rId36"/>
    <p:sldId id="314" r:id="rId37"/>
    <p:sldId id="315" r:id="rId38"/>
    <p:sldId id="319" r:id="rId39"/>
    <p:sldId id="320" r:id="rId40"/>
    <p:sldId id="316" r:id="rId41"/>
  </p:sldIdLst>
  <p:sldSz cx="9144000" cy="5143500" type="screen16x9"/>
  <p:notesSz cx="6858000" cy="9144000"/>
  <p:embeddedFontLst>
    <p:embeddedFont>
      <p:font typeface="Anaheim" panose="020B0604020202020204" charset="0"/>
      <p:regular r:id="rId44"/>
      <p:bold r:id="rId45"/>
      <p:italic r:id="rId46"/>
      <p:boldItalic r:id="rId47"/>
    </p:embeddedFont>
    <p:embeddedFont>
      <p:font typeface="Bebas Neue" panose="020B0606020202050201" pitchFamily="34" charset="0"/>
      <p:regular r:id="rId48"/>
    </p:embeddedFont>
    <p:embeddedFont>
      <p:font typeface="Noto Sans Black" panose="020B0502040504020204" pitchFamily="34" charset="0"/>
      <p:bold r:id="rId49"/>
      <p:boldItalic r:id="rId50"/>
    </p:embeddedFont>
    <p:embeddedFont>
      <p:font typeface="Noto Sans Light" panose="020B0502040504020204" pitchFamily="34" charset="0"/>
      <p:regular r:id="rId51"/>
      <p:italic r:id="rId52"/>
    </p:embeddedFont>
    <p:embeddedFont>
      <p:font typeface="Noto Sans SemiBold" panose="020B0502040504020204" pitchFamily="34" charset="0"/>
      <p:regular r:id="rId53"/>
      <p:bold r:id="rId54"/>
      <p:boldItalic r:id="rId55"/>
    </p:embeddedFont>
    <p:embeddedFont>
      <p:font typeface="Open Sans ExtraBold" panose="020B0906030804020204" pitchFamily="34" charset="0"/>
      <p:bold r:id="rId56"/>
      <p:boldItalic r:id="rId57"/>
    </p:embeddedFont>
    <p:embeddedFont>
      <p:font typeface="Raleway" pitchFamily="2" charset="0"/>
      <p:regular r:id="rId58"/>
      <p:bold r:id="rId59"/>
      <p:italic r:id="rId60"/>
      <p:boldItalic r:id="rId61"/>
    </p:embeddedFont>
    <p:embeddedFont>
      <p:font typeface="Roboto Condensed Light" panose="02000000000000000000" pitchFamily="2" charset="0"/>
      <p:regular r:id="rId62"/>
      <p:italic r:id="rId63"/>
    </p:embeddedFont>
    <p:embeddedFont>
      <p:font typeface="Rockwell Extra Bold" panose="02060903040505020403" pitchFamily="18" charset="0"/>
      <p:bold r:id="rId64"/>
    </p:embeddedFont>
    <p:embeddedFont>
      <p:font typeface="Tahoma" panose="020B0604030504040204" pitchFamily="34" charset="0"/>
      <p:regular r:id="rId65"/>
      <p:bold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65" userDrawn="1">
          <p15:clr>
            <a:srgbClr val="A4A3A4"/>
          </p15:clr>
        </p15:guide>
        <p15:guide id="2" pos="285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AB2E7"/>
    <a:srgbClr val="10AD2B"/>
    <a:srgbClr val="7EB301"/>
    <a:srgbClr val="D55645"/>
    <a:srgbClr val="D71419"/>
    <a:srgbClr val="0198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7CE1AF-7680-4D0D-A333-E539F5D6D617}">
  <a:tblStyle styleId="{6E7CE1AF-7680-4D0D-A333-E539F5D6D61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81"/>
    <p:restoredTop sz="94625"/>
  </p:normalViewPr>
  <p:slideViewPr>
    <p:cSldViewPr snapToGrid="0" showGuides="1">
      <p:cViewPr varScale="1">
        <p:scale>
          <a:sx n="103" d="100"/>
          <a:sy n="103" d="100"/>
        </p:scale>
        <p:origin x="782" y="77"/>
      </p:cViewPr>
      <p:guideLst>
        <p:guide orient="horz" pos="1665"/>
        <p:guide pos="2857"/>
      </p:guideLst>
    </p:cSldViewPr>
  </p:slideViewPr>
  <p:notesTextViewPr>
    <p:cViewPr>
      <p:scale>
        <a:sx n="1" d="1"/>
        <a:sy n="1" d="1"/>
      </p:scale>
      <p:origin x="0" y="0"/>
    </p:cViewPr>
  </p:notesTextViewPr>
  <p:notesViewPr>
    <p:cSldViewPr snapToGrid="0" showGuides="1">
      <p:cViewPr varScale="1">
        <p:scale>
          <a:sx n="81" d="100"/>
          <a:sy n="81" d="100"/>
        </p:scale>
        <p:origin x="402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63" Type="http://schemas.openxmlformats.org/officeDocument/2006/relationships/font" Target="fonts/font20.fntdata"/><Relationship Id="rId68"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66" Type="http://schemas.openxmlformats.org/officeDocument/2006/relationships/font" Target="fonts/font2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6.fntdata"/><Relationship Id="rId57" Type="http://schemas.openxmlformats.org/officeDocument/2006/relationships/font" Target="fonts/font14.fntdata"/><Relationship Id="rId61" Type="http://schemas.openxmlformats.org/officeDocument/2006/relationships/font" Target="fonts/font1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font" Target="fonts/font17.fntdata"/><Relationship Id="rId65" Type="http://schemas.openxmlformats.org/officeDocument/2006/relationships/font" Target="fonts/font2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font" Target="fonts/font21.fntdata"/><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8.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3.fntdata"/><Relationship Id="rId59" Type="http://schemas.openxmlformats.org/officeDocument/2006/relationships/font" Target="fonts/font16.fntdata"/><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11.fntdata"/><Relationship Id="rId62" Type="http://schemas.openxmlformats.org/officeDocument/2006/relationships/font" Target="fonts/font19.fntdata"/><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2A0FCF8-BD4B-1100-9C95-FAC4207A50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C575B607-A2B2-AF03-F4D3-43BADD116E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899E56-E5CC-0649-B309-D4590F380B5D}" type="datetimeFigureOut">
              <a:rPr lang="fr-FR" smtClean="0"/>
              <a:t>18/11/2025</a:t>
            </a:fld>
            <a:endParaRPr lang="fr-FR"/>
          </a:p>
        </p:txBody>
      </p:sp>
      <p:sp>
        <p:nvSpPr>
          <p:cNvPr id="4" name="Espace réservé du pied de page 3">
            <a:extLst>
              <a:ext uri="{FF2B5EF4-FFF2-40B4-BE49-F238E27FC236}">
                <a16:creationId xmlns:a16="http://schemas.microsoft.com/office/drawing/2014/main" id="{DDAC2A2D-703B-683A-4F77-0BB265679E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85436851-998B-40A8-568F-EF9F24D66F9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DB2A526-D80F-CA4C-A58C-88D6DBA10D92}" type="slidenum">
              <a:rPr lang="fr-FR" smtClean="0"/>
              <a:t>‹N°›</a:t>
            </a:fld>
            <a:endParaRPr lang="fr-FR"/>
          </a:p>
        </p:txBody>
      </p:sp>
    </p:spTree>
    <p:extLst>
      <p:ext uri="{BB962C8B-B14F-4D97-AF65-F5344CB8AC3E}">
        <p14:creationId xmlns:p14="http://schemas.microsoft.com/office/powerpoint/2010/main" val="153594773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a:extLst>
            <a:ext uri="{FF2B5EF4-FFF2-40B4-BE49-F238E27FC236}">
              <a16:creationId xmlns:a16="http://schemas.microsoft.com/office/drawing/2014/main" id="{33C77574-6FC9-64E2-FC74-73C4F5F97C64}"/>
            </a:ext>
          </a:extLst>
        </p:cNvPr>
        <p:cNvGrpSpPr/>
        <p:nvPr/>
      </p:nvGrpSpPr>
      <p:grpSpPr>
        <a:xfrm>
          <a:off x="0" y="0"/>
          <a:ext cx="0" cy="0"/>
          <a:chOff x="0" y="0"/>
          <a:chExt cx="0" cy="0"/>
        </a:xfrm>
      </p:grpSpPr>
      <p:sp>
        <p:nvSpPr>
          <p:cNvPr id="1205" name="Google Shape;1205;ge0dedb1667_0_10362:notes">
            <a:extLst>
              <a:ext uri="{FF2B5EF4-FFF2-40B4-BE49-F238E27FC236}">
                <a16:creationId xmlns:a16="http://schemas.microsoft.com/office/drawing/2014/main" id="{B69511EE-3A8D-86E3-3A6B-B6EBF9B20D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6" name="Google Shape;1206;ge0dedb1667_0_10362:notes">
            <a:extLst>
              <a:ext uri="{FF2B5EF4-FFF2-40B4-BE49-F238E27FC236}">
                <a16:creationId xmlns:a16="http://schemas.microsoft.com/office/drawing/2014/main" id="{B0F475D2-19DB-BC41-1962-7834F1ACFF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39074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e0dedb1667_0_10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6" name="Google Shape;1206;ge0dedb1667_0_10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9987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e0dedb1667_0_10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6" name="Google Shape;1206;ge0dedb1667_0_10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5768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e0dedb1667_0_10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6" name="Google Shape;1206;ge0dedb1667_0_10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4627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e0dedb1667_0_10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6" name="Google Shape;1206;ge0dedb1667_0_10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6507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e0dedb1667_0_10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6" name="Google Shape;1206;ge0dedb1667_0_10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0266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e0dedb1667_0_10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6" name="Google Shape;1206;ge0dedb1667_0_10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2905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e0dedb1667_0_10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6" name="Google Shape;1206;ge0dedb1667_0_10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5007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e0dedb1667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e0dedb1667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gbd6c00e730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9" name="Google Shape;1199;gbd6c00e730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gbd6c00e730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9" name="Google Shape;1199;gbd6c00e730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1032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gbd6c00e730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9" name="Google Shape;1199;gbd6c00e730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6771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gbd6c00e730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9" name="Google Shape;1199;gbd6c00e730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88936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gbd6c00e730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9" name="Google Shape;1199;gbd6c00e730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95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p:cNvGrpSpPr/>
        <p:nvPr/>
      </p:nvGrpSpPr>
      <p:grpSpPr>
        <a:xfrm>
          <a:off x="0" y="0"/>
          <a:ext cx="0" cy="0"/>
          <a:chOff x="0" y="0"/>
          <a:chExt cx="0" cy="0"/>
        </a:xfrm>
      </p:grpSpPr>
      <p:sp>
        <p:nvSpPr>
          <p:cNvPr id="1320" name="Google Shape;1320;ge073fce62e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1" name="Google Shape;1321;ge073fce62e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51304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e0c19941cb_0_155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e0c19941cb_0_15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83631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a:extLst>
            <a:ext uri="{FF2B5EF4-FFF2-40B4-BE49-F238E27FC236}">
              <a16:creationId xmlns:a16="http://schemas.microsoft.com/office/drawing/2014/main" id="{453263E2-3586-9B20-73DB-C840393E4072}"/>
            </a:ext>
          </a:extLst>
        </p:cNvPr>
        <p:cNvGrpSpPr/>
        <p:nvPr/>
      </p:nvGrpSpPr>
      <p:grpSpPr>
        <a:xfrm>
          <a:off x="0" y="0"/>
          <a:ext cx="0" cy="0"/>
          <a:chOff x="0" y="0"/>
          <a:chExt cx="0" cy="0"/>
        </a:xfrm>
      </p:grpSpPr>
      <p:sp>
        <p:nvSpPr>
          <p:cNvPr id="1286" name="Google Shape;1286;ge0dedb1667_1_35:notes">
            <a:extLst>
              <a:ext uri="{FF2B5EF4-FFF2-40B4-BE49-F238E27FC236}">
                <a16:creationId xmlns:a16="http://schemas.microsoft.com/office/drawing/2014/main" id="{7C683C05-BCA8-9CC7-5A9A-87BB17406F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e0dedb1667_1_35:notes">
            <a:extLst>
              <a:ext uri="{FF2B5EF4-FFF2-40B4-BE49-F238E27FC236}">
                <a16:creationId xmlns:a16="http://schemas.microsoft.com/office/drawing/2014/main" id="{B56C398B-2BF0-017B-DF9A-A9E5B9568BD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05182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20555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879671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6379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44604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89039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1689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90826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55301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31779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a:extLst>
            <a:ext uri="{FF2B5EF4-FFF2-40B4-BE49-F238E27FC236}">
              <a16:creationId xmlns:a16="http://schemas.microsoft.com/office/drawing/2014/main" id="{48B9D19A-22E7-9165-3F68-544B70866156}"/>
            </a:ext>
          </a:extLst>
        </p:cNvPr>
        <p:cNvGrpSpPr/>
        <p:nvPr/>
      </p:nvGrpSpPr>
      <p:grpSpPr>
        <a:xfrm>
          <a:off x="0" y="0"/>
          <a:ext cx="0" cy="0"/>
          <a:chOff x="0" y="0"/>
          <a:chExt cx="0" cy="0"/>
        </a:xfrm>
      </p:grpSpPr>
      <p:sp>
        <p:nvSpPr>
          <p:cNvPr id="1249" name="Google Shape;1249;ge0c19941cb_0_15579:notes">
            <a:extLst>
              <a:ext uri="{FF2B5EF4-FFF2-40B4-BE49-F238E27FC236}">
                <a16:creationId xmlns:a16="http://schemas.microsoft.com/office/drawing/2014/main" id="{BF485BC3-5FDA-936C-C2A5-E8E491423E3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e0c19941cb_0_15579:notes">
            <a:extLst>
              <a:ext uri="{FF2B5EF4-FFF2-40B4-BE49-F238E27FC236}">
                <a16:creationId xmlns:a16="http://schemas.microsoft.com/office/drawing/2014/main" id="{78ECFF11-3EE2-4781-5CB7-C8B4706B26D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84394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a:extLst>
            <a:ext uri="{FF2B5EF4-FFF2-40B4-BE49-F238E27FC236}">
              <a16:creationId xmlns:a16="http://schemas.microsoft.com/office/drawing/2014/main" id="{D765EBFD-3069-EE84-2BFB-8F47CF256020}"/>
            </a:ext>
          </a:extLst>
        </p:cNvPr>
        <p:cNvGrpSpPr/>
        <p:nvPr/>
      </p:nvGrpSpPr>
      <p:grpSpPr>
        <a:xfrm>
          <a:off x="0" y="0"/>
          <a:ext cx="0" cy="0"/>
          <a:chOff x="0" y="0"/>
          <a:chExt cx="0" cy="0"/>
        </a:xfrm>
      </p:grpSpPr>
      <p:sp>
        <p:nvSpPr>
          <p:cNvPr id="1320" name="Google Shape;1320;ge073fce62e_0_211:notes">
            <a:extLst>
              <a:ext uri="{FF2B5EF4-FFF2-40B4-BE49-F238E27FC236}">
                <a16:creationId xmlns:a16="http://schemas.microsoft.com/office/drawing/2014/main" id="{3F05EA4D-A89F-ECB4-2791-185DF48CFA6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1" name="Google Shape;1321;ge073fce62e_0_211:notes">
            <a:extLst>
              <a:ext uri="{FF2B5EF4-FFF2-40B4-BE49-F238E27FC236}">
                <a16:creationId xmlns:a16="http://schemas.microsoft.com/office/drawing/2014/main" id="{E1FBC9AF-0E86-852B-5C91-7539A6A3F94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081878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a:extLst>
            <a:ext uri="{FF2B5EF4-FFF2-40B4-BE49-F238E27FC236}">
              <a16:creationId xmlns:a16="http://schemas.microsoft.com/office/drawing/2014/main" id="{D765EBFD-3069-EE84-2BFB-8F47CF256020}"/>
            </a:ext>
          </a:extLst>
        </p:cNvPr>
        <p:cNvGrpSpPr/>
        <p:nvPr/>
      </p:nvGrpSpPr>
      <p:grpSpPr>
        <a:xfrm>
          <a:off x="0" y="0"/>
          <a:ext cx="0" cy="0"/>
          <a:chOff x="0" y="0"/>
          <a:chExt cx="0" cy="0"/>
        </a:xfrm>
      </p:grpSpPr>
      <p:sp>
        <p:nvSpPr>
          <p:cNvPr id="1320" name="Google Shape;1320;ge073fce62e_0_211:notes">
            <a:extLst>
              <a:ext uri="{FF2B5EF4-FFF2-40B4-BE49-F238E27FC236}">
                <a16:creationId xmlns:a16="http://schemas.microsoft.com/office/drawing/2014/main" id="{3F05EA4D-A89F-ECB4-2791-185DF48CFA6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1" name="Google Shape;1321;ge073fce62e_0_211:notes">
            <a:extLst>
              <a:ext uri="{FF2B5EF4-FFF2-40B4-BE49-F238E27FC236}">
                <a16:creationId xmlns:a16="http://schemas.microsoft.com/office/drawing/2014/main" id="{E1FBC9AF-0E86-852B-5C91-7539A6A3F94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50513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a:extLst>
            <a:ext uri="{FF2B5EF4-FFF2-40B4-BE49-F238E27FC236}">
              <a16:creationId xmlns:a16="http://schemas.microsoft.com/office/drawing/2014/main" id="{7A79FA23-613A-F3EC-8A78-4F9307CF9840}"/>
            </a:ext>
          </a:extLst>
        </p:cNvPr>
        <p:cNvGrpSpPr/>
        <p:nvPr/>
      </p:nvGrpSpPr>
      <p:grpSpPr>
        <a:xfrm>
          <a:off x="0" y="0"/>
          <a:ext cx="0" cy="0"/>
          <a:chOff x="0" y="0"/>
          <a:chExt cx="0" cy="0"/>
        </a:xfrm>
      </p:grpSpPr>
      <p:sp>
        <p:nvSpPr>
          <p:cNvPr id="1286" name="Google Shape;1286;ge0dedb1667_1_35:notes">
            <a:extLst>
              <a:ext uri="{FF2B5EF4-FFF2-40B4-BE49-F238E27FC236}">
                <a16:creationId xmlns:a16="http://schemas.microsoft.com/office/drawing/2014/main" id="{40085550-16E3-AA8C-36FE-E8D79D1C01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e0dedb1667_1_35:notes">
            <a:extLst>
              <a:ext uri="{FF2B5EF4-FFF2-40B4-BE49-F238E27FC236}">
                <a16:creationId xmlns:a16="http://schemas.microsoft.com/office/drawing/2014/main" id="{DC9CED9B-5668-7116-88DD-9E1147D9D05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42585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3856A714-72EA-0000-2389-CE1762B64F05}"/>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094D2B06-8656-A255-2D98-3E2CADF441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5" name="Google Shape;1295;ge0c199426f_2_8:notes">
            <a:extLst>
              <a:ext uri="{FF2B5EF4-FFF2-40B4-BE49-F238E27FC236}">
                <a16:creationId xmlns:a16="http://schemas.microsoft.com/office/drawing/2014/main" id="{E8B665F6-356A-7671-874A-1EA55C8089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5075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a:extLst>
            <a:ext uri="{FF2B5EF4-FFF2-40B4-BE49-F238E27FC236}">
              <a16:creationId xmlns:a16="http://schemas.microsoft.com/office/drawing/2014/main" id="{0F81DEE9-E1C2-BB06-E22F-90795BC9298C}"/>
            </a:ext>
          </a:extLst>
        </p:cNvPr>
        <p:cNvGrpSpPr/>
        <p:nvPr/>
      </p:nvGrpSpPr>
      <p:grpSpPr>
        <a:xfrm>
          <a:off x="0" y="0"/>
          <a:ext cx="0" cy="0"/>
          <a:chOff x="0" y="0"/>
          <a:chExt cx="0" cy="0"/>
        </a:xfrm>
      </p:grpSpPr>
      <p:sp>
        <p:nvSpPr>
          <p:cNvPr id="1320" name="Google Shape;1320;ge073fce62e_0_211:notes">
            <a:extLst>
              <a:ext uri="{FF2B5EF4-FFF2-40B4-BE49-F238E27FC236}">
                <a16:creationId xmlns:a16="http://schemas.microsoft.com/office/drawing/2014/main" id="{E730E364-46E9-A18A-3C18-931406ABEB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1" name="Google Shape;1321;ge073fce62e_0_211:notes">
            <a:extLst>
              <a:ext uri="{FF2B5EF4-FFF2-40B4-BE49-F238E27FC236}">
                <a16:creationId xmlns:a16="http://schemas.microsoft.com/office/drawing/2014/main" id="{9C55D81D-81AA-5997-968F-2725390F55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06145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0AB78208-D113-7CA3-57DD-ECC6716E0C5C}"/>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216DCAAA-FF3F-C2C4-09C4-291EA99298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5" name="Google Shape;1295;ge0c199426f_2_8:notes">
            <a:extLst>
              <a:ext uri="{FF2B5EF4-FFF2-40B4-BE49-F238E27FC236}">
                <a16:creationId xmlns:a16="http://schemas.microsoft.com/office/drawing/2014/main" id="{2455AAF8-AF3E-D29C-48FE-28072D2B71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19354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3FF539FB-D3B5-5EC1-14FD-3349154A7863}"/>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2AE6B393-71E2-40CF-7D05-716854F81E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5" name="Google Shape;1295;ge0c199426f_2_8:notes">
            <a:extLst>
              <a:ext uri="{FF2B5EF4-FFF2-40B4-BE49-F238E27FC236}">
                <a16:creationId xmlns:a16="http://schemas.microsoft.com/office/drawing/2014/main" id="{9D4A2F3F-FD58-3767-B09A-57851C88A3B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4667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80"/>
        <p:cNvGrpSpPr/>
        <p:nvPr/>
      </p:nvGrpSpPr>
      <p:grpSpPr>
        <a:xfrm>
          <a:off x="0" y="0"/>
          <a:ext cx="0" cy="0"/>
          <a:chOff x="0" y="0"/>
          <a:chExt cx="0" cy="0"/>
        </a:xfrm>
      </p:grpSpPr>
      <p:sp>
        <p:nvSpPr>
          <p:cNvPr id="81" name="Google Shape;81;p3"/>
          <p:cNvSpPr txBox="1">
            <a:spLocks noGrp="1"/>
          </p:cNvSpPr>
          <p:nvPr>
            <p:ph type="title"/>
          </p:nvPr>
        </p:nvSpPr>
        <p:spPr>
          <a:xfrm>
            <a:off x="4068000" y="1695450"/>
            <a:ext cx="4099800" cy="1525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82" name="Google Shape;82;p3"/>
          <p:cNvSpPr txBox="1">
            <a:spLocks noGrp="1"/>
          </p:cNvSpPr>
          <p:nvPr>
            <p:ph type="title" idx="2" hasCustomPrompt="1"/>
          </p:nvPr>
        </p:nvSpPr>
        <p:spPr>
          <a:xfrm>
            <a:off x="1553400" y="1865376"/>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83" name="Google Shape;83;p3"/>
          <p:cNvSpPr txBox="1">
            <a:spLocks noGrp="1"/>
          </p:cNvSpPr>
          <p:nvPr>
            <p:ph type="subTitle" idx="1"/>
          </p:nvPr>
        </p:nvSpPr>
        <p:spPr>
          <a:xfrm>
            <a:off x="4068000" y="3208375"/>
            <a:ext cx="4099800" cy="71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4" name="Google Shape;84;p3"/>
          <p:cNvSpPr/>
          <p:nvPr/>
        </p:nvSpPr>
        <p:spPr>
          <a:xfrm rot="2114048">
            <a:off x="6021621" y="-4177893"/>
            <a:ext cx="5792841" cy="5793187"/>
          </a:xfrm>
          <a:prstGeom prst="donut">
            <a:avLst>
              <a:gd name="adj" fmla="val 12381"/>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rot="2114170">
            <a:off x="2064472" y="4363955"/>
            <a:ext cx="3691321" cy="3691494"/>
          </a:xfrm>
          <a:prstGeom prst="donut">
            <a:avLst>
              <a:gd name="adj" fmla="val 12381"/>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body" type="tx">
  <p:cSld name="TITLE_AND_BODY">
    <p:spTree>
      <p:nvGrpSpPr>
        <p:cNvPr id="1" name="Shape 119"/>
        <p:cNvGrpSpPr/>
        <p:nvPr/>
      </p:nvGrpSpPr>
      <p:grpSpPr>
        <a:xfrm>
          <a:off x="0" y="0"/>
          <a:ext cx="0" cy="0"/>
          <a:chOff x="0" y="0"/>
          <a:chExt cx="0" cy="0"/>
        </a:xfrm>
      </p:grpSpPr>
      <p:sp>
        <p:nvSpPr>
          <p:cNvPr id="120" name="Google Shape;120;p4"/>
          <p:cNvSpPr txBox="1">
            <a:spLocks noGrp="1"/>
          </p:cNvSpPr>
          <p:nvPr>
            <p:ph type="title"/>
          </p:nvPr>
        </p:nvSpPr>
        <p:spPr>
          <a:xfrm>
            <a:off x="2547900" y="539500"/>
            <a:ext cx="4048200" cy="585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1" name="Google Shape;121;p4"/>
          <p:cNvSpPr txBox="1">
            <a:spLocks noGrp="1"/>
          </p:cNvSpPr>
          <p:nvPr>
            <p:ph type="body" idx="1"/>
          </p:nvPr>
        </p:nvSpPr>
        <p:spPr>
          <a:xfrm>
            <a:off x="720000" y="1215750"/>
            <a:ext cx="7704000" cy="3297600"/>
          </a:xfrm>
          <a:prstGeom prst="rect">
            <a:avLst/>
          </a:prstGeom>
        </p:spPr>
        <p:txBody>
          <a:bodyPr spcFirstLastPara="1" wrap="square" lIns="91425" tIns="91425" rIns="91425" bIns="91425" anchor="ctr" anchorCtr="0">
            <a:noAutofit/>
          </a:bodyPr>
          <a:lstStyle>
            <a:lvl1pPr marL="457200" lvl="0" indent="-304800" rtl="0">
              <a:lnSpc>
                <a:spcPct val="100000"/>
              </a:lnSpc>
              <a:spcBef>
                <a:spcPts val="0"/>
              </a:spcBef>
              <a:spcAft>
                <a:spcPts val="0"/>
              </a:spcAft>
              <a:buSzPts val="1200"/>
              <a:buAutoNum type="arabicPeriod"/>
              <a:defRPr sz="1100"/>
            </a:lvl1pPr>
            <a:lvl2pPr marL="914400" lvl="1" indent="-304800" rtl="0">
              <a:lnSpc>
                <a:spcPct val="115000"/>
              </a:lnSpc>
              <a:spcBef>
                <a:spcPts val="1600"/>
              </a:spcBef>
              <a:spcAft>
                <a:spcPts val="0"/>
              </a:spcAft>
              <a:buSzPts val="1200"/>
              <a:buFont typeface="Roboto Condensed Light"/>
              <a:buAutoNum type="alphaLcPeriod"/>
              <a:defRPr/>
            </a:lvl2pPr>
            <a:lvl3pPr marL="1371600" lvl="2" indent="-304800" rtl="0">
              <a:lnSpc>
                <a:spcPct val="115000"/>
              </a:lnSpc>
              <a:spcBef>
                <a:spcPts val="1600"/>
              </a:spcBef>
              <a:spcAft>
                <a:spcPts val="0"/>
              </a:spcAft>
              <a:buSzPts val="1200"/>
              <a:buFont typeface="Roboto Condensed Light"/>
              <a:buAutoNum type="romanLcPeriod"/>
              <a:defRPr/>
            </a:lvl3pPr>
            <a:lvl4pPr marL="1828800" lvl="3" indent="-304800" rtl="0">
              <a:lnSpc>
                <a:spcPct val="115000"/>
              </a:lnSpc>
              <a:spcBef>
                <a:spcPts val="1600"/>
              </a:spcBef>
              <a:spcAft>
                <a:spcPts val="0"/>
              </a:spcAft>
              <a:buSzPts val="1200"/>
              <a:buFont typeface="Roboto Condensed Light"/>
              <a:buAutoNum type="arabicPeriod"/>
              <a:defRPr/>
            </a:lvl4pPr>
            <a:lvl5pPr marL="2286000" lvl="4" indent="-304800" rtl="0">
              <a:lnSpc>
                <a:spcPct val="115000"/>
              </a:lnSpc>
              <a:spcBef>
                <a:spcPts val="1600"/>
              </a:spcBef>
              <a:spcAft>
                <a:spcPts val="0"/>
              </a:spcAft>
              <a:buSzPts val="1200"/>
              <a:buFont typeface="Roboto Condensed Light"/>
              <a:buAutoNum type="alphaLcPeriod"/>
              <a:defRPr/>
            </a:lvl5pPr>
            <a:lvl6pPr marL="2743200" lvl="5" indent="-304800" rtl="0">
              <a:lnSpc>
                <a:spcPct val="115000"/>
              </a:lnSpc>
              <a:spcBef>
                <a:spcPts val="1600"/>
              </a:spcBef>
              <a:spcAft>
                <a:spcPts val="0"/>
              </a:spcAft>
              <a:buSzPts val="1200"/>
              <a:buFont typeface="Roboto Condensed Light"/>
              <a:buAutoNum type="romanLcPeriod"/>
              <a:defRPr/>
            </a:lvl6pPr>
            <a:lvl7pPr marL="3200400" lvl="6" indent="-304800" rtl="0">
              <a:lnSpc>
                <a:spcPct val="115000"/>
              </a:lnSpc>
              <a:spcBef>
                <a:spcPts val="1600"/>
              </a:spcBef>
              <a:spcAft>
                <a:spcPts val="0"/>
              </a:spcAft>
              <a:buSzPts val="1200"/>
              <a:buFont typeface="Roboto Condensed Light"/>
              <a:buAutoNum type="arabicPeriod"/>
              <a:defRPr/>
            </a:lvl7pPr>
            <a:lvl8pPr marL="3657600" lvl="7" indent="-304800" rtl="0">
              <a:lnSpc>
                <a:spcPct val="115000"/>
              </a:lnSpc>
              <a:spcBef>
                <a:spcPts val="1600"/>
              </a:spcBef>
              <a:spcAft>
                <a:spcPts val="0"/>
              </a:spcAft>
              <a:buSzPts val="1200"/>
              <a:buFont typeface="Roboto Condensed Light"/>
              <a:buAutoNum type="alphaLcPeriod"/>
              <a:defRPr/>
            </a:lvl8pPr>
            <a:lvl9pPr marL="4114800" lvl="8" indent="-304800" rtl="0">
              <a:lnSpc>
                <a:spcPct val="115000"/>
              </a:lnSpc>
              <a:spcBef>
                <a:spcPts val="1600"/>
              </a:spcBef>
              <a:spcAft>
                <a:spcPts val="1600"/>
              </a:spcAft>
              <a:buSzPts val="1200"/>
              <a:buFont typeface="Roboto Condensed Light"/>
              <a:buAutoNum type="romanLcPeriod"/>
              <a:defRPr/>
            </a:lvl9pPr>
          </a:lstStyle>
          <a:p>
            <a:endParaRPr/>
          </a:p>
        </p:txBody>
      </p:sp>
      <p:sp>
        <p:nvSpPr>
          <p:cNvPr id="2" name="Google Shape;1211;p36">
            <a:extLst>
              <a:ext uri="{FF2B5EF4-FFF2-40B4-BE49-F238E27FC236}">
                <a16:creationId xmlns:a16="http://schemas.microsoft.com/office/drawing/2014/main" id="{E3EADFFD-059A-7D10-98FA-FEA804276D48}"/>
              </a:ext>
            </a:extLst>
          </p:cNvPr>
          <p:cNvSpPr/>
          <p:nvPr userDrawn="1"/>
        </p:nvSpPr>
        <p:spPr>
          <a:xfrm rot="-900712">
            <a:off x="7320871" y="-919060"/>
            <a:ext cx="2535226" cy="2519082"/>
          </a:xfrm>
          <a:prstGeom prst="donut">
            <a:avLst>
              <a:gd name="adj" fmla="val 12381"/>
            </a:avLst>
          </a:prstGeom>
          <a:gradFill>
            <a:gsLst>
              <a:gs pos="0">
                <a:schemeClr val="accent2">
                  <a:lumMod val="60000"/>
                  <a:lumOff val="40000"/>
                </a:schemeClr>
              </a:gs>
              <a:gs pos="100000">
                <a:srgbClr val="00B0F0"/>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166"/>
        <p:cNvGrpSpPr/>
        <p:nvPr/>
      </p:nvGrpSpPr>
      <p:grpSpPr>
        <a:xfrm>
          <a:off x="0" y="0"/>
          <a:ext cx="0" cy="0"/>
          <a:chOff x="0" y="0"/>
          <a:chExt cx="0" cy="0"/>
        </a:xfrm>
      </p:grpSpPr>
      <p:sp>
        <p:nvSpPr>
          <p:cNvPr id="167" name="Google Shape;167;p6"/>
          <p:cNvSpPr/>
          <p:nvPr/>
        </p:nvSpPr>
        <p:spPr>
          <a:xfrm rot="10800000">
            <a:off x="-1151174" y="-3169032"/>
            <a:ext cx="4070700" cy="40707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6"/>
          <p:cNvSpPr/>
          <p:nvPr/>
        </p:nvSpPr>
        <p:spPr>
          <a:xfrm rot="-5400000">
            <a:off x="8470275" y="1349900"/>
            <a:ext cx="3880200" cy="38802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6"/>
          <p:cNvSpPr/>
          <p:nvPr/>
        </p:nvSpPr>
        <p:spPr>
          <a:xfrm rot="-899637">
            <a:off x="-1436924" y="4311614"/>
            <a:ext cx="3151706" cy="3153734"/>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6"/>
          <p:cNvSpPr txBox="1">
            <a:spLocks noGrp="1"/>
          </p:cNvSpPr>
          <p:nvPr>
            <p:ph type="title"/>
          </p:nvPr>
        </p:nvSpPr>
        <p:spPr>
          <a:xfrm>
            <a:off x="720000" y="539500"/>
            <a:ext cx="7704000" cy="606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_TITLE_AND_DESCRIPTION">
    <p:spTree>
      <p:nvGrpSpPr>
        <p:cNvPr id="1" name="Shape 311"/>
        <p:cNvGrpSpPr/>
        <p:nvPr/>
      </p:nvGrpSpPr>
      <p:grpSpPr>
        <a:xfrm>
          <a:off x="0" y="0"/>
          <a:ext cx="0" cy="0"/>
          <a:chOff x="0" y="0"/>
          <a:chExt cx="0" cy="0"/>
        </a:xfrm>
      </p:grpSpPr>
      <p:sp>
        <p:nvSpPr>
          <p:cNvPr id="312" name="Google Shape;312;p9"/>
          <p:cNvSpPr txBox="1">
            <a:spLocks noGrp="1"/>
          </p:cNvSpPr>
          <p:nvPr>
            <p:ph type="title"/>
          </p:nvPr>
        </p:nvSpPr>
        <p:spPr>
          <a:xfrm>
            <a:off x="2646000" y="1316375"/>
            <a:ext cx="3852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13" name="Google Shape;313;p9"/>
          <p:cNvSpPr txBox="1">
            <a:spLocks noGrp="1"/>
          </p:cNvSpPr>
          <p:nvPr>
            <p:ph type="subTitle" idx="1"/>
          </p:nvPr>
        </p:nvSpPr>
        <p:spPr>
          <a:xfrm>
            <a:off x="2016450" y="2221500"/>
            <a:ext cx="5111100" cy="1681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4" name="Google Shape;314;p9"/>
          <p:cNvSpPr/>
          <p:nvPr/>
        </p:nvSpPr>
        <p:spPr>
          <a:xfrm rot="-900402">
            <a:off x="-2228047" y="-3881660"/>
            <a:ext cx="5309891" cy="5309891"/>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5" name="Google Shape;315;p9"/>
          <p:cNvGrpSpPr/>
          <p:nvPr/>
        </p:nvGrpSpPr>
        <p:grpSpPr>
          <a:xfrm>
            <a:off x="8138025" y="370625"/>
            <a:ext cx="561450" cy="1320050"/>
            <a:chOff x="1968125" y="4153700"/>
            <a:chExt cx="561450" cy="1320050"/>
          </a:xfrm>
        </p:grpSpPr>
        <p:sp>
          <p:nvSpPr>
            <p:cNvPr id="316" name="Google Shape;316;p9"/>
            <p:cNvSpPr/>
            <p:nvPr/>
          </p:nvSpPr>
          <p:spPr>
            <a:xfrm>
              <a:off x="1968125" y="5418375"/>
              <a:ext cx="55350" cy="55375"/>
            </a:xfrm>
            <a:custGeom>
              <a:avLst/>
              <a:gdLst/>
              <a:ahLst/>
              <a:cxnLst/>
              <a:rect l="l" t="t" r="r" b="b"/>
              <a:pathLst>
                <a:path w="2214" h="2215" extrusionOk="0">
                  <a:moveTo>
                    <a:pt x="1108" y="1"/>
                  </a:moveTo>
                  <a:cubicBezTo>
                    <a:pt x="500" y="1"/>
                    <a:pt x="0" y="501"/>
                    <a:pt x="0" y="1109"/>
                  </a:cubicBezTo>
                  <a:cubicBezTo>
                    <a:pt x="0" y="1715"/>
                    <a:pt x="500" y="2214"/>
                    <a:pt x="1108" y="2214"/>
                  </a:cubicBezTo>
                  <a:cubicBezTo>
                    <a:pt x="1714" y="2214"/>
                    <a:pt x="2213" y="1715"/>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9"/>
            <p:cNvSpPr/>
            <p:nvPr/>
          </p:nvSpPr>
          <p:spPr>
            <a:xfrm>
              <a:off x="1968125" y="5245225"/>
              <a:ext cx="55350" cy="55375"/>
            </a:xfrm>
            <a:custGeom>
              <a:avLst/>
              <a:gdLst/>
              <a:ahLst/>
              <a:cxnLst/>
              <a:rect l="l" t="t" r="r" b="b"/>
              <a:pathLst>
                <a:path w="2214" h="2215" extrusionOk="0">
                  <a:moveTo>
                    <a:pt x="1108" y="1"/>
                  </a:moveTo>
                  <a:cubicBezTo>
                    <a:pt x="500" y="1"/>
                    <a:pt x="0" y="501"/>
                    <a:pt x="0" y="1109"/>
                  </a:cubicBezTo>
                  <a:cubicBezTo>
                    <a:pt x="0" y="1714"/>
                    <a:pt x="500" y="2214"/>
                    <a:pt x="1108" y="2214"/>
                  </a:cubicBezTo>
                  <a:cubicBezTo>
                    <a:pt x="1714" y="2214"/>
                    <a:pt x="2213" y="1714"/>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9"/>
            <p:cNvSpPr/>
            <p:nvPr/>
          </p:nvSpPr>
          <p:spPr>
            <a:xfrm>
              <a:off x="2126975" y="5418375"/>
              <a:ext cx="55375" cy="55375"/>
            </a:xfrm>
            <a:custGeom>
              <a:avLst/>
              <a:gdLst/>
              <a:ahLst/>
              <a:cxnLst/>
              <a:rect l="l" t="t" r="r" b="b"/>
              <a:pathLst>
                <a:path w="2215" h="2215" extrusionOk="0">
                  <a:moveTo>
                    <a:pt x="1109" y="1"/>
                  </a:moveTo>
                  <a:cubicBezTo>
                    <a:pt x="466" y="1"/>
                    <a:pt x="1" y="501"/>
                    <a:pt x="1" y="1109"/>
                  </a:cubicBezTo>
                  <a:cubicBezTo>
                    <a:pt x="1" y="1715"/>
                    <a:pt x="466" y="2214"/>
                    <a:pt x="1109" y="2214"/>
                  </a:cubicBezTo>
                  <a:cubicBezTo>
                    <a:pt x="1714" y="2214"/>
                    <a:pt x="2214" y="1715"/>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9"/>
            <p:cNvSpPr/>
            <p:nvPr/>
          </p:nvSpPr>
          <p:spPr>
            <a:xfrm>
              <a:off x="2126975" y="5245225"/>
              <a:ext cx="55375" cy="55375"/>
            </a:xfrm>
            <a:custGeom>
              <a:avLst/>
              <a:gdLst/>
              <a:ahLst/>
              <a:cxnLst/>
              <a:rect l="l" t="t" r="r" b="b"/>
              <a:pathLst>
                <a:path w="2215" h="2215" extrusionOk="0">
                  <a:moveTo>
                    <a:pt x="1109" y="1"/>
                  </a:moveTo>
                  <a:cubicBezTo>
                    <a:pt x="466" y="1"/>
                    <a:pt x="1" y="501"/>
                    <a:pt x="1" y="1109"/>
                  </a:cubicBezTo>
                  <a:cubicBezTo>
                    <a:pt x="1" y="1714"/>
                    <a:pt x="466" y="2214"/>
                    <a:pt x="1109" y="2214"/>
                  </a:cubicBezTo>
                  <a:cubicBezTo>
                    <a:pt x="1714" y="2214"/>
                    <a:pt x="2214" y="1714"/>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9"/>
            <p:cNvSpPr/>
            <p:nvPr/>
          </p:nvSpPr>
          <p:spPr>
            <a:xfrm>
              <a:off x="1968125" y="5051600"/>
              <a:ext cx="55350" cy="55350"/>
            </a:xfrm>
            <a:custGeom>
              <a:avLst/>
              <a:gdLst/>
              <a:ahLst/>
              <a:cxnLst/>
              <a:rect l="l" t="t" r="r" b="b"/>
              <a:pathLst>
                <a:path w="2214" h="2214" extrusionOk="0">
                  <a:moveTo>
                    <a:pt x="1108" y="0"/>
                  </a:moveTo>
                  <a:cubicBezTo>
                    <a:pt x="500" y="0"/>
                    <a:pt x="0" y="500"/>
                    <a:pt x="0" y="1105"/>
                  </a:cubicBezTo>
                  <a:cubicBezTo>
                    <a:pt x="0" y="1714"/>
                    <a:pt x="500" y="2213"/>
                    <a:pt x="1108" y="2213"/>
                  </a:cubicBezTo>
                  <a:cubicBezTo>
                    <a:pt x="1714" y="2213"/>
                    <a:pt x="2213" y="1714"/>
                    <a:pt x="2213" y="1105"/>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9"/>
            <p:cNvSpPr/>
            <p:nvPr/>
          </p:nvSpPr>
          <p:spPr>
            <a:xfrm>
              <a:off x="1968125" y="4878425"/>
              <a:ext cx="55350" cy="55375"/>
            </a:xfrm>
            <a:custGeom>
              <a:avLst/>
              <a:gdLst/>
              <a:ahLst/>
              <a:cxnLst/>
              <a:rect l="l" t="t" r="r" b="b"/>
              <a:pathLst>
                <a:path w="2214" h="2215" extrusionOk="0">
                  <a:moveTo>
                    <a:pt x="1108" y="1"/>
                  </a:moveTo>
                  <a:cubicBezTo>
                    <a:pt x="500" y="1"/>
                    <a:pt x="0" y="501"/>
                    <a:pt x="0" y="1106"/>
                  </a:cubicBezTo>
                  <a:cubicBezTo>
                    <a:pt x="0" y="1715"/>
                    <a:pt x="500" y="2214"/>
                    <a:pt x="1108" y="2214"/>
                  </a:cubicBezTo>
                  <a:cubicBezTo>
                    <a:pt x="1714" y="2214"/>
                    <a:pt x="2213" y="1715"/>
                    <a:pt x="2213" y="1106"/>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9"/>
            <p:cNvSpPr/>
            <p:nvPr/>
          </p:nvSpPr>
          <p:spPr>
            <a:xfrm>
              <a:off x="2126975" y="5051600"/>
              <a:ext cx="55375" cy="55350"/>
            </a:xfrm>
            <a:custGeom>
              <a:avLst/>
              <a:gdLst/>
              <a:ahLst/>
              <a:cxnLst/>
              <a:rect l="l" t="t" r="r" b="b"/>
              <a:pathLst>
                <a:path w="2215" h="2214" extrusionOk="0">
                  <a:moveTo>
                    <a:pt x="1109" y="0"/>
                  </a:moveTo>
                  <a:cubicBezTo>
                    <a:pt x="466" y="0"/>
                    <a:pt x="1" y="500"/>
                    <a:pt x="1" y="1105"/>
                  </a:cubicBezTo>
                  <a:cubicBezTo>
                    <a:pt x="1" y="1714"/>
                    <a:pt x="466" y="2213"/>
                    <a:pt x="1109" y="2213"/>
                  </a:cubicBezTo>
                  <a:cubicBezTo>
                    <a:pt x="1714" y="2213"/>
                    <a:pt x="2214" y="1714"/>
                    <a:pt x="2214" y="1105"/>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9"/>
            <p:cNvSpPr/>
            <p:nvPr/>
          </p:nvSpPr>
          <p:spPr>
            <a:xfrm>
              <a:off x="2126975" y="4878425"/>
              <a:ext cx="55375" cy="55375"/>
            </a:xfrm>
            <a:custGeom>
              <a:avLst/>
              <a:gdLst/>
              <a:ahLst/>
              <a:cxnLst/>
              <a:rect l="l" t="t" r="r" b="b"/>
              <a:pathLst>
                <a:path w="2215" h="2215" extrusionOk="0">
                  <a:moveTo>
                    <a:pt x="1109" y="1"/>
                  </a:moveTo>
                  <a:cubicBezTo>
                    <a:pt x="466" y="1"/>
                    <a:pt x="1" y="501"/>
                    <a:pt x="1" y="1106"/>
                  </a:cubicBezTo>
                  <a:cubicBezTo>
                    <a:pt x="1" y="1715"/>
                    <a:pt x="466" y="2214"/>
                    <a:pt x="1109" y="2214"/>
                  </a:cubicBezTo>
                  <a:cubicBezTo>
                    <a:pt x="1714" y="2214"/>
                    <a:pt x="2214" y="1715"/>
                    <a:pt x="2214" y="1106"/>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9"/>
            <p:cNvSpPr/>
            <p:nvPr/>
          </p:nvSpPr>
          <p:spPr>
            <a:xfrm>
              <a:off x="2315350" y="5418375"/>
              <a:ext cx="55350" cy="55375"/>
            </a:xfrm>
            <a:custGeom>
              <a:avLst/>
              <a:gdLst/>
              <a:ahLst/>
              <a:cxnLst/>
              <a:rect l="l" t="t" r="r" b="b"/>
              <a:pathLst>
                <a:path w="2214" h="2215" extrusionOk="0">
                  <a:moveTo>
                    <a:pt x="1106" y="1"/>
                  </a:moveTo>
                  <a:cubicBezTo>
                    <a:pt x="500" y="1"/>
                    <a:pt x="0" y="501"/>
                    <a:pt x="0" y="1109"/>
                  </a:cubicBezTo>
                  <a:cubicBezTo>
                    <a:pt x="0" y="1715"/>
                    <a:pt x="500" y="2214"/>
                    <a:pt x="1106" y="2214"/>
                  </a:cubicBezTo>
                  <a:cubicBezTo>
                    <a:pt x="1714" y="2214"/>
                    <a:pt x="2214" y="1715"/>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9"/>
            <p:cNvSpPr/>
            <p:nvPr/>
          </p:nvSpPr>
          <p:spPr>
            <a:xfrm>
              <a:off x="2315350" y="5245225"/>
              <a:ext cx="55350" cy="55375"/>
            </a:xfrm>
            <a:custGeom>
              <a:avLst/>
              <a:gdLst/>
              <a:ahLst/>
              <a:cxnLst/>
              <a:rect l="l" t="t" r="r" b="b"/>
              <a:pathLst>
                <a:path w="2214" h="2215" extrusionOk="0">
                  <a:moveTo>
                    <a:pt x="1106" y="1"/>
                  </a:moveTo>
                  <a:cubicBezTo>
                    <a:pt x="500" y="1"/>
                    <a:pt x="0" y="501"/>
                    <a:pt x="0" y="1109"/>
                  </a:cubicBezTo>
                  <a:cubicBezTo>
                    <a:pt x="0" y="1714"/>
                    <a:pt x="500" y="2214"/>
                    <a:pt x="1106" y="2214"/>
                  </a:cubicBezTo>
                  <a:cubicBezTo>
                    <a:pt x="1714" y="2214"/>
                    <a:pt x="2214" y="1714"/>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9"/>
            <p:cNvSpPr/>
            <p:nvPr/>
          </p:nvSpPr>
          <p:spPr>
            <a:xfrm>
              <a:off x="2474225" y="5418375"/>
              <a:ext cx="55350" cy="55375"/>
            </a:xfrm>
            <a:custGeom>
              <a:avLst/>
              <a:gdLst/>
              <a:ahLst/>
              <a:cxnLst/>
              <a:rect l="l" t="t" r="r" b="b"/>
              <a:pathLst>
                <a:path w="2214" h="2215" extrusionOk="0">
                  <a:moveTo>
                    <a:pt x="1105" y="1"/>
                  </a:moveTo>
                  <a:cubicBezTo>
                    <a:pt x="500" y="1"/>
                    <a:pt x="0" y="501"/>
                    <a:pt x="0" y="1109"/>
                  </a:cubicBezTo>
                  <a:cubicBezTo>
                    <a:pt x="0" y="1715"/>
                    <a:pt x="500" y="2214"/>
                    <a:pt x="1105" y="2214"/>
                  </a:cubicBezTo>
                  <a:cubicBezTo>
                    <a:pt x="1714" y="2214"/>
                    <a:pt x="2214" y="1715"/>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9"/>
            <p:cNvSpPr/>
            <p:nvPr/>
          </p:nvSpPr>
          <p:spPr>
            <a:xfrm>
              <a:off x="2474225" y="5245225"/>
              <a:ext cx="55350" cy="55375"/>
            </a:xfrm>
            <a:custGeom>
              <a:avLst/>
              <a:gdLst/>
              <a:ahLst/>
              <a:cxnLst/>
              <a:rect l="l" t="t" r="r" b="b"/>
              <a:pathLst>
                <a:path w="2214" h="2215" extrusionOk="0">
                  <a:moveTo>
                    <a:pt x="1105" y="1"/>
                  </a:moveTo>
                  <a:cubicBezTo>
                    <a:pt x="500" y="1"/>
                    <a:pt x="0" y="501"/>
                    <a:pt x="0" y="1109"/>
                  </a:cubicBezTo>
                  <a:cubicBezTo>
                    <a:pt x="0" y="1714"/>
                    <a:pt x="500" y="2214"/>
                    <a:pt x="1105" y="2214"/>
                  </a:cubicBezTo>
                  <a:cubicBezTo>
                    <a:pt x="1714" y="2214"/>
                    <a:pt x="2214" y="1714"/>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9"/>
            <p:cNvSpPr/>
            <p:nvPr/>
          </p:nvSpPr>
          <p:spPr>
            <a:xfrm>
              <a:off x="2315350" y="5051600"/>
              <a:ext cx="55350" cy="55350"/>
            </a:xfrm>
            <a:custGeom>
              <a:avLst/>
              <a:gdLst/>
              <a:ahLst/>
              <a:cxnLst/>
              <a:rect l="l" t="t" r="r" b="b"/>
              <a:pathLst>
                <a:path w="2214" h="2214" extrusionOk="0">
                  <a:moveTo>
                    <a:pt x="1106" y="0"/>
                  </a:moveTo>
                  <a:cubicBezTo>
                    <a:pt x="500" y="0"/>
                    <a:pt x="0" y="500"/>
                    <a:pt x="0" y="1105"/>
                  </a:cubicBezTo>
                  <a:cubicBezTo>
                    <a:pt x="0" y="1714"/>
                    <a:pt x="500" y="2213"/>
                    <a:pt x="1106" y="2213"/>
                  </a:cubicBezTo>
                  <a:cubicBezTo>
                    <a:pt x="1714" y="2213"/>
                    <a:pt x="2214" y="1714"/>
                    <a:pt x="2214" y="1105"/>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9"/>
            <p:cNvSpPr/>
            <p:nvPr/>
          </p:nvSpPr>
          <p:spPr>
            <a:xfrm>
              <a:off x="2315350" y="4878425"/>
              <a:ext cx="55350" cy="55375"/>
            </a:xfrm>
            <a:custGeom>
              <a:avLst/>
              <a:gdLst/>
              <a:ahLst/>
              <a:cxnLst/>
              <a:rect l="l" t="t" r="r" b="b"/>
              <a:pathLst>
                <a:path w="2214" h="2215" extrusionOk="0">
                  <a:moveTo>
                    <a:pt x="1106" y="1"/>
                  </a:moveTo>
                  <a:cubicBezTo>
                    <a:pt x="500" y="1"/>
                    <a:pt x="0" y="501"/>
                    <a:pt x="0" y="1106"/>
                  </a:cubicBezTo>
                  <a:cubicBezTo>
                    <a:pt x="0" y="1715"/>
                    <a:pt x="500" y="2214"/>
                    <a:pt x="1106" y="2214"/>
                  </a:cubicBezTo>
                  <a:cubicBezTo>
                    <a:pt x="1714" y="2214"/>
                    <a:pt x="2214" y="1715"/>
                    <a:pt x="2214" y="1106"/>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9"/>
            <p:cNvSpPr/>
            <p:nvPr/>
          </p:nvSpPr>
          <p:spPr>
            <a:xfrm>
              <a:off x="2474225" y="5051600"/>
              <a:ext cx="55350" cy="55350"/>
            </a:xfrm>
            <a:custGeom>
              <a:avLst/>
              <a:gdLst/>
              <a:ahLst/>
              <a:cxnLst/>
              <a:rect l="l" t="t" r="r" b="b"/>
              <a:pathLst>
                <a:path w="2214" h="2214" extrusionOk="0">
                  <a:moveTo>
                    <a:pt x="1105" y="0"/>
                  </a:moveTo>
                  <a:cubicBezTo>
                    <a:pt x="500" y="0"/>
                    <a:pt x="0" y="500"/>
                    <a:pt x="0" y="1105"/>
                  </a:cubicBezTo>
                  <a:cubicBezTo>
                    <a:pt x="0" y="1714"/>
                    <a:pt x="500" y="2213"/>
                    <a:pt x="1105" y="2213"/>
                  </a:cubicBezTo>
                  <a:cubicBezTo>
                    <a:pt x="1714" y="2213"/>
                    <a:pt x="2214" y="1714"/>
                    <a:pt x="2214" y="1105"/>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9"/>
            <p:cNvSpPr/>
            <p:nvPr/>
          </p:nvSpPr>
          <p:spPr>
            <a:xfrm>
              <a:off x="2474225" y="4878425"/>
              <a:ext cx="55350" cy="55375"/>
            </a:xfrm>
            <a:custGeom>
              <a:avLst/>
              <a:gdLst/>
              <a:ahLst/>
              <a:cxnLst/>
              <a:rect l="l" t="t" r="r" b="b"/>
              <a:pathLst>
                <a:path w="2214" h="2215" extrusionOk="0">
                  <a:moveTo>
                    <a:pt x="1105" y="1"/>
                  </a:moveTo>
                  <a:cubicBezTo>
                    <a:pt x="500" y="1"/>
                    <a:pt x="0" y="501"/>
                    <a:pt x="0" y="1106"/>
                  </a:cubicBezTo>
                  <a:cubicBezTo>
                    <a:pt x="0" y="1715"/>
                    <a:pt x="500" y="2214"/>
                    <a:pt x="1105" y="2214"/>
                  </a:cubicBezTo>
                  <a:cubicBezTo>
                    <a:pt x="1714" y="2214"/>
                    <a:pt x="2214" y="1715"/>
                    <a:pt x="2214" y="1106"/>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9"/>
            <p:cNvSpPr/>
            <p:nvPr/>
          </p:nvSpPr>
          <p:spPr>
            <a:xfrm>
              <a:off x="1968125" y="4693650"/>
              <a:ext cx="55350" cy="55350"/>
            </a:xfrm>
            <a:custGeom>
              <a:avLst/>
              <a:gdLst/>
              <a:ahLst/>
              <a:cxnLst/>
              <a:rect l="l" t="t" r="r" b="b"/>
              <a:pathLst>
                <a:path w="2214" h="2214" extrusionOk="0">
                  <a:moveTo>
                    <a:pt x="1108" y="0"/>
                  </a:moveTo>
                  <a:cubicBezTo>
                    <a:pt x="500" y="0"/>
                    <a:pt x="0" y="466"/>
                    <a:pt x="0" y="1108"/>
                  </a:cubicBezTo>
                  <a:cubicBezTo>
                    <a:pt x="0" y="1714"/>
                    <a:pt x="500" y="2214"/>
                    <a:pt x="1108" y="2214"/>
                  </a:cubicBezTo>
                  <a:cubicBezTo>
                    <a:pt x="1714" y="2214"/>
                    <a:pt x="2213" y="1714"/>
                    <a:pt x="2213" y="1108"/>
                  </a:cubicBezTo>
                  <a:cubicBezTo>
                    <a:pt x="2213" y="466"/>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9"/>
            <p:cNvSpPr/>
            <p:nvPr/>
          </p:nvSpPr>
          <p:spPr>
            <a:xfrm>
              <a:off x="1968125" y="4520500"/>
              <a:ext cx="55350" cy="55350"/>
            </a:xfrm>
            <a:custGeom>
              <a:avLst/>
              <a:gdLst/>
              <a:ahLst/>
              <a:cxnLst/>
              <a:rect l="l" t="t" r="r" b="b"/>
              <a:pathLst>
                <a:path w="2214" h="2214" extrusionOk="0">
                  <a:moveTo>
                    <a:pt x="1108" y="0"/>
                  </a:moveTo>
                  <a:cubicBezTo>
                    <a:pt x="500" y="0"/>
                    <a:pt x="0" y="500"/>
                    <a:pt x="0" y="1108"/>
                  </a:cubicBezTo>
                  <a:cubicBezTo>
                    <a:pt x="0" y="1714"/>
                    <a:pt x="500" y="2214"/>
                    <a:pt x="1108" y="2214"/>
                  </a:cubicBezTo>
                  <a:cubicBezTo>
                    <a:pt x="1714" y="2214"/>
                    <a:pt x="2213" y="1714"/>
                    <a:pt x="2213" y="1108"/>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9"/>
            <p:cNvSpPr/>
            <p:nvPr/>
          </p:nvSpPr>
          <p:spPr>
            <a:xfrm>
              <a:off x="2126975" y="4693650"/>
              <a:ext cx="55375" cy="55350"/>
            </a:xfrm>
            <a:custGeom>
              <a:avLst/>
              <a:gdLst/>
              <a:ahLst/>
              <a:cxnLst/>
              <a:rect l="l" t="t" r="r" b="b"/>
              <a:pathLst>
                <a:path w="2215" h="2214" extrusionOk="0">
                  <a:moveTo>
                    <a:pt x="1109" y="0"/>
                  </a:moveTo>
                  <a:cubicBezTo>
                    <a:pt x="466" y="0"/>
                    <a:pt x="1" y="466"/>
                    <a:pt x="1" y="1108"/>
                  </a:cubicBezTo>
                  <a:cubicBezTo>
                    <a:pt x="1" y="1714"/>
                    <a:pt x="466" y="2214"/>
                    <a:pt x="1109" y="2214"/>
                  </a:cubicBezTo>
                  <a:cubicBezTo>
                    <a:pt x="1714" y="2214"/>
                    <a:pt x="2214" y="1714"/>
                    <a:pt x="2214" y="1108"/>
                  </a:cubicBezTo>
                  <a:cubicBezTo>
                    <a:pt x="2214" y="466"/>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9"/>
            <p:cNvSpPr/>
            <p:nvPr/>
          </p:nvSpPr>
          <p:spPr>
            <a:xfrm>
              <a:off x="2126975" y="4520500"/>
              <a:ext cx="55375" cy="55350"/>
            </a:xfrm>
            <a:custGeom>
              <a:avLst/>
              <a:gdLst/>
              <a:ahLst/>
              <a:cxnLst/>
              <a:rect l="l" t="t" r="r" b="b"/>
              <a:pathLst>
                <a:path w="2215" h="2214" extrusionOk="0">
                  <a:moveTo>
                    <a:pt x="1109" y="0"/>
                  </a:moveTo>
                  <a:cubicBezTo>
                    <a:pt x="466" y="0"/>
                    <a:pt x="1" y="500"/>
                    <a:pt x="1" y="1108"/>
                  </a:cubicBezTo>
                  <a:cubicBezTo>
                    <a:pt x="1" y="1714"/>
                    <a:pt x="466" y="2214"/>
                    <a:pt x="1109" y="2214"/>
                  </a:cubicBezTo>
                  <a:cubicBezTo>
                    <a:pt x="1714" y="2214"/>
                    <a:pt x="2214" y="1714"/>
                    <a:pt x="2214" y="1108"/>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9"/>
            <p:cNvSpPr/>
            <p:nvPr/>
          </p:nvSpPr>
          <p:spPr>
            <a:xfrm>
              <a:off x="1968125" y="4326850"/>
              <a:ext cx="55350" cy="55350"/>
            </a:xfrm>
            <a:custGeom>
              <a:avLst/>
              <a:gdLst/>
              <a:ahLst/>
              <a:cxnLst/>
              <a:rect l="l" t="t" r="r" b="b"/>
              <a:pathLst>
                <a:path w="2214" h="2214" extrusionOk="0">
                  <a:moveTo>
                    <a:pt x="1108" y="0"/>
                  </a:moveTo>
                  <a:cubicBezTo>
                    <a:pt x="500" y="0"/>
                    <a:pt x="0" y="463"/>
                    <a:pt x="0" y="1106"/>
                  </a:cubicBezTo>
                  <a:cubicBezTo>
                    <a:pt x="0" y="1714"/>
                    <a:pt x="500" y="2214"/>
                    <a:pt x="1108" y="2214"/>
                  </a:cubicBezTo>
                  <a:cubicBezTo>
                    <a:pt x="1714" y="2214"/>
                    <a:pt x="2213" y="1714"/>
                    <a:pt x="2213" y="1106"/>
                  </a:cubicBezTo>
                  <a:cubicBezTo>
                    <a:pt x="2213" y="463"/>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9"/>
            <p:cNvSpPr/>
            <p:nvPr/>
          </p:nvSpPr>
          <p:spPr>
            <a:xfrm>
              <a:off x="1968125" y="4153700"/>
              <a:ext cx="55350" cy="55350"/>
            </a:xfrm>
            <a:custGeom>
              <a:avLst/>
              <a:gdLst/>
              <a:ahLst/>
              <a:cxnLst/>
              <a:rect l="l" t="t" r="r" b="b"/>
              <a:pathLst>
                <a:path w="2214" h="2214" extrusionOk="0">
                  <a:moveTo>
                    <a:pt x="1108" y="0"/>
                  </a:moveTo>
                  <a:cubicBezTo>
                    <a:pt x="500" y="0"/>
                    <a:pt x="0" y="500"/>
                    <a:pt x="0" y="1106"/>
                  </a:cubicBezTo>
                  <a:cubicBezTo>
                    <a:pt x="0" y="1714"/>
                    <a:pt x="500" y="2214"/>
                    <a:pt x="1108" y="2214"/>
                  </a:cubicBezTo>
                  <a:cubicBezTo>
                    <a:pt x="1714" y="2214"/>
                    <a:pt x="2213" y="1714"/>
                    <a:pt x="2213" y="1106"/>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9"/>
            <p:cNvSpPr/>
            <p:nvPr/>
          </p:nvSpPr>
          <p:spPr>
            <a:xfrm>
              <a:off x="2126975" y="4326850"/>
              <a:ext cx="55375" cy="55350"/>
            </a:xfrm>
            <a:custGeom>
              <a:avLst/>
              <a:gdLst/>
              <a:ahLst/>
              <a:cxnLst/>
              <a:rect l="l" t="t" r="r" b="b"/>
              <a:pathLst>
                <a:path w="2215" h="2214" extrusionOk="0">
                  <a:moveTo>
                    <a:pt x="1109" y="0"/>
                  </a:moveTo>
                  <a:cubicBezTo>
                    <a:pt x="466" y="0"/>
                    <a:pt x="1" y="463"/>
                    <a:pt x="1" y="1106"/>
                  </a:cubicBezTo>
                  <a:cubicBezTo>
                    <a:pt x="1" y="1714"/>
                    <a:pt x="466" y="2214"/>
                    <a:pt x="1109" y="2214"/>
                  </a:cubicBezTo>
                  <a:cubicBezTo>
                    <a:pt x="1714" y="2214"/>
                    <a:pt x="2214" y="1714"/>
                    <a:pt x="2214" y="1106"/>
                  </a:cubicBezTo>
                  <a:cubicBezTo>
                    <a:pt x="2214" y="463"/>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9"/>
            <p:cNvSpPr/>
            <p:nvPr/>
          </p:nvSpPr>
          <p:spPr>
            <a:xfrm>
              <a:off x="2126975" y="4153700"/>
              <a:ext cx="55375" cy="55350"/>
            </a:xfrm>
            <a:custGeom>
              <a:avLst/>
              <a:gdLst/>
              <a:ahLst/>
              <a:cxnLst/>
              <a:rect l="l" t="t" r="r" b="b"/>
              <a:pathLst>
                <a:path w="2215" h="2214" extrusionOk="0">
                  <a:moveTo>
                    <a:pt x="1109" y="0"/>
                  </a:moveTo>
                  <a:cubicBezTo>
                    <a:pt x="466" y="0"/>
                    <a:pt x="1" y="500"/>
                    <a:pt x="1" y="1106"/>
                  </a:cubicBezTo>
                  <a:cubicBezTo>
                    <a:pt x="1" y="1714"/>
                    <a:pt x="466" y="2214"/>
                    <a:pt x="1109" y="2214"/>
                  </a:cubicBezTo>
                  <a:cubicBezTo>
                    <a:pt x="1714" y="2214"/>
                    <a:pt x="2214" y="1714"/>
                    <a:pt x="2214" y="1106"/>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9"/>
            <p:cNvSpPr/>
            <p:nvPr/>
          </p:nvSpPr>
          <p:spPr>
            <a:xfrm>
              <a:off x="2315350" y="4693650"/>
              <a:ext cx="55350" cy="55350"/>
            </a:xfrm>
            <a:custGeom>
              <a:avLst/>
              <a:gdLst/>
              <a:ahLst/>
              <a:cxnLst/>
              <a:rect l="l" t="t" r="r" b="b"/>
              <a:pathLst>
                <a:path w="2214" h="2214" extrusionOk="0">
                  <a:moveTo>
                    <a:pt x="1106" y="0"/>
                  </a:moveTo>
                  <a:cubicBezTo>
                    <a:pt x="500" y="0"/>
                    <a:pt x="0" y="466"/>
                    <a:pt x="0" y="1108"/>
                  </a:cubicBezTo>
                  <a:cubicBezTo>
                    <a:pt x="0" y="1714"/>
                    <a:pt x="500" y="2214"/>
                    <a:pt x="1106" y="2214"/>
                  </a:cubicBezTo>
                  <a:cubicBezTo>
                    <a:pt x="1714" y="2214"/>
                    <a:pt x="2214" y="1714"/>
                    <a:pt x="2214" y="1108"/>
                  </a:cubicBezTo>
                  <a:cubicBezTo>
                    <a:pt x="2214" y="466"/>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9"/>
            <p:cNvSpPr/>
            <p:nvPr/>
          </p:nvSpPr>
          <p:spPr>
            <a:xfrm>
              <a:off x="2315350" y="4520500"/>
              <a:ext cx="55350" cy="55350"/>
            </a:xfrm>
            <a:custGeom>
              <a:avLst/>
              <a:gdLst/>
              <a:ahLst/>
              <a:cxnLst/>
              <a:rect l="l" t="t" r="r" b="b"/>
              <a:pathLst>
                <a:path w="2214" h="2214" extrusionOk="0">
                  <a:moveTo>
                    <a:pt x="1106" y="0"/>
                  </a:moveTo>
                  <a:cubicBezTo>
                    <a:pt x="500" y="0"/>
                    <a:pt x="0" y="500"/>
                    <a:pt x="0" y="1108"/>
                  </a:cubicBezTo>
                  <a:cubicBezTo>
                    <a:pt x="0" y="1714"/>
                    <a:pt x="500" y="2214"/>
                    <a:pt x="1106" y="2214"/>
                  </a:cubicBezTo>
                  <a:cubicBezTo>
                    <a:pt x="1714" y="2214"/>
                    <a:pt x="2214" y="1714"/>
                    <a:pt x="2214" y="1108"/>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9"/>
            <p:cNvSpPr/>
            <p:nvPr/>
          </p:nvSpPr>
          <p:spPr>
            <a:xfrm>
              <a:off x="2474225" y="4693650"/>
              <a:ext cx="55350" cy="55350"/>
            </a:xfrm>
            <a:custGeom>
              <a:avLst/>
              <a:gdLst/>
              <a:ahLst/>
              <a:cxnLst/>
              <a:rect l="l" t="t" r="r" b="b"/>
              <a:pathLst>
                <a:path w="2214" h="2214" extrusionOk="0">
                  <a:moveTo>
                    <a:pt x="1105" y="0"/>
                  </a:moveTo>
                  <a:cubicBezTo>
                    <a:pt x="500" y="0"/>
                    <a:pt x="0" y="466"/>
                    <a:pt x="0" y="1108"/>
                  </a:cubicBezTo>
                  <a:cubicBezTo>
                    <a:pt x="0" y="1714"/>
                    <a:pt x="500" y="2214"/>
                    <a:pt x="1105" y="2214"/>
                  </a:cubicBezTo>
                  <a:cubicBezTo>
                    <a:pt x="1714" y="2214"/>
                    <a:pt x="2214" y="1714"/>
                    <a:pt x="2214" y="1108"/>
                  </a:cubicBezTo>
                  <a:cubicBezTo>
                    <a:pt x="2214" y="466"/>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9"/>
            <p:cNvSpPr/>
            <p:nvPr/>
          </p:nvSpPr>
          <p:spPr>
            <a:xfrm>
              <a:off x="2474225" y="4520500"/>
              <a:ext cx="55350" cy="55350"/>
            </a:xfrm>
            <a:custGeom>
              <a:avLst/>
              <a:gdLst/>
              <a:ahLst/>
              <a:cxnLst/>
              <a:rect l="l" t="t" r="r" b="b"/>
              <a:pathLst>
                <a:path w="2214" h="2214" extrusionOk="0">
                  <a:moveTo>
                    <a:pt x="1105" y="0"/>
                  </a:moveTo>
                  <a:cubicBezTo>
                    <a:pt x="500" y="0"/>
                    <a:pt x="0" y="500"/>
                    <a:pt x="0" y="1108"/>
                  </a:cubicBezTo>
                  <a:cubicBezTo>
                    <a:pt x="0" y="1714"/>
                    <a:pt x="500" y="2214"/>
                    <a:pt x="1105" y="2214"/>
                  </a:cubicBezTo>
                  <a:cubicBezTo>
                    <a:pt x="1714" y="2214"/>
                    <a:pt x="2214" y="1714"/>
                    <a:pt x="2214" y="1108"/>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9"/>
            <p:cNvSpPr/>
            <p:nvPr/>
          </p:nvSpPr>
          <p:spPr>
            <a:xfrm>
              <a:off x="2315350" y="4326850"/>
              <a:ext cx="55350" cy="55350"/>
            </a:xfrm>
            <a:custGeom>
              <a:avLst/>
              <a:gdLst/>
              <a:ahLst/>
              <a:cxnLst/>
              <a:rect l="l" t="t" r="r" b="b"/>
              <a:pathLst>
                <a:path w="2214" h="2214" extrusionOk="0">
                  <a:moveTo>
                    <a:pt x="1106" y="0"/>
                  </a:moveTo>
                  <a:cubicBezTo>
                    <a:pt x="500" y="0"/>
                    <a:pt x="0" y="463"/>
                    <a:pt x="0" y="1106"/>
                  </a:cubicBezTo>
                  <a:cubicBezTo>
                    <a:pt x="0" y="1714"/>
                    <a:pt x="500" y="2214"/>
                    <a:pt x="1106" y="2214"/>
                  </a:cubicBezTo>
                  <a:cubicBezTo>
                    <a:pt x="1714" y="2214"/>
                    <a:pt x="2214" y="1714"/>
                    <a:pt x="2214" y="1106"/>
                  </a:cubicBezTo>
                  <a:cubicBezTo>
                    <a:pt x="2214" y="463"/>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9"/>
            <p:cNvSpPr/>
            <p:nvPr/>
          </p:nvSpPr>
          <p:spPr>
            <a:xfrm>
              <a:off x="2315350" y="4153700"/>
              <a:ext cx="55350" cy="55350"/>
            </a:xfrm>
            <a:custGeom>
              <a:avLst/>
              <a:gdLst/>
              <a:ahLst/>
              <a:cxnLst/>
              <a:rect l="l" t="t" r="r" b="b"/>
              <a:pathLst>
                <a:path w="2214" h="2214" extrusionOk="0">
                  <a:moveTo>
                    <a:pt x="1106" y="0"/>
                  </a:moveTo>
                  <a:cubicBezTo>
                    <a:pt x="500" y="0"/>
                    <a:pt x="0" y="500"/>
                    <a:pt x="0" y="1106"/>
                  </a:cubicBezTo>
                  <a:cubicBezTo>
                    <a:pt x="0" y="1714"/>
                    <a:pt x="500" y="2214"/>
                    <a:pt x="1106" y="2214"/>
                  </a:cubicBezTo>
                  <a:cubicBezTo>
                    <a:pt x="1714" y="2214"/>
                    <a:pt x="2214" y="1714"/>
                    <a:pt x="2214" y="1106"/>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9"/>
            <p:cNvSpPr/>
            <p:nvPr/>
          </p:nvSpPr>
          <p:spPr>
            <a:xfrm>
              <a:off x="2474225" y="4326850"/>
              <a:ext cx="55350" cy="55350"/>
            </a:xfrm>
            <a:custGeom>
              <a:avLst/>
              <a:gdLst/>
              <a:ahLst/>
              <a:cxnLst/>
              <a:rect l="l" t="t" r="r" b="b"/>
              <a:pathLst>
                <a:path w="2214" h="2214" extrusionOk="0">
                  <a:moveTo>
                    <a:pt x="1105" y="0"/>
                  </a:moveTo>
                  <a:cubicBezTo>
                    <a:pt x="500" y="0"/>
                    <a:pt x="0" y="463"/>
                    <a:pt x="0" y="1106"/>
                  </a:cubicBezTo>
                  <a:cubicBezTo>
                    <a:pt x="0" y="1714"/>
                    <a:pt x="500" y="2214"/>
                    <a:pt x="1105" y="2214"/>
                  </a:cubicBezTo>
                  <a:cubicBezTo>
                    <a:pt x="1714" y="2214"/>
                    <a:pt x="2214" y="1714"/>
                    <a:pt x="2214" y="1106"/>
                  </a:cubicBezTo>
                  <a:cubicBezTo>
                    <a:pt x="2214" y="463"/>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9"/>
            <p:cNvSpPr/>
            <p:nvPr/>
          </p:nvSpPr>
          <p:spPr>
            <a:xfrm>
              <a:off x="2474225" y="4153700"/>
              <a:ext cx="55350" cy="55350"/>
            </a:xfrm>
            <a:custGeom>
              <a:avLst/>
              <a:gdLst/>
              <a:ahLst/>
              <a:cxnLst/>
              <a:rect l="l" t="t" r="r" b="b"/>
              <a:pathLst>
                <a:path w="2214" h="2214" extrusionOk="0">
                  <a:moveTo>
                    <a:pt x="1105" y="0"/>
                  </a:moveTo>
                  <a:cubicBezTo>
                    <a:pt x="500" y="0"/>
                    <a:pt x="0" y="500"/>
                    <a:pt x="0" y="1106"/>
                  </a:cubicBezTo>
                  <a:cubicBezTo>
                    <a:pt x="0" y="1714"/>
                    <a:pt x="500" y="2214"/>
                    <a:pt x="1105" y="2214"/>
                  </a:cubicBezTo>
                  <a:cubicBezTo>
                    <a:pt x="1714" y="2214"/>
                    <a:pt x="2214" y="1714"/>
                    <a:pt x="2214" y="1106"/>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8" name="Google Shape;348;p9"/>
          <p:cNvGrpSpPr/>
          <p:nvPr/>
        </p:nvGrpSpPr>
        <p:grpSpPr>
          <a:xfrm rot="5400000">
            <a:off x="735600" y="3885875"/>
            <a:ext cx="561450" cy="1320050"/>
            <a:chOff x="1968125" y="4153700"/>
            <a:chExt cx="561450" cy="1320050"/>
          </a:xfrm>
        </p:grpSpPr>
        <p:sp>
          <p:nvSpPr>
            <p:cNvPr id="349" name="Google Shape;349;p9"/>
            <p:cNvSpPr/>
            <p:nvPr/>
          </p:nvSpPr>
          <p:spPr>
            <a:xfrm>
              <a:off x="1968125" y="5418375"/>
              <a:ext cx="55350" cy="55375"/>
            </a:xfrm>
            <a:custGeom>
              <a:avLst/>
              <a:gdLst/>
              <a:ahLst/>
              <a:cxnLst/>
              <a:rect l="l" t="t" r="r" b="b"/>
              <a:pathLst>
                <a:path w="2214" h="2215" extrusionOk="0">
                  <a:moveTo>
                    <a:pt x="1108" y="1"/>
                  </a:moveTo>
                  <a:cubicBezTo>
                    <a:pt x="500" y="1"/>
                    <a:pt x="0" y="501"/>
                    <a:pt x="0" y="1109"/>
                  </a:cubicBezTo>
                  <a:cubicBezTo>
                    <a:pt x="0" y="1715"/>
                    <a:pt x="500" y="2214"/>
                    <a:pt x="1108" y="2214"/>
                  </a:cubicBezTo>
                  <a:cubicBezTo>
                    <a:pt x="1714" y="2214"/>
                    <a:pt x="2213" y="1715"/>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9"/>
            <p:cNvSpPr/>
            <p:nvPr/>
          </p:nvSpPr>
          <p:spPr>
            <a:xfrm>
              <a:off x="1968125" y="5245225"/>
              <a:ext cx="55350" cy="55375"/>
            </a:xfrm>
            <a:custGeom>
              <a:avLst/>
              <a:gdLst/>
              <a:ahLst/>
              <a:cxnLst/>
              <a:rect l="l" t="t" r="r" b="b"/>
              <a:pathLst>
                <a:path w="2214" h="2215" extrusionOk="0">
                  <a:moveTo>
                    <a:pt x="1108" y="1"/>
                  </a:moveTo>
                  <a:cubicBezTo>
                    <a:pt x="500" y="1"/>
                    <a:pt x="0" y="501"/>
                    <a:pt x="0" y="1109"/>
                  </a:cubicBezTo>
                  <a:cubicBezTo>
                    <a:pt x="0" y="1714"/>
                    <a:pt x="500" y="2214"/>
                    <a:pt x="1108" y="2214"/>
                  </a:cubicBezTo>
                  <a:cubicBezTo>
                    <a:pt x="1714" y="2214"/>
                    <a:pt x="2213" y="1714"/>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9"/>
            <p:cNvSpPr/>
            <p:nvPr/>
          </p:nvSpPr>
          <p:spPr>
            <a:xfrm>
              <a:off x="2126975" y="5418375"/>
              <a:ext cx="55375" cy="55375"/>
            </a:xfrm>
            <a:custGeom>
              <a:avLst/>
              <a:gdLst/>
              <a:ahLst/>
              <a:cxnLst/>
              <a:rect l="l" t="t" r="r" b="b"/>
              <a:pathLst>
                <a:path w="2215" h="2215" extrusionOk="0">
                  <a:moveTo>
                    <a:pt x="1109" y="1"/>
                  </a:moveTo>
                  <a:cubicBezTo>
                    <a:pt x="466" y="1"/>
                    <a:pt x="1" y="501"/>
                    <a:pt x="1" y="1109"/>
                  </a:cubicBezTo>
                  <a:cubicBezTo>
                    <a:pt x="1" y="1715"/>
                    <a:pt x="466" y="2214"/>
                    <a:pt x="1109" y="2214"/>
                  </a:cubicBezTo>
                  <a:cubicBezTo>
                    <a:pt x="1714" y="2214"/>
                    <a:pt x="2214" y="1715"/>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9"/>
            <p:cNvSpPr/>
            <p:nvPr/>
          </p:nvSpPr>
          <p:spPr>
            <a:xfrm>
              <a:off x="2126975" y="5245225"/>
              <a:ext cx="55375" cy="55375"/>
            </a:xfrm>
            <a:custGeom>
              <a:avLst/>
              <a:gdLst/>
              <a:ahLst/>
              <a:cxnLst/>
              <a:rect l="l" t="t" r="r" b="b"/>
              <a:pathLst>
                <a:path w="2215" h="2215" extrusionOk="0">
                  <a:moveTo>
                    <a:pt x="1109" y="1"/>
                  </a:moveTo>
                  <a:cubicBezTo>
                    <a:pt x="466" y="1"/>
                    <a:pt x="1" y="501"/>
                    <a:pt x="1" y="1109"/>
                  </a:cubicBezTo>
                  <a:cubicBezTo>
                    <a:pt x="1" y="1714"/>
                    <a:pt x="466" y="2214"/>
                    <a:pt x="1109" y="2214"/>
                  </a:cubicBezTo>
                  <a:cubicBezTo>
                    <a:pt x="1714" y="2214"/>
                    <a:pt x="2214" y="1714"/>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9"/>
            <p:cNvSpPr/>
            <p:nvPr/>
          </p:nvSpPr>
          <p:spPr>
            <a:xfrm>
              <a:off x="1968125" y="5051600"/>
              <a:ext cx="55350" cy="55350"/>
            </a:xfrm>
            <a:custGeom>
              <a:avLst/>
              <a:gdLst/>
              <a:ahLst/>
              <a:cxnLst/>
              <a:rect l="l" t="t" r="r" b="b"/>
              <a:pathLst>
                <a:path w="2214" h="2214" extrusionOk="0">
                  <a:moveTo>
                    <a:pt x="1108" y="0"/>
                  </a:moveTo>
                  <a:cubicBezTo>
                    <a:pt x="500" y="0"/>
                    <a:pt x="0" y="500"/>
                    <a:pt x="0" y="1105"/>
                  </a:cubicBezTo>
                  <a:cubicBezTo>
                    <a:pt x="0" y="1714"/>
                    <a:pt x="500" y="2213"/>
                    <a:pt x="1108" y="2213"/>
                  </a:cubicBezTo>
                  <a:cubicBezTo>
                    <a:pt x="1714" y="2213"/>
                    <a:pt x="2213" y="1714"/>
                    <a:pt x="2213" y="1105"/>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9"/>
            <p:cNvSpPr/>
            <p:nvPr/>
          </p:nvSpPr>
          <p:spPr>
            <a:xfrm>
              <a:off x="1968125" y="4878425"/>
              <a:ext cx="55350" cy="55375"/>
            </a:xfrm>
            <a:custGeom>
              <a:avLst/>
              <a:gdLst/>
              <a:ahLst/>
              <a:cxnLst/>
              <a:rect l="l" t="t" r="r" b="b"/>
              <a:pathLst>
                <a:path w="2214" h="2215" extrusionOk="0">
                  <a:moveTo>
                    <a:pt x="1108" y="1"/>
                  </a:moveTo>
                  <a:cubicBezTo>
                    <a:pt x="500" y="1"/>
                    <a:pt x="0" y="501"/>
                    <a:pt x="0" y="1106"/>
                  </a:cubicBezTo>
                  <a:cubicBezTo>
                    <a:pt x="0" y="1715"/>
                    <a:pt x="500" y="2214"/>
                    <a:pt x="1108" y="2214"/>
                  </a:cubicBezTo>
                  <a:cubicBezTo>
                    <a:pt x="1714" y="2214"/>
                    <a:pt x="2213" y="1715"/>
                    <a:pt x="2213" y="1106"/>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9"/>
            <p:cNvSpPr/>
            <p:nvPr/>
          </p:nvSpPr>
          <p:spPr>
            <a:xfrm>
              <a:off x="2126975" y="5051600"/>
              <a:ext cx="55375" cy="55350"/>
            </a:xfrm>
            <a:custGeom>
              <a:avLst/>
              <a:gdLst/>
              <a:ahLst/>
              <a:cxnLst/>
              <a:rect l="l" t="t" r="r" b="b"/>
              <a:pathLst>
                <a:path w="2215" h="2214" extrusionOk="0">
                  <a:moveTo>
                    <a:pt x="1109" y="0"/>
                  </a:moveTo>
                  <a:cubicBezTo>
                    <a:pt x="466" y="0"/>
                    <a:pt x="1" y="500"/>
                    <a:pt x="1" y="1105"/>
                  </a:cubicBezTo>
                  <a:cubicBezTo>
                    <a:pt x="1" y="1714"/>
                    <a:pt x="466" y="2213"/>
                    <a:pt x="1109" y="2213"/>
                  </a:cubicBezTo>
                  <a:cubicBezTo>
                    <a:pt x="1714" y="2213"/>
                    <a:pt x="2214" y="1714"/>
                    <a:pt x="2214" y="1105"/>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9"/>
            <p:cNvSpPr/>
            <p:nvPr/>
          </p:nvSpPr>
          <p:spPr>
            <a:xfrm>
              <a:off x="2126975" y="4878425"/>
              <a:ext cx="55375" cy="55375"/>
            </a:xfrm>
            <a:custGeom>
              <a:avLst/>
              <a:gdLst/>
              <a:ahLst/>
              <a:cxnLst/>
              <a:rect l="l" t="t" r="r" b="b"/>
              <a:pathLst>
                <a:path w="2215" h="2215" extrusionOk="0">
                  <a:moveTo>
                    <a:pt x="1109" y="1"/>
                  </a:moveTo>
                  <a:cubicBezTo>
                    <a:pt x="466" y="1"/>
                    <a:pt x="1" y="501"/>
                    <a:pt x="1" y="1106"/>
                  </a:cubicBezTo>
                  <a:cubicBezTo>
                    <a:pt x="1" y="1715"/>
                    <a:pt x="466" y="2214"/>
                    <a:pt x="1109" y="2214"/>
                  </a:cubicBezTo>
                  <a:cubicBezTo>
                    <a:pt x="1714" y="2214"/>
                    <a:pt x="2214" y="1715"/>
                    <a:pt x="2214" y="1106"/>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9"/>
            <p:cNvSpPr/>
            <p:nvPr/>
          </p:nvSpPr>
          <p:spPr>
            <a:xfrm>
              <a:off x="2315350" y="5418375"/>
              <a:ext cx="55350" cy="55375"/>
            </a:xfrm>
            <a:custGeom>
              <a:avLst/>
              <a:gdLst/>
              <a:ahLst/>
              <a:cxnLst/>
              <a:rect l="l" t="t" r="r" b="b"/>
              <a:pathLst>
                <a:path w="2214" h="2215" extrusionOk="0">
                  <a:moveTo>
                    <a:pt x="1106" y="1"/>
                  </a:moveTo>
                  <a:cubicBezTo>
                    <a:pt x="500" y="1"/>
                    <a:pt x="0" y="501"/>
                    <a:pt x="0" y="1109"/>
                  </a:cubicBezTo>
                  <a:cubicBezTo>
                    <a:pt x="0" y="1715"/>
                    <a:pt x="500" y="2214"/>
                    <a:pt x="1106" y="2214"/>
                  </a:cubicBezTo>
                  <a:cubicBezTo>
                    <a:pt x="1714" y="2214"/>
                    <a:pt x="2214" y="1715"/>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9"/>
            <p:cNvSpPr/>
            <p:nvPr/>
          </p:nvSpPr>
          <p:spPr>
            <a:xfrm>
              <a:off x="2315350" y="5245225"/>
              <a:ext cx="55350" cy="55375"/>
            </a:xfrm>
            <a:custGeom>
              <a:avLst/>
              <a:gdLst/>
              <a:ahLst/>
              <a:cxnLst/>
              <a:rect l="l" t="t" r="r" b="b"/>
              <a:pathLst>
                <a:path w="2214" h="2215" extrusionOk="0">
                  <a:moveTo>
                    <a:pt x="1106" y="1"/>
                  </a:moveTo>
                  <a:cubicBezTo>
                    <a:pt x="500" y="1"/>
                    <a:pt x="0" y="501"/>
                    <a:pt x="0" y="1109"/>
                  </a:cubicBezTo>
                  <a:cubicBezTo>
                    <a:pt x="0" y="1714"/>
                    <a:pt x="500" y="2214"/>
                    <a:pt x="1106" y="2214"/>
                  </a:cubicBezTo>
                  <a:cubicBezTo>
                    <a:pt x="1714" y="2214"/>
                    <a:pt x="2214" y="1714"/>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9"/>
            <p:cNvSpPr/>
            <p:nvPr/>
          </p:nvSpPr>
          <p:spPr>
            <a:xfrm>
              <a:off x="2474225" y="5418375"/>
              <a:ext cx="55350" cy="55375"/>
            </a:xfrm>
            <a:custGeom>
              <a:avLst/>
              <a:gdLst/>
              <a:ahLst/>
              <a:cxnLst/>
              <a:rect l="l" t="t" r="r" b="b"/>
              <a:pathLst>
                <a:path w="2214" h="2215" extrusionOk="0">
                  <a:moveTo>
                    <a:pt x="1105" y="1"/>
                  </a:moveTo>
                  <a:cubicBezTo>
                    <a:pt x="500" y="1"/>
                    <a:pt x="0" y="501"/>
                    <a:pt x="0" y="1109"/>
                  </a:cubicBezTo>
                  <a:cubicBezTo>
                    <a:pt x="0" y="1715"/>
                    <a:pt x="500" y="2214"/>
                    <a:pt x="1105" y="2214"/>
                  </a:cubicBezTo>
                  <a:cubicBezTo>
                    <a:pt x="1714" y="2214"/>
                    <a:pt x="2214" y="1715"/>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9"/>
            <p:cNvSpPr/>
            <p:nvPr/>
          </p:nvSpPr>
          <p:spPr>
            <a:xfrm>
              <a:off x="2474225" y="5245225"/>
              <a:ext cx="55350" cy="55375"/>
            </a:xfrm>
            <a:custGeom>
              <a:avLst/>
              <a:gdLst/>
              <a:ahLst/>
              <a:cxnLst/>
              <a:rect l="l" t="t" r="r" b="b"/>
              <a:pathLst>
                <a:path w="2214" h="2215" extrusionOk="0">
                  <a:moveTo>
                    <a:pt x="1105" y="1"/>
                  </a:moveTo>
                  <a:cubicBezTo>
                    <a:pt x="500" y="1"/>
                    <a:pt x="0" y="501"/>
                    <a:pt x="0" y="1109"/>
                  </a:cubicBezTo>
                  <a:cubicBezTo>
                    <a:pt x="0" y="1714"/>
                    <a:pt x="500" y="2214"/>
                    <a:pt x="1105" y="2214"/>
                  </a:cubicBezTo>
                  <a:cubicBezTo>
                    <a:pt x="1714" y="2214"/>
                    <a:pt x="2214" y="1714"/>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9"/>
            <p:cNvSpPr/>
            <p:nvPr/>
          </p:nvSpPr>
          <p:spPr>
            <a:xfrm>
              <a:off x="2315350" y="5051600"/>
              <a:ext cx="55350" cy="55350"/>
            </a:xfrm>
            <a:custGeom>
              <a:avLst/>
              <a:gdLst/>
              <a:ahLst/>
              <a:cxnLst/>
              <a:rect l="l" t="t" r="r" b="b"/>
              <a:pathLst>
                <a:path w="2214" h="2214" extrusionOk="0">
                  <a:moveTo>
                    <a:pt x="1106" y="0"/>
                  </a:moveTo>
                  <a:cubicBezTo>
                    <a:pt x="500" y="0"/>
                    <a:pt x="0" y="500"/>
                    <a:pt x="0" y="1105"/>
                  </a:cubicBezTo>
                  <a:cubicBezTo>
                    <a:pt x="0" y="1714"/>
                    <a:pt x="500" y="2213"/>
                    <a:pt x="1106" y="2213"/>
                  </a:cubicBezTo>
                  <a:cubicBezTo>
                    <a:pt x="1714" y="2213"/>
                    <a:pt x="2214" y="1714"/>
                    <a:pt x="2214" y="1105"/>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9"/>
            <p:cNvSpPr/>
            <p:nvPr/>
          </p:nvSpPr>
          <p:spPr>
            <a:xfrm>
              <a:off x="2315350" y="4878425"/>
              <a:ext cx="55350" cy="55375"/>
            </a:xfrm>
            <a:custGeom>
              <a:avLst/>
              <a:gdLst/>
              <a:ahLst/>
              <a:cxnLst/>
              <a:rect l="l" t="t" r="r" b="b"/>
              <a:pathLst>
                <a:path w="2214" h="2215" extrusionOk="0">
                  <a:moveTo>
                    <a:pt x="1106" y="1"/>
                  </a:moveTo>
                  <a:cubicBezTo>
                    <a:pt x="500" y="1"/>
                    <a:pt x="0" y="501"/>
                    <a:pt x="0" y="1106"/>
                  </a:cubicBezTo>
                  <a:cubicBezTo>
                    <a:pt x="0" y="1715"/>
                    <a:pt x="500" y="2214"/>
                    <a:pt x="1106" y="2214"/>
                  </a:cubicBezTo>
                  <a:cubicBezTo>
                    <a:pt x="1714" y="2214"/>
                    <a:pt x="2214" y="1715"/>
                    <a:pt x="2214" y="1106"/>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9"/>
            <p:cNvSpPr/>
            <p:nvPr/>
          </p:nvSpPr>
          <p:spPr>
            <a:xfrm>
              <a:off x="2474225" y="5051600"/>
              <a:ext cx="55350" cy="55350"/>
            </a:xfrm>
            <a:custGeom>
              <a:avLst/>
              <a:gdLst/>
              <a:ahLst/>
              <a:cxnLst/>
              <a:rect l="l" t="t" r="r" b="b"/>
              <a:pathLst>
                <a:path w="2214" h="2214" extrusionOk="0">
                  <a:moveTo>
                    <a:pt x="1105" y="0"/>
                  </a:moveTo>
                  <a:cubicBezTo>
                    <a:pt x="500" y="0"/>
                    <a:pt x="0" y="500"/>
                    <a:pt x="0" y="1105"/>
                  </a:cubicBezTo>
                  <a:cubicBezTo>
                    <a:pt x="0" y="1714"/>
                    <a:pt x="500" y="2213"/>
                    <a:pt x="1105" y="2213"/>
                  </a:cubicBezTo>
                  <a:cubicBezTo>
                    <a:pt x="1714" y="2213"/>
                    <a:pt x="2214" y="1714"/>
                    <a:pt x="2214" y="1105"/>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9"/>
            <p:cNvSpPr/>
            <p:nvPr/>
          </p:nvSpPr>
          <p:spPr>
            <a:xfrm>
              <a:off x="2474225" y="4878425"/>
              <a:ext cx="55350" cy="55375"/>
            </a:xfrm>
            <a:custGeom>
              <a:avLst/>
              <a:gdLst/>
              <a:ahLst/>
              <a:cxnLst/>
              <a:rect l="l" t="t" r="r" b="b"/>
              <a:pathLst>
                <a:path w="2214" h="2215" extrusionOk="0">
                  <a:moveTo>
                    <a:pt x="1105" y="1"/>
                  </a:moveTo>
                  <a:cubicBezTo>
                    <a:pt x="500" y="1"/>
                    <a:pt x="0" y="501"/>
                    <a:pt x="0" y="1106"/>
                  </a:cubicBezTo>
                  <a:cubicBezTo>
                    <a:pt x="0" y="1715"/>
                    <a:pt x="500" y="2214"/>
                    <a:pt x="1105" y="2214"/>
                  </a:cubicBezTo>
                  <a:cubicBezTo>
                    <a:pt x="1714" y="2214"/>
                    <a:pt x="2214" y="1715"/>
                    <a:pt x="2214" y="1106"/>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9"/>
            <p:cNvSpPr/>
            <p:nvPr/>
          </p:nvSpPr>
          <p:spPr>
            <a:xfrm>
              <a:off x="1968125" y="4693650"/>
              <a:ext cx="55350" cy="55350"/>
            </a:xfrm>
            <a:custGeom>
              <a:avLst/>
              <a:gdLst/>
              <a:ahLst/>
              <a:cxnLst/>
              <a:rect l="l" t="t" r="r" b="b"/>
              <a:pathLst>
                <a:path w="2214" h="2214" extrusionOk="0">
                  <a:moveTo>
                    <a:pt x="1108" y="0"/>
                  </a:moveTo>
                  <a:cubicBezTo>
                    <a:pt x="500" y="0"/>
                    <a:pt x="0" y="466"/>
                    <a:pt x="0" y="1108"/>
                  </a:cubicBezTo>
                  <a:cubicBezTo>
                    <a:pt x="0" y="1714"/>
                    <a:pt x="500" y="2214"/>
                    <a:pt x="1108" y="2214"/>
                  </a:cubicBezTo>
                  <a:cubicBezTo>
                    <a:pt x="1714" y="2214"/>
                    <a:pt x="2213" y="1714"/>
                    <a:pt x="2213" y="1108"/>
                  </a:cubicBezTo>
                  <a:cubicBezTo>
                    <a:pt x="2213" y="466"/>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9"/>
            <p:cNvSpPr/>
            <p:nvPr/>
          </p:nvSpPr>
          <p:spPr>
            <a:xfrm>
              <a:off x="1968125" y="4520500"/>
              <a:ext cx="55350" cy="55350"/>
            </a:xfrm>
            <a:custGeom>
              <a:avLst/>
              <a:gdLst/>
              <a:ahLst/>
              <a:cxnLst/>
              <a:rect l="l" t="t" r="r" b="b"/>
              <a:pathLst>
                <a:path w="2214" h="2214" extrusionOk="0">
                  <a:moveTo>
                    <a:pt x="1108" y="0"/>
                  </a:moveTo>
                  <a:cubicBezTo>
                    <a:pt x="500" y="0"/>
                    <a:pt x="0" y="500"/>
                    <a:pt x="0" y="1108"/>
                  </a:cubicBezTo>
                  <a:cubicBezTo>
                    <a:pt x="0" y="1714"/>
                    <a:pt x="500" y="2214"/>
                    <a:pt x="1108" y="2214"/>
                  </a:cubicBezTo>
                  <a:cubicBezTo>
                    <a:pt x="1714" y="2214"/>
                    <a:pt x="2213" y="1714"/>
                    <a:pt x="2213" y="1108"/>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9"/>
            <p:cNvSpPr/>
            <p:nvPr/>
          </p:nvSpPr>
          <p:spPr>
            <a:xfrm>
              <a:off x="2126975" y="4693650"/>
              <a:ext cx="55375" cy="55350"/>
            </a:xfrm>
            <a:custGeom>
              <a:avLst/>
              <a:gdLst/>
              <a:ahLst/>
              <a:cxnLst/>
              <a:rect l="l" t="t" r="r" b="b"/>
              <a:pathLst>
                <a:path w="2215" h="2214" extrusionOk="0">
                  <a:moveTo>
                    <a:pt x="1109" y="0"/>
                  </a:moveTo>
                  <a:cubicBezTo>
                    <a:pt x="466" y="0"/>
                    <a:pt x="1" y="466"/>
                    <a:pt x="1" y="1108"/>
                  </a:cubicBezTo>
                  <a:cubicBezTo>
                    <a:pt x="1" y="1714"/>
                    <a:pt x="466" y="2214"/>
                    <a:pt x="1109" y="2214"/>
                  </a:cubicBezTo>
                  <a:cubicBezTo>
                    <a:pt x="1714" y="2214"/>
                    <a:pt x="2214" y="1714"/>
                    <a:pt x="2214" y="1108"/>
                  </a:cubicBezTo>
                  <a:cubicBezTo>
                    <a:pt x="2214" y="466"/>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9"/>
            <p:cNvSpPr/>
            <p:nvPr/>
          </p:nvSpPr>
          <p:spPr>
            <a:xfrm>
              <a:off x="2126975" y="4520500"/>
              <a:ext cx="55375" cy="55350"/>
            </a:xfrm>
            <a:custGeom>
              <a:avLst/>
              <a:gdLst/>
              <a:ahLst/>
              <a:cxnLst/>
              <a:rect l="l" t="t" r="r" b="b"/>
              <a:pathLst>
                <a:path w="2215" h="2214" extrusionOk="0">
                  <a:moveTo>
                    <a:pt x="1109" y="0"/>
                  </a:moveTo>
                  <a:cubicBezTo>
                    <a:pt x="466" y="0"/>
                    <a:pt x="1" y="500"/>
                    <a:pt x="1" y="1108"/>
                  </a:cubicBezTo>
                  <a:cubicBezTo>
                    <a:pt x="1" y="1714"/>
                    <a:pt x="466" y="2214"/>
                    <a:pt x="1109" y="2214"/>
                  </a:cubicBezTo>
                  <a:cubicBezTo>
                    <a:pt x="1714" y="2214"/>
                    <a:pt x="2214" y="1714"/>
                    <a:pt x="2214" y="1108"/>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9"/>
            <p:cNvSpPr/>
            <p:nvPr/>
          </p:nvSpPr>
          <p:spPr>
            <a:xfrm>
              <a:off x="1968125" y="4326850"/>
              <a:ext cx="55350" cy="55350"/>
            </a:xfrm>
            <a:custGeom>
              <a:avLst/>
              <a:gdLst/>
              <a:ahLst/>
              <a:cxnLst/>
              <a:rect l="l" t="t" r="r" b="b"/>
              <a:pathLst>
                <a:path w="2214" h="2214" extrusionOk="0">
                  <a:moveTo>
                    <a:pt x="1108" y="0"/>
                  </a:moveTo>
                  <a:cubicBezTo>
                    <a:pt x="500" y="0"/>
                    <a:pt x="0" y="463"/>
                    <a:pt x="0" y="1106"/>
                  </a:cubicBezTo>
                  <a:cubicBezTo>
                    <a:pt x="0" y="1714"/>
                    <a:pt x="500" y="2214"/>
                    <a:pt x="1108" y="2214"/>
                  </a:cubicBezTo>
                  <a:cubicBezTo>
                    <a:pt x="1714" y="2214"/>
                    <a:pt x="2213" y="1714"/>
                    <a:pt x="2213" y="1106"/>
                  </a:cubicBezTo>
                  <a:cubicBezTo>
                    <a:pt x="2213" y="463"/>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9"/>
            <p:cNvSpPr/>
            <p:nvPr/>
          </p:nvSpPr>
          <p:spPr>
            <a:xfrm>
              <a:off x="1968125" y="4153700"/>
              <a:ext cx="55350" cy="55350"/>
            </a:xfrm>
            <a:custGeom>
              <a:avLst/>
              <a:gdLst/>
              <a:ahLst/>
              <a:cxnLst/>
              <a:rect l="l" t="t" r="r" b="b"/>
              <a:pathLst>
                <a:path w="2214" h="2214" extrusionOk="0">
                  <a:moveTo>
                    <a:pt x="1108" y="0"/>
                  </a:moveTo>
                  <a:cubicBezTo>
                    <a:pt x="500" y="0"/>
                    <a:pt x="0" y="500"/>
                    <a:pt x="0" y="1106"/>
                  </a:cubicBezTo>
                  <a:cubicBezTo>
                    <a:pt x="0" y="1714"/>
                    <a:pt x="500" y="2214"/>
                    <a:pt x="1108" y="2214"/>
                  </a:cubicBezTo>
                  <a:cubicBezTo>
                    <a:pt x="1714" y="2214"/>
                    <a:pt x="2213" y="1714"/>
                    <a:pt x="2213" y="1106"/>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9"/>
            <p:cNvSpPr/>
            <p:nvPr/>
          </p:nvSpPr>
          <p:spPr>
            <a:xfrm>
              <a:off x="2126975" y="4326850"/>
              <a:ext cx="55375" cy="55350"/>
            </a:xfrm>
            <a:custGeom>
              <a:avLst/>
              <a:gdLst/>
              <a:ahLst/>
              <a:cxnLst/>
              <a:rect l="l" t="t" r="r" b="b"/>
              <a:pathLst>
                <a:path w="2215" h="2214" extrusionOk="0">
                  <a:moveTo>
                    <a:pt x="1109" y="0"/>
                  </a:moveTo>
                  <a:cubicBezTo>
                    <a:pt x="466" y="0"/>
                    <a:pt x="1" y="463"/>
                    <a:pt x="1" y="1106"/>
                  </a:cubicBezTo>
                  <a:cubicBezTo>
                    <a:pt x="1" y="1714"/>
                    <a:pt x="466" y="2214"/>
                    <a:pt x="1109" y="2214"/>
                  </a:cubicBezTo>
                  <a:cubicBezTo>
                    <a:pt x="1714" y="2214"/>
                    <a:pt x="2214" y="1714"/>
                    <a:pt x="2214" y="1106"/>
                  </a:cubicBezTo>
                  <a:cubicBezTo>
                    <a:pt x="2214" y="463"/>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9"/>
            <p:cNvSpPr/>
            <p:nvPr/>
          </p:nvSpPr>
          <p:spPr>
            <a:xfrm>
              <a:off x="2126975" y="4153700"/>
              <a:ext cx="55375" cy="55350"/>
            </a:xfrm>
            <a:custGeom>
              <a:avLst/>
              <a:gdLst/>
              <a:ahLst/>
              <a:cxnLst/>
              <a:rect l="l" t="t" r="r" b="b"/>
              <a:pathLst>
                <a:path w="2215" h="2214" extrusionOk="0">
                  <a:moveTo>
                    <a:pt x="1109" y="0"/>
                  </a:moveTo>
                  <a:cubicBezTo>
                    <a:pt x="466" y="0"/>
                    <a:pt x="1" y="500"/>
                    <a:pt x="1" y="1106"/>
                  </a:cubicBezTo>
                  <a:cubicBezTo>
                    <a:pt x="1" y="1714"/>
                    <a:pt x="466" y="2214"/>
                    <a:pt x="1109" y="2214"/>
                  </a:cubicBezTo>
                  <a:cubicBezTo>
                    <a:pt x="1714" y="2214"/>
                    <a:pt x="2214" y="1714"/>
                    <a:pt x="2214" y="1106"/>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9"/>
            <p:cNvSpPr/>
            <p:nvPr/>
          </p:nvSpPr>
          <p:spPr>
            <a:xfrm>
              <a:off x="2315350" y="4693650"/>
              <a:ext cx="55350" cy="55350"/>
            </a:xfrm>
            <a:custGeom>
              <a:avLst/>
              <a:gdLst/>
              <a:ahLst/>
              <a:cxnLst/>
              <a:rect l="l" t="t" r="r" b="b"/>
              <a:pathLst>
                <a:path w="2214" h="2214" extrusionOk="0">
                  <a:moveTo>
                    <a:pt x="1106" y="0"/>
                  </a:moveTo>
                  <a:cubicBezTo>
                    <a:pt x="500" y="0"/>
                    <a:pt x="0" y="466"/>
                    <a:pt x="0" y="1108"/>
                  </a:cubicBezTo>
                  <a:cubicBezTo>
                    <a:pt x="0" y="1714"/>
                    <a:pt x="500" y="2214"/>
                    <a:pt x="1106" y="2214"/>
                  </a:cubicBezTo>
                  <a:cubicBezTo>
                    <a:pt x="1714" y="2214"/>
                    <a:pt x="2214" y="1714"/>
                    <a:pt x="2214" y="1108"/>
                  </a:cubicBezTo>
                  <a:cubicBezTo>
                    <a:pt x="2214" y="466"/>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9"/>
            <p:cNvSpPr/>
            <p:nvPr/>
          </p:nvSpPr>
          <p:spPr>
            <a:xfrm>
              <a:off x="2315350" y="4520500"/>
              <a:ext cx="55350" cy="55350"/>
            </a:xfrm>
            <a:custGeom>
              <a:avLst/>
              <a:gdLst/>
              <a:ahLst/>
              <a:cxnLst/>
              <a:rect l="l" t="t" r="r" b="b"/>
              <a:pathLst>
                <a:path w="2214" h="2214" extrusionOk="0">
                  <a:moveTo>
                    <a:pt x="1106" y="0"/>
                  </a:moveTo>
                  <a:cubicBezTo>
                    <a:pt x="500" y="0"/>
                    <a:pt x="0" y="500"/>
                    <a:pt x="0" y="1108"/>
                  </a:cubicBezTo>
                  <a:cubicBezTo>
                    <a:pt x="0" y="1714"/>
                    <a:pt x="500" y="2214"/>
                    <a:pt x="1106" y="2214"/>
                  </a:cubicBezTo>
                  <a:cubicBezTo>
                    <a:pt x="1714" y="2214"/>
                    <a:pt x="2214" y="1714"/>
                    <a:pt x="2214" y="1108"/>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9"/>
            <p:cNvSpPr/>
            <p:nvPr/>
          </p:nvSpPr>
          <p:spPr>
            <a:xfrm>
              <a:off x="2474225" y="4693650"/>
              <a:ext cx="55350" cy="55350"/>
            </a:xfrm>
            <a:custGeom>
              <a:avLst/>
              <a:gdLst/>
              <a:ahLst/>
              <a:cxnLst/>
              <a:rect l="l" t="t" r="r" b="b"/>
              <a:pathLst>
                <a:path w="2214" h="2214" extrusionOk="0">
                  <a:moveTo>
                    <a:pt x="1105" y="0"/>
                  </a:moveTo>
                  <a:cubicBezTo>
                    <a:pt x="500" y="0"/>
                    <a:pt x="0" y="466"/>
                    <a:pt x="0" y="1108"/>
                  </a:cubicBezTo>
                  <a:cubicBezTo>
                    <a:pt x="0" y="1714"/>
                    <a:pt x="500" y="2214"/>
                    <a:pt x="1105" y="2214"/>
                  </a:cubicBezTo>
                  <a:cubicBezTo>
                    <a:pt x="1714" y="2214"/>
                    <a:pt x="2214" y="1714"/>
                    <a:pt x="2214" y="1108"/>
                  </a:cubicBezTo>
                  <a:cubicBezTo>
                    <a:pt x="2214" y="466"/>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9"/>
            <p:cNvSpPr/>
            <p:nvPr/>
          </p:nvSpPr>
          <p:spPr>
            <a:xfrm>
              <a:off x="2474225" y="4520500"/>
              <a:ext cx="55350" cy="55350"/>
            </a:xfrm>
            <a:custGeom>
              <a:avLst/>
              <a:gdLst/>
              <a:ahLst/>
              <a:cxnLst/>
              <a:rect l="l" t="t" r="r" b="b"/>
              <a:pathLst>
                <a:path w="2214" h="2214" extrusionOk="0">
                  <a:moveTo>
                    <a:pt x="1105" y="0"/>
                  </a:moveTo>
                  <a:cubicBezTo>
                    <a:pt x="500" y="0"/>
                    <a:pt x="0" y="500"/>
                    <a:pt x="0" y="1108"/>
                  </a:cubicBezTo>
                  <a:cubicBezTo>
                    <a:pt x="0" y="1714"/>
                    <a:pt x="500" y="2214"/>
                    <a:pt x="1105" y="2214"/>
                  </a:cubicBezTo>
                  <a:cubicBezTo>
                    <a:pt x="1714" y="2214"/>
                    <a:pt x="2214" y="1714"/>
                    <a:pt x="2214" y="1108"/>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9"/>
            <p:cNvSpPr/>
            <p:nvPr/>
          </p:nvSpPr>
          <p:spPr>
            <a:xfrm>
              <a:off x="2315350" y="4326850"/>
              <a:ext cx="55350" cy="55350"/>
            </a:xfrm>
            <a:custGeom>
              <a:avLst/>
              <a:gdLst/>
              <a:ahLst/>
              <a:cxnLst/>
              <a:rect l="l" t="t" r="r" b="b"/>
              <a:pathLst>
                <a:path w="2214" h="2214" extrusionOk="0">
                  <a:moveTo>
                    <a:pt x="1106" y="0"/>
                  </a:moveTo>
                  <a:cubicBezTo>
                    <a:pt x="500" y="0"/>
                    <a:pt x="0" y="463"/>
                    <a:pt x="0" y="1106"/>
                  </a:cubicBezTo>
                  <a:cubicBezTo>
                    <a:pt x="0" y="1714"/>
                    <a:pt x="500" y="2214"/>
                    <a:pt x="1106" y="2214"/>
                  </a:cubicBezTo>
                  <a:cubicBezTo>
                    <a:pt x="1714" y="2214"/>
                    <a:pt x="2214" y="1714"/>
                    <a:pt x="2214" y="1106"/>
                  </a:cubicBezTo>
                  <a:cubicBezTo>
                    <a:pt x="2214" y="463"/>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9"/>
            <p:cNvSpPr/>
            <p:nvPr/>
          </p:nvSpPr>
          <p:spPr>
            <a:xfrm>
              <a:off x="2315350" y="4153700"/>
              <a:ext cx="55350" cy="55350"/>
            </a:xfrm>
            <a:custGeom>
              <a:avLst/>
              <a:gdLst/>
              <a:ahLst/>
              <a:cxnLst/>
              <a:rect l="l" t="t" r="r" b="b"/>
              <a:pathLst>
                <a:path w="2214" h="2214" extrusionOk="0">
                  <a:moveTo>
                    <a:pt x="1106" y="0"/>
                  </a:moveTo>
                  <a:cubicBezTo>
                    <a:pt x="500" y="0"/>
                    <a:pt x="0" y="500"/>
                    <a:pt x="0" y="1106"/>
                  </a:cubicBezTo>
                  <a:cubicBezTo>
                    <a:pt x="0" y="1714"/>
                    <a:pt x="500" y="2214"/>
                    <a:pt x="1106" y="2214"/>
                  </a:cubicBezTo>
                  <a:cubicBezTo>
                    <a:pt x="1714" y="2214"/>
                    <a:pt x="2214" y="1714"/>
                    <a:pt x="2214" y="1106"/>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9"/>
            <p:cNvSpPr/>
            <p:nvPr/>
          </p:nvSpPr>
          <p:spPr>
            <a:xfrm>
              <a:off x="2474225" y="4326850"/>
              <a:ext cx="55350" cy="55350"/>
            </a:xfrm>
            <a:custGeom>
              <a:avLst/>
              <a:gdLst/>
              <a:ahLst/>
              <a:cxnLst/>
              <a:rect l="l" t="t" r="r" b="b"/>
              <a:pathLst>
                <a:path w="2214" h="2214" extrusionOk="0">
                  <a:moveTo>
                    <a:pt x="1105" y="0"/>
                  </a:moveTo>
                  <a:cubicBezTo>
                    <a:pt x="500" y="0"/>
                    <a:pt x="0" y="463"/>
                    <a:pt x="0" y="1106"/>
                  </a:cubicBezTo>
                  <a:cubicBezTo>
                    <a:pt x="0" y="1714"/>
                    <a:pt x="500" y="2214"/>
                    <a:pt x="1105" y="2214"/>
                  </a:cubicBezTo>
                  <a:cubicBezTo>
                    <a:pt x="1714" y="2214"/>
                    <a:pt x="2214" y="1714"/>
                    <a:pt x="2214" y="1106"/>
                  </a:cubicBezTo>
                  <a:cubicBezTo>
                    <a:pt x="2214" y="463"/>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9"/>
            <p:cNvSpPr/>
            <p:nvPr/>
          </p:nvSpPr>
          <p:spPr>
            <a:xfrm>
              <a:off x="2474225" y="4153700"/>
              <a:ext cx="55350" cy="55350"/>
            </a:xfrm>
            <a:custGeom>
              <a:avLst/>
              <a:gdLst/>
              <a:ahLst/>
              <a:cxnLst/>
              <a:rect l="l" t="t" r="r" b="b"/>
              <a:pathLst>
                <a:path w="2214" h="2214" extrusionOk="0">
                  <a:moveTo>
                    <a:pt x="1105" y="0"/>
                  </a:moveTo>
                  <a:cubicBezTo>
                    <a:pt x="500" y="0"/>
                    <a:pt x="0" y="500"/>
                    <a:pt x="0" y="1106"/>
                  </a:cubicBezTo>
                  <a:cubicBezTo>
                    <a:pt x="0" y="1714"/>
                    <a:pt x="500" y="2214"/>
                    <a:pt x="1105" y="2214"/>
                  </a:cubicBezTo>
                  <a:cubicBezTo>
                    <a:pt x="1714" y="2214"/>
                    <a:pt x="2214" y="1714"/>
                    <a:pt x="2214" y="1106"/>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Big number" userDrawn="1">
  <p:cSld name="BIG_NUMBER">
    <p:spTree>
      <p:nvGrpSpPr>
        <p:cNvPr id="1" name="Shape 383"/>
        <p:cNvGrpSpPr/>
        <p:nvPr/>
      </p:nvGrpSpPr>
      <p:grpSpPr>
        <a:xfrm>
          <a:off x="0" y="0"/>
          <a:ext cx="0" cy="0"/>
          <a:chOff x="0" y="0"/>
          <a:chExt cx="0" cy="0"/>
        </a:xfrm>
      </p:grpSpPr>
      <p:sp>
        <p:nvSpPr>
          <p:cNvPr id="386" name="Google Shape;386;p11"/>
          <p:cNvSpPr/>
          <p:nvPr/>
        </p:nvSpPr>
        <p:spPr>
          <a:xfrm rot="-900402">
            <a:off x="7220753" y="3436490"/>
            <a:ext cx="5309891" cy="530989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1"/>
          <p:cNvSpPr/>
          <p:nvPr/>
        </p:nvSpPr>
        <p:spPr>
          <a:xfrm rot="-900402">
            <a:off x="-951697" y="-4374010"/>
            <a:ext cx="5309891" cy="530989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1"/>
          <p:cNvSpPr/>
          <p:nvPr/>
        </p:nvSpPr>
        <p:spPr>
          <a:xfrm rot="-900343">
            <a:off x="-5725187" y="2400474"/>
            <a:ext cx="7719122" cy="7719122"/>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Section header 1">
  <p:cSld name="SECTION_HEADER_1">
    <p:spTree>
      <p:nvGrpSpPr>
        <p:cNvPr id="1" name="Shape 707"/>
        <p:cNvGrpSpPr/>
        <p:nvPr/>
      </p:nvGrpSpPr>
      <p:grpSpPr>
        <a:xfrm>
          <a:off x="0" y="0"/>
          <a:ext cx="0" cy="0"/>
          <a:chOff x="0" y="0"/>
          <a:chExt cx="0" cy="0"/>
        </a:xfrm>
      </p:grpSpPr>
      <p:sp>
        <p:nvSpPr>
          <p:cNvPr id="708" name="Google Shape;708;p20"/>
          <p:cNvSpPr txBox="1">
            <a:spLocks noGrp="1"/>
          </p:cNvSpPr>
          <p:nvPr>
            <p:ph type="title"/>
          </p:nvPr>
        </p:nvSpPr>
        <p:spPr>
          <a:xfrm>
            <a:off x="1026900" y="1649088"/>
            <a:ext cx="4099800" cy="1525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09" name="Google Shape;709;p20"/>
          <p:cNvSpPr txBox="1">
            <a:spLocks noGrp="1"/>
          </p:cNvSpPr>
          <p:nvPr>
            <p:ph type="title" idx="2" hasCustomPrompt="1"/>
          </p:nvPr>
        </p:nvSpPr>
        <p:spPr>
          <a:xfrm>
            <a:off x="6099350" y="1862850"/>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10" name="Google Shape;710;p20"/>
          <p:cNvSpPr txBox="1">
            <a:spLocks noGrp="1"/>
          </p:cNvSpPr>
          <p:nvPr>
            <p:ph type="subTitle" idx="1"/>
          </p:nvPr>
        </p:nvSpPr>
        <p:spPr>
          <a:xfrm>
            <a:off x="1026900" y="2781013"/>
            <a:ext cx="4099800" cy="71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11" name="Google Shape;711;p20"/>
          <p:cNvSpPr/>
          <p:nvPr/>
        </p:nvSpPr>
        <p:spPr>
          <a:xfrm rot="2114048">
            <a:off x="-3111454" y="-4056768"/>
            <a:ext cx="5792841" cy="5793187"/>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and Four Columns">
  <p:cSld name="CUSTOM_5">
    <p:spTree>
      <p:nvGrpSpPr>
        <p:cNvPr id="1" name="Shape 861"/>
        <p:cNvGrpSpPr/>
        <p:nvPr/>
      </p:nvGrpSpPr>
      <p:grpSpPr>
        <a:xfrm>
          <a:off x="0" y="0"/>
          <a:ext cx="0" cy="0"/>
          <a:chOff x="0" y="0"/>
          <a:chExt cx="0" cy="0"/>
        </a:xfrm>
      </p:grpSpPr>
      <p:sp>
        <p:nvSpPr>
          <p:cNvPr id="862" name="Google Shape;862;p23"/>
          <p:cNvSpPr txBox="1">
            <a:spLocks noGrp="1"/>
          </p:cNvSpPr>
          <p:nvPr>
            <p:ph type="title"/>
          </p:nvPr>
        </p:nvSpPr>
        <p:spPr>
          <a:xfrm>
            <a:off x="2336400" y="539500"/>
            <a:ext cx="4471200" cy="66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63" name="Google Shape;863;p23"/>
          <p:cNvSpPr txBox="1">
            <a:spLocks noGrp="1"/>
          </p:cNvSpPr>
          <p:nvPr>
            <p:ph type="title" idx="2"/>
          </p:nvPr>
        </p:nvSpPr>
        <p:spPr>
          <a:xfrm>
            <a:off x="2310550" y="18468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4" name="Google Shape;864;p23"/>
          <p:cNvSpPr txBox="1">
            <a:spLocks noGrp="1"/>
          </p:cNvSpPr>
          <p:nvPr>
            <p:ph type="subTitle" idx="1"/>
          </p:nvPr>
        </p:nvSpPr>
        <p:spPr>
          <a:xfrm>
            <a:off x="2310550" y="22047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5" name="Google Shape;865;p23"/>
          <p:cNvSpPr txBox="1">
            <a:spLocks noGrp="1"/>
          </p:cNvSpPr>
          <p:nvPr>
            <p:ph type="title" idx="3"/>
          </p:nvPr>
        </p:nvSpPr>
        <p:spPr>
          <a:xfrm>
            <a:off x="4855254" y="18468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6" name="Google Shape;866;p23"/>
          <p:cNvSpPr txBox="1">
            <a:spLocks noGrp="1"/>
          </p:cNvSpPr>
          <p:nvPr>
            <p:ph type="subTitle" idx="4"/>
          </p:nvPr>
        </p:nvSpPr>
        <p:spPr>
          <a:xfrm>
            <a:off x="4855254" y="22047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7" name="Google Shape;867;p23"/>
          <p:cNvSpPr txBox="1">
            <a:spLocks noGrp="1"/>
          </p:cNvSpPr>
          <p:nvPr>
            <p:ph type="title" idx="5"/>
          </p:nvPr>
        </p:nvSpPr>
        <p:spPr>
          <a:xfrm>
            <a:off x="2310550" y="32802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8" name="Google Shape;868;p23"/>
          <p:cNvSpPr txBox="1">
            <a:spLocks noGrp="1"/>
          </p:cNvSpPr>
          <p:nvPr>
            <p:ph type="subTitle" idx="6"/>
          </p:nvPr>
        </p:nvSpPr>
        <p:spPr>
          <a:xfrm>
            <a:off x="2310550" y="36381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9" name="Google Shape;869;p23"/>
          <p:cNvSpPr txBox="1">
            <a:spLocks noGrp="1"/>
          </p:cNvSpPr>
          <p:nvPr>
            <p:ph type="title" idx="7"/>
          </p:nvPr>
        </p:nvSpPr>
        <p:spPr>
          <a:xfrm>
            <a:off x="4855254" y="32802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70" name="Google Shape;870;p23"/>
          <p:cNvSpPr txBox="1">
            <a:spLocks noGrp="1"/>
          </p:cNvSpPr>
          <p:nvPr>
            <p:ph type="subTitle" idx="8"/>
          </p:nvPr>
        </p:nvSpPr>
        <p:spPr>
          <a:xfrm>
            <a:off x="4855254" y="36381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72" name="Google Shape;872;p23"/>
          <p:cNvSpPr/>
          <p:nvPr/>
        </p:nvSpPr>
        <p:spPr>
          <a:xfrm>
            <a:off x="7399953" y="1653365"/>
            <a:ext cx="5310000" cy="53100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Background">
  <p:cSld name="CUSTOM_9">
    <p:spTree>
      <p:nvGrpSpPr>
        <p:cNvPr id="1" name="Shape 1145"/>
        <p:cNvGrpSpPr/>
        <p:nvPr/>
      </p:nvGrpSpPr>
      <p:grpSpPr>
        <a:xfrm>
          <a:off x="0" y="0"/>
          <a:ext cx="0" cy="0"/>
          <a:chOff x="0" y="0"/>
          <a:chExt cx="0" cy="0"/>
        </a:xfrm>
      </p:grpSpPr>
      <p:sp>
        <p:nvSpPr>
          <p:cNvPr id="1146" name="Google Shape;1146;p28"/>
          <p:cNvSpPr/>
          <p:nvPr/>
        </p:nvSpPr>
        <p:spPr>
          <a:xfrm>
            <a:off x="-1139675" y="1228350"/>
            <a:ext cx="2127900" cy="21279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8"/>
          <p:cNvSpPr/>
          <p:nvPr/>
        </p:nvSpPr>
        <p:spPr>
          <a:xfrm>
            <a:off x="5765300" y="2033550"/>
            <a:ext cx="4524600" cy="45246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ackground 1">
  <p:cSld name="CUSTOM_9_1">
    <p:spTree>
      <p:nvGrpSpPr>
        <p:cNvPr id="1" name="Shape 1148"/>
        <p:cNvGrpSpPr/>
        <p:nvPr/>
      </p:nvGrpSpPr>
      <p:grpSpPr>
        <a:xfrm>
          <a:off x="0" y="0"/>
          <a:ext cx="0" cy="0"/>
          <a:chOff x="0" y="0"/>
          <a:chExt cx="0" cy="0"/>
        </a:xfrm>
      </p:grpSpPr>
      <p:sp>
        <p:nvSpPr>
          <p:cNvPr id="1149" name="Google Shape;1149;p29"/>
          <p:cNvSpPr/>
          <p:nvPr/>
        </p:nvSpPr>
        <p:spPr>
          <a:xfrm>
            <a:off x="-724800" y="-1188625"/>
            <a:ext cx="2127900" cy="21279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29"/>
          <p:cNvSpPr/>
          <p:nvPr/>
        </p:nvSpPr>
        <p:spPr>
          <a:xfrm>
            <a:off x="2446050" y="4608575"/>
            <a:ext cx="4524600" cy="45246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Section header 2">
  <p:cSld name="Section header 2">
    <p:spTree>
      <p:nvGrpSpPr>
        <p:cNvPr id="1" name="Shape 746"/>
        <p:cNvGrpSpPr/>
        <p:nvPr/>
      </p:nvGrpSpPr>
      <p:grpSpPr>
        <a:xfrm>
          <a:off x="0" y="0"/>
          <a:ext cx="0" cy="0"/>
          <a:chOff x="0" y="0"/>
          <a:chExt cx="0" cy="0"/>
        </a:xfrm>
      </p:grpSpPr>
      <p:sp>
        <p:nvSpPr>
          <p:cNvPr id="747" name="Google Shape;747;p21"/>
          <p:cNvSpPr txBox="1">
            <a:spLocks noGrp="1"/>
          </p:cNvSpPr>
          <p:nvPr>
            <p:ph type="title"/>
          </p:nvPr>
        </p:nvSpPr>
        <p:spPr>
          <a:xfrm>
            <a:off x="2522100" y="2957025"/>
            <a:ext cx="4099800" cy="1004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48" name="Google Shape;748;p21"/>
          <p:cNvSpPr txBox="1">
            <a:spLocks noGrp="1"/>
          </p:cNvSpPr>
          <p:nvPr>
            <p:ph type="title" idx="2" hasCustomPrompt="1"/>
          </p:nvPr>
        </p:nvSpPr>
        <p:spPr>
          <a:xfrm>
            <a:off x="3775200" y="935475"/>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49" name="Google Shape;749;p21"/>
          <p:cNvSpPr txBox="1">
            <a:spLocks noGrp="1"/>
          </p:cNvSpPr>
          <p:nvPr>
            <p:ph type="subTitle" idx="1"/>
          </p:nvPr>
        </p:nvSpPr>
        <p:spPr>
          <a:xfrm>
            <a:off x="2522100" y="3796400"/>
            <a:ext cx="40998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50" name="Google Shape;750;p21"/>
          <p:cNvSpPr/>
          <p:nvPr/>
        </p:nvSpPr>
        <p:spPr>
          <a:xfrm rot="-900520">
            <a:off x="-2140877" y="-896369"/>
            <a:ext cx="4514505" cy="4514505"/>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1"/>
          <p:cNvSpPr/>
          <p:nvPr/>
        </p:nvSpPr>
        <p:spPr>
          <a:xfrm rot="-900491">
            <a:off x="7229969" y="1458392"/>
            <a:ext cx="7442161" cy="744216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406497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flip="none" rotWithShape="1">
          <a:gsLst>
            <a:gs pos="0">
              <a:srgbClr val="7EB301"/>
            </a:gs>
            <a:gs pos="100000">
              <a:srgbClr val="0198E9"/>
            </a:gs>
          </a:gsLst>
          <a:lin ang="13500000" scaled="1"/>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1pPr>
            <a:lvl2pPr lvl="1"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2pPr>
            <a:lvl3pPr lvl="2"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3pPr>
            <a:lvl4pPr lvl="3"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4pPr>
            <a:lvl5pPr lvl="4"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5pPr>
            <a:lvl6pPr lvl="5"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6pPr>
            <a:lvl7pPr lvl="6"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7pPr>
            <a:lvl8pPr lvl="7"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8pPr>
            <a:lvl9pPr lvl="8"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Anaheim"/>
              <a:buChar char="●"/>
              <a:defRPr>
                <a:solidFill>
                  <a:schemeClr val="dk1"/>
                </a:solidFill>
                <a:latin typeface="Anaheim"/>
                <a:ea typeface="Anaheim"/>
                <a:cs typeface="Anaheim"/>
                <a:sym typeface="Anaheim"/>
              </a:defRPr>
            </a:lvl1pPr>
            <a:lvl2pPr marL="914400" lvl="1"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2pPr>
            <a:lvl3pPr marL="1371600" lvl="2"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3pPr>
            <a:lvl4pPr marL="1828800" lvl="3"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4pPr>
            <a:lvl5pPr marL="2286000" lvl="4"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5pPr>
            <a:lvl6pPr marL="2743200" lvl="5"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6pPr>
            <a:lvl7pPr marL="3200400" lvl="6"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7pPr>
            <a:lvl8pPr marL="3657600" lvl="7"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8pPr>
            <a:lvl9pPr marL="4114800" lvl="8" indent="-317500">
              <a:lnSpc>
                <a:spcPct val="100000"/>
              </a:lnSpc>
              <a:spcBef>
                <a:spcPts val="1600"/>
              </a:spcBef>
              <a:spcAft>
                <a:spcPts val="1600"/>
              </a:spcAft>
              <a:buClr>
                <a:schemeClr val="dk1"/>
              </a:buClr>
              <a:buSzPts val="1400"/>
              <a:buFont typeface="Anaheim"/>
              <a:buChar char="■"/>
              <a:defRPr>
                <a:solidFill>
                  <a:schemeClr val="dk1"/>
                </a:solidFill>
                <a:latin typeface="Anaheim"/>
                <a:ea typeface="Anaheim"/>
                <a:cs typeface="Anaheim"/>
                <a:sym typeface="Anaheim"/>
              </a:defRPr>
            </a:lvl9pPr>
          </a:lstStyle>
          <a:p>
            <a:endParaRPr/>
          </a:p>
        </p:txBody>
      </p:sp>
      <p:sp>
        <p:nvSpPr>
          <p:cNvPr id="8" name="Google Shape;8;p1"/>
          <p:cNvSpPr txBox="1">
            <a:spLocks noGrp="1"/>
          </p:cNvSpPr>
          <p:nvPr>
            <p:ph type="sldNum" idx="12"/>
          </p:nvPr>
        </p:nvSpPr>
        <p:spPr>
          <a:xfrm>
            <a:off x="8404384" y="46736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dk2"/>
                </a:solidFill>
                <a:latin typeface="Bebas Neue"/>
                <a:ea typeface="Bebas Neue"/>
                <a:cs typeface="Bebas Neue"/>
                <a:sym typeface="Bebas Neue"/>
              </a:defRPr>
            </a:lvl1pPr>
            <a:lvl2pPr lvl="1" algn="r">
              <a:buNone/>
              <a:defRPr sz="1300">
                <a:solidFill>
                  <a:schemeClr val="dk2"/>
                </a:solidFill>
                <a:latin typeface="Bebas Neue"/>
                <a:ea typeface="Bebas Neue"/>
                <a:cs typeface="Bebas Neue"/>
                <a:sym typeface="Bebas Neue"/>
              </a:defRPr>
            </a:lvl2pPr>
            <a:lvl3pPr lvl="2" algn="r">
              <a:buNone/>
              <a:defRPr sz="1300">
                <a:solidFill>
                  <a:schemeClr val="dk2"/>
                </a:solidFill>
                <a:latin typeface="Bebas Neue"/>
                <a:ea typeface="Bebas Neue"/>
                <a:cs typeface="Bebas Neue"/>
                <a:sym typeface="Bebas Neue"/>
              </a:defRPr>
            </a:lvl3pPr>
            <a:lvl4pPr lvl="3" algn="r">
              <a:buNone/>
              <a:defRPr sz="1300">
                <a:solidFill>
                  <a:schemeClr val="dk2"/>
                </a:solidFill>
                <a:latin typeface="Bebas Neue"/>
                <a:ea typeface="Bebas Neue"/>
                <a:cs typeface="Bebas Neue"/>
                <a:sym typeface="Bebas Neue"/>
              </a:defRPr>
            </a:lvl4pPr>
            <a:lvl5pPr lvl="4" algn="r">
              <a:buNone/>
              <a:defRPr sz="1300">
                <a:solidFill>
                  <a:schemeClr val="dk2"/>
                </a:solidFill>
                <a:latin typeface="Bebas Neue"/>
                <a:ea typeface="Bebas Neue"/>
                <a:cs typeface="Bebas Neue"/>
                <a:sym typeface="Bebas Neue"/>
              </a:defRPr>
            </a:lvl5pPr>
            <a:lvl6pPr lvl="5" algn="r">
              <a:buNone/>
              <a:defRPr sz="1300">
                <a:solidFill>
                  <a:schemeClr val="dk2"/>
                </a:solidFill>
                <a:latin typeface="Bebas Neue"/>
                <a:ea typeface="Bebas Neue"/>
                <a:cs typeface="Bebas Neue"/>
                <a:sym typeface="Bebas Neue"/>
              </a:defRPr>
            </a:lvl6pPr>
            <a:lvl7pPr lvl="6" algn="r">
              <a:buNone/>
              <a:defRPr sz="1300">
                <a:solidFill>
                  <a:schemeClr val="dk2"/>
                </a:solidFill>
                <a:latin typeface="Bebas Neue"/>
                <a:ea typeface="Bebas Neue"/>
                <a:cs typeface="Bebas Neue"/>
                <a:sym typeface="Bebas Neue"/>
              </a:defRPr>
            </a:lvl7pPr>
            <a:lvl8pPr lvl="7" algn="r">
              <a:buNone/>
              <a:defRPr sz="1300">
                <a:solidFill>
                  <a:schemeClr val="dk2"/>
                </a:solidFill>
                <a:latin typeface="Bebas Neue"/>
                <a:ea typeface="Bebas Neue"/>
                <a:cs typeface="Bebas Neue"/>
                <a:sym typeface="Bebas Neue"/>
              </a:defRPr>
            </a:lvl8pPr>
            <a:lvl9pPr lvl="8" algn="r">
              <a:buNone/>
              <a:defRPr sz="1300">
                <a:solidFill>
                  <a:schemeClr val="dk2"/>
                </a:solidFill>
                <a:latin typeface="Bebas Neue"/>
                <a:ea typeface="Bebas Neue"/>
                <a:cs typeface="Bebas Neue"/>
                <a:sym typeface="Bebas Neue"/>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5" r:id="rId4"/>
    <p:sldLayoutId id="2147483657" r:id="rId5"/>
    <p:sldLayoutId id="2147483666" r:id="rId6"/>
    <p:sldLayoutId id="2147483669" r:id="rId7"/>
    <p:sldLayoutId id="2147483674" r:id="rId8"/>
    <p:sldLayoutId id="2147483675" r:id="rId9"/>
    <p:sldLayoutId id="214748367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mailto:mouma72@yahoo.fr" TargetMode="External"/><Relationship Id="rId7"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jpg"/></Relationships>
</file>

<file path=ppt/slides/_rels/slide1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0.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0.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10.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s://ifef.francophonie.org/wp-content/uploads/2025/05/IFEF-Web-banniere-site-6-1.png" TargetMode="External"/><Relationship Id="rId2" Type="http://schemas.openxmlformats.org/officeDocument/2006/relationships/hyperlink" Target="https://www.globalpartnership.org/fr/blog/djibouti-transformer-leducation-pour-mieux-former-son-capital-" TargetMode="External"/><Relationship Id="rId1" Type="http://schemas.openxmlformats.org/officeDocument/2006/relationships/slideLayout" Target="../slideLayouts/slideLayout7.xml"/><Relationship Id="rId5" Type="http://schemas.openxmlformats.org/officeDocument/2006/relationships/hyperlink" Target="https://www.banquemondiale.org/fr/news/press-release/2018/11/14/digital-technology-will-help-djibouti" TargetMode="External"/><Relationship Id="rId4" Type="http://schemas.openxmlformats.org/officeDocument/2006/relationships/hyperlink" Target="https://communication.gouv.dj/wp-content/uploads/2023/08/Le-MCPT-et-le-MENFOP-pour-des-ecoles-connectees-et-une-integration-reussie-des-TIC-1.jpg"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7">
          <a:extLst>
            <a:ext uri="{FF2B5EF4-FFF2-40B4-BE49-F238E27FC236}">
              <a16:creationId xmlns:a16="http://schemas.microsoft.com/office/drawing/2014/main" id="{53BD3942-64FC-579E-FAD9-B4D937CE601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08249F9-537A-109D-D7CA-D8FEC6C1D06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Google Shape;1317;p47">
            <a:extLst>
              <a:ext uri="{FF2B5EF4-FFF2-40B4-BE49-F238E27FC236}">
                <a16:creationId xmlns:a16="http://schemas.microsoft.com/office/drawing/2014/main" id="{77A8CA11-AFBA-4828-6DCD-A37AB9FACDD4}"/>
              </a:ext>
            </a:extLst>
          </p:cNvPr>
          <p:cNvSpPr txBox="1">
            <a:spLocks/>
          </p:cNvSpPr>
          <p:nvPr/>
        </p:nvSpPr>
        <p:spPr>
          <a:xfrm>
            <a:off x="52039" y="976853"/>
            <a:ext cx="9144000" cy="1790699"/>
          </a:xfrm>
          <a:prstGeom prst="rect">
            <a:avLst/>
          </a:prstGeom>
          <a:noFill/>
          <a:ln>
            <a:noFill/>
          </a:ln>
          <a:effectLst>
            <a:outerShdw blurRad="50800" dist="50800" dir="5400000" algn="ctr" rotWithShape="0">
              <a:srgbClr val="000000">
                <a:alpha val="19000"/>
              </a:srgbClr>
            </a:outerShdw>
          </a:effectLst>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Raleway"/>
              <a:buNone/>
              <a:defRPr sz="1800" b="1" i="0" u="none" strike="noStrike" cap="none">
                <a:solidFill>
                  <a:schemeClr val="dk1"/>
                </a:solidFill>
                <a:latin typeface="Raleway"/>
                <a:ea typeface="Raleway"/>
                <a:cs typeface="Raleway"/>
                <a:sym typeface="Raleway"/>
              </a:defRPr>
            </a:lvl1pPr>
            <a:lvl2pPr marR="0" lvl="1"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2pPr>
            <a:lvl3pPr marR="0" lvl="2"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3pPr>
            <a:lvl4pPr marR="0" lvl="3"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4pPr>
            <a:lvl5pPr marR="0" lvl="4"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5pPr>
            <a:lvl6pPr marR="0" lvl="5"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6pPr>
            <a:lvl7pPr marR="0" lvl="6"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7pPr>
            <a:lvl8pPr marR="0" lvl="7"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8pPr>
            <a:lvl9pPr marR="0" lvl="8" algn="ctr"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9pPr>
          </a:lstStyle>
          <a:p>
            <a:pPr algn="ctr"/>
            <a:r>
              <a:rPr lang="fr-FR" sz="2800"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Enseigner l’histoire à l’ère numérique : </a:t>
            </a:r>
          </a:p>
          <a:p>
            <a:pPr algn="ctr"/>
            <a:r>
              <a:rPr lang="fr-FR" sz="2800"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enjeux et défis dans les contextes </a:t>
            </a:r>
          </a:p>
          <a:p>
            <a:pPr algn="ctr"/>
            <a:r>
              <a:rPr lang="fr-FR" sz="2800"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africain et djiboutien</a:t>
            </a:r>
          </a:p>
        </p:txBody>
      </p:sp>
      <p:sp>
        <p:nvSpPr>
          <p:cNvPr id="26" name="Google Shape;1167;p33">
            <a:extLst>
              <a:ext uri="{FF2B5EF4-FFF2-40B4-BE49-F238E27FC236}">
                <a16:creationId xmlns:a16="http://schemas.microsoft.com/office/drawing/2014/main" id="{3FF3C78E-123B-54E9-77A7-BD1E8C4B8D8C}"/>
              </a:ext>
            </a:extLst>
          </p:cNvPr>
          <p:cNvSpPr txBox="1">
            <a:spLocks/>
          </p:cNvSpPr>
          <p:nvPr/>
        </p:nvSpPr>
        <p:spPr>
          <a:xfrm>
            <a:off x="370573" y="2703603"/>
            <a:ext cx="7704000" cy="1601534"/>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1pPr>
            <a:lvl2pPr marL="914400" marR="0" lvl="1" indent="-317500" algn="ctr" rtl="0">
              <a:lnSpc>
                <a:spcPct val="100000"/>
              </a:lnSpc>
              <a:spcBef>
                <a:spcPts val="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2pPr>
            <a:lvl3pPr marL="1371600" marR="0" lvl="2"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3pPr>
            <a:lvl4pPr marL="1828800" marR="0" lvl="3"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4pPr>
            <a:lvl5pPr marL="2286000" marR="0" lvl="4"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5pPr>
            <a:lvl6pPr marL="2743200" marR="0" lvl="5"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6pPr>
            <a:lvl7pPr marL="3200400" marR="0" lvl="6"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7pPr>
            <a:lvl8pPr marL="3657600" marR="0" lvl="7" indent="-317500" algn="ctr" rtl="0">
              <a:lnSpc>
                <a:spcPct val="100000"/>
              </a:lnSpc>
              <a:spcBef>
                <a:spcPts val="1600"/>
              </a:spcBef>
              <a:spcAft>
                <a:spcPts val="0"/>
              </a:spcAft>
              <a:buClr>
                <a:schemeClr val="dk1"/>
              </a:buClr>
              <a:buSzPts val="1400"/>
              <a:buFont typeface="Anaheim"/>
              <a:buNone/>
              <a:defRPr sz="1400" b="0" i="0" u="none" strike="noStrike" cap="none">
                <a:solidFill>
                  <a:schemeClr val="dk1"/>
                </a:solidFill>
                <a:latin typeface="Anaheim"/>
                <a:ea typeface="Anaheim"/>
                <a:cs typeface="Anaheim"/>
                <a:sym typeface="Anaheim"/>
              </a:defRPr>
            </a:lvl8pPr>
            <a:lvl9pPr marL="4114800" marR="0" lvl="8" indent="-317500" algn="ctr" rtl="0">
              <a:lnSpc>
                <a:spcPct val="100000"/>
              </a:lnSpc>
              <a:spcBef>
                <a:spcPts val="1600"/>
              </a:spcBef>
              <a:spcAft>
                <a:spcPts val="1600"/>
              </a:spcAft>
              <a:buClr>
                <a:schemeClr val="dk1"/>
              </a:buClr>
              <a:buSzPts val="1400"/>
              <a:buFont typeface="Anaheim"/>
              <a:buNone/>
              <a:defRPr sz="1400" b="0" i="0" u="none" strike="noStrike" cap="none">
                <a:solidFill>
                  <a:schemeClr val="dk1"/>
                </a:solidFill>
                <a:latin typeface="Anaheim"/>
                <a:ea typeface="Anaheim"/>
                <a:cs typeface="Anaheim"/>
                <a:sym typeface="Anaheim"/>
              </a:defRPr>
            </a:lvl9pPr>
          </a:lstStyle>
          <a:p>
            <a:endParaRPr lang="fr-FR" sz="1600" dirty="0">
              <a:solidFill>
                <a:schemeClr val="bg1"/>
              </a:solidFill>
              <a:effectLst>
                <a:outerShdw blurRad="38100" dist="38100" dir="2700000" algn="tl">
                  <a:srgbClr val="000000">
                    <a:alpha val="43137"/>
                  </a:srgbClr>
                </a:outerShdw>
              </a:effectLst>
            </a:endParaRPr>
          </a:p>
          <a:p>
            <a:r>
              <a:rPr lang="fr-FR" sz="1600" dirty="0">
                <a:solidFill>
                  <a:schemeClr val="bg1"/>
                </a:solidFill>
                <a:effectLst>
                  <a:outerShdw blurRad="38100" dist="38100" dir="2700000" algn="tl">
                    <a:srgbClr val="000000">
                      <a:alpha val="43137"/>
                    </a:srgbClr>
                  </a:outerShdw>
                </a:effectLst>
                <a:latin typeface="Noto Sans Light" panose="020B0604020202020204" charset="0"/>
                <a:ea typeface="Noto Sans Light" panose="020B0604020202020204" charset="0"/>
                <a:cs typeface="Noto Sans Light" panose="020B0604020202020204" charset="0"/>
              </a:rPr>
              <a:t>NOM : Dr MOUSSA MOHAMED ALI</a:t>
            </a:r>
            <a:endParaRPr lang="fr-DJ" sz="1600" dirty="0">
              <a:solidFill>
                <a:schemeClr val="bg1"/>
              </a:solidFill>
              <a:effectLst>
                <a:outerShdw blurRad="38100" dist="38100" dir="2700000" algn="tl">
                  <a:srgbClr val="000000">
                    <a:alpha val="43137"/>
                  </a:srgbClr>
                </a:outerShdw>
              </a:effectLst>
              <a:latin typeface="Noto Sans Light" panose="020B0604020202020204" charset="0"/>
              <a:ea typeface="Noto Sans Light" panose="020B0604020202020204" charset="0"/>
              <a:cs typeface="Noto Sans Light" panose="020B0604020202020204" charset="0"/>
            </a:endParaRPr>
          </a:p>
          <a:p>
            <a:r>
              <a:rPr lang="fr-FR" sz="1600" dirty="0">
                <a:solidFill>
                  <a:schemeClr val="bg1"/>
                </a:solidFill>
                <a:effectLst>
                  <a:outerShdw blurRad="38100" dist="38100" dir="2700000" algn="tl">
                    <a:srgbClr val="000000">
                      <a:alpha val="43137"/>
                    </a:srgbClr>
                  </a:outerShdw>
                </a:effectLst>
                <a:latin typeface="Noto Sans Light" panose="020B0604020202020204" charset="0"/>
                <a:ea typeface="Noto Sans Light" panose="020B0604020202020204" charset="0"/>
                <a:cs typeface="Noto Sans Light" panose="020B0604020202020204" charset="0"/>
              </a:rPr>
              <a:t>Institution : CFEN-LABRA</a:t>
            </a:r>
            <a:endParaRPr lang="fr-DJ" sz="1600" dirty="0">
              <a:solidFill>
                <a:schemeClr val="bg1"/>
              </a:solidFill>
              <a:effectLst>
                <a:outerShdw blurRad="38100" dist="38100" dir="2700000" algn="tl">
                  <a:srgbClr val="000000">
                    <a:alpha val="43137"/>
                  </a:srgbClr>
                </a:outerShdw>
              </a:effectLst>
              <a:latin typeface="Noto Sans Light" panose="020B0604020202020204" charset="0"/>
              <a:ea typeface="Noto Sans Light" panose="020B0604020202020204" charset="0"/>
              <a:cs typeface="Noto Sans Light" panose="020B0604020202020204" charset="0"/>
            </a:endParaRPr>
          </a:p>
          <a:p>
            <a:r>
              <a:rPr lang="fr-FR" sz="1600" dirty="0">
                <a:solidFill>
                  <a:schemeClr val="bg1"/>
                </a:solidFill>
                <a:effectLst>
                  <a:outerShdw blurRad="38100" dist="38100" dir="2700000" algn="tl">
                    <a:srgbClr val="000000">
                      <a:alpha val="43137"/>
                    </a:srgbClr>
                  </a:outerShdw>
                </a:effectLst>
                <a:latin typeface="Noto Sans Light" panose="020B0604020202020204" charset="0"/>
                <a:ea typeface="Noto Sans Light" panose="020B0604020202020204" charset="0"/>
                <a:cs typeface="Noto Sans Light" panose="020B0604020202020204" charset="0"/>
              </a:rPr>
              <a:t>Numéro tel : 77816162 </a:t>
            </a:r>
            <a:endParaRPr lang="fr-DJ" sz="1600" dirty="0">
              <a:solidFill>
                <a:schemeClr val="bg1"/>
              </a:solidFill>
              <a:effectLst>
                <a:outerShdw blurRad="38100" dist="38100" dir="2700000" algn="tl">
                  <a:srgbClr val="000000">
                    <a:alpha val="43137"/>
                  </a:srgbClr>
                </a:outerShdw>
              </a:effectLst>
              <a:latin typeface="Noto Sans Light" panose="020B0604020202020204" charset="0"/>
              <a:ea typeface="Noto Sans Light" panose="020B0604020202020204" charset="0"/>
              <a:cs typeface="Noto Sans Light" panose="020B0604020202020204" charset="0"/>
            </a:endParaRPr>
          </a:p>
          <a:p>
            <a:r>
              <a:rPr lang="fr-FR" sz="1600" dirty="0">
                <a:solidFill>
                  <a:schemeClr val="bg1"/>
                </a:solidFill>
                <a:effectLst>
                  <a:outerShdw blurRad="38100" dist="38100" dir="2700000" algn="tl">
                    <a:srgbClr val="000000">
                      <a:alpha val="43137"/>
                    </a:srgbClr>
                  </a:outerShdw>
                </a:effectLst>
                <a:latin typeface="Noto Sans Light" panose="020B0604020202020204" charset="0"/>
                <a:ea typeface="Noto Sans Light" panose="020B0604020202020204" charset="0"/>
                <a:cs typeface="Noto Sans Light" panose="020B0604020202020204" charset="0"/>
              </a:rPr>
              <a:t>Mail : </a:t>
            </a:r>
            <a:r>
              <a:rPr lang="fr-FR" sz="1600" dirty="0">
                <a:solidFill>
                  <a:schemeClr val="bg1"/>
                </a:solidFill>
                <a:effectLst>
                  <a:outerShdw blurRad="38100" dist="38100" dir="2700000" algn="tl">
                    <a:srgbClr val="000000">
                      <a:alpha val="43137"/>
                    </a:srgbClr>
                  </a:outerShdw>
                </a:effectLst>
                <a:latin typeface="Noto Sans Light" panose="020B0604020202020204" charset="0"/>
                <a:ea typeface="Noto Sans Light" panose="020B0604020202020204" charset="0"/>
                <a:cs typeface="Noto Sans Light" panose="020B0604020202020204" charset="0"/>
                <a:hlinkClick r:id="rId3">
                  <a:extLst>
                    <a:ext uri="{A12FA001-AC4F-418D-AE19-62706E023703}">
                      <ahyp:hlinkClr xmlns:ahyp="http://schemas.microsoft.com/office/drawing/2018/hyperlinkcolor" val="tx"/>
                    </a:ext>
                  </a:extLst>
                </a:hlinkClick>
              </a:rPr>
              <a:t>mouma72@yahoo.fr</a:t>
            </a:r>
            <a:endParaRPr lang="fr-DJ" sz="1600" dirty="0">
              <a:solidFill>
                <a:schemeClr val="bg1"/>
              </a:solidFill>
              <a:effectLst>
                <a:outerShdw blurRad="38100" dist="38100" dir="2700000" algn="tl">
                  <a:srgbClr val="000000">
                    <a:alpha val="43137"/>
                  </a:srgbClr>
                </a:outerShdw>
              </a:effectLst>
              <a:latin typeface="Noto Sans Light" panose="020B0604020202020204" charset="0"/>
              <a:ea typeface="Noto Sans Light" panose="020B0604020202020204" charset="0"/>
              <a:cs typeface="Noto Sans Light" panose="020B0604020202020204" charset="0"/>
            </a:endParaRPr>
          </a:p>
          <a:p>
            <a:r>
              <a:rPr lang="fr-FR" sz="2000" dirty="0">
                <a:solidFill>
                  <a:srgbClr val="000000"/>
                </a:solidFill>
                <a:effectLst>
                  <a:outerShdw blurRad="38100" dist="38100" dir="2700000" algn="tl">
                    <a:srgbClr val="000000">
                      <a:alpha val="43137"/>
                    </a:srgbClr>
                  </a:outerShdw>
                </a:effectLst>
                <a:latin typeface="Noto Sans Light" panose="020B0604020202020204" charset="0"/>
                <a:ea typeface="Noto Sans Light" panose="020B0604020202020204" charset="0"/>
                <a:cs typeface="Noto Sans Light" panose="020B0604020202020204" charset="0"/>
              </a:rPr>
              <a:t> </a:t>
            </a:r>
            <a:endParaRPr lang="fr-DJ" sz="2000" dirty="0">
              <a:solidFill>
                <a:srgbClr val="000000"/>
              </a:solidFill>
              <a:effectLst>
                <a:outerShdw blurRad="38100" dist="38100" dir="2700000" algn="tl">
                  <a:srgbClr val="000000">
                    <a:alpha val="43137"/>
                  </a:srgbClr>
                </a:outerShdw>
              </a:effectLst>
              <a:latin typeface="Noto Sans Light" panose="020B0604020202020204" charset="0"/>
              <a:ea typeface="Noto Sans Light" panose="020B0604020202020204" charset="0"/>
              <a:cs typeface="Noto Sans Light" panose="020B0604020202020204" charset="0"/>
            </a:endParaRPr>
          </a:p>
        </p:txBody>
      </p:sp>
      <p:sp>
        <p:nvSpPr>
          <p:cNvPr id="2" name="Google Shape;1208;p36">
            <a:extLst>
              <a:ext uri="{FF2B5EF4-FFF2-40B4-BE49-F238E27FC236}">
                <a16:creationId xmlns:a16="http://schemas.microsoft.com/office/drawing/2014/main" id="{CFABD80C-7937-D668-D0FF-216D5EAC044E}"/>
              </a:ext>
            </a:extLst>
          </p:cNvPr>
          <p:cNvSpPr txBox="1">
            <a:spLocks noGrp="1"/>
          </p:cNvSpPr>
          <p:nvPr>
            <p:ph type="title"/>
          </p:nvPr>
        </p:nvSpPr>
        <p:spPr>
          <a:xfrm>
            <a:off x="370573" y="179637"/>
            <a:ext cx="8402854" cy="352055"/>
          </a:xfrm>
          <a:prstGeom prst="rect">
            <a:avLst/>
          </a:prstGeom>
        </p:spPr>
        <p:txBody>
          <a:bodyPr spcFirstLastPara="1" wrap="square" lIns="91425" tIns="91425" rIns="91425" bIns="91425" anchor="ctr" anchorCtr="0">
            <a:noAutofit/>
          </a:bodyPr>
          <a:lstStyle/>
          <a:p>
            <a:pPr lvl="0"/>
            <a:r>
              <a:rPr lang="fr-FR" sz="1200" i="1" dirty="0">
                <a:latin typeface="Noto Sans SemiBold" panose="020B0502040504020204" pitchFamily="34" charset="0"/>
                <a:ea typeface="Noto Sans SemiBold" panose="020B0502040504020204" pitchFamily="34" charset="0"/>
                <a:cs typeface="Noto Sans SemiBold" panose="020B0502040504020204" pitchFamily="34" charset="0"/>
              </a:rPr>
              <a:t>Journées nationales de l'innovation et de la recherche-action</a:t>
            </a:r>
            <a:endParaRPr sz="1200" i="1" dirty="0">
              <a:latin typeface="Noto Sans SemiBold" panose="020B0502040504020204" pitchFamily="34" charset="0"/>
              <a:ea typeface="Noto Sans SemiBold" panose="020B0502040504020204" pitchFamily="34" charset="0"/>
              <a:cs typeface="Noto Sans SemiBold" panose="020B0502040504020204" pitchFamily="34" charset="0"/>
            </a:endParaRPr>
          </a:p>
        </p:txBody>
      </p:sp>
      <p:grpSp>
        <p:nvGrpSpPr>
          <p:cNvPr id="10" name="Groupe 9">
            <a:extLst>
              <a:ext uri="{FF2B5EF4-FFF2-40B4-BE49-F238E27FC236}">
                <a16:creationId xmlns:a16="http://schemas.microsoft.com/office/drawing/2014/main" id="{1CA763D8-7726-0D21-5B59-680961D6911C}"/>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6D545441-5321-3C44-518F-3EA0289517C0}"/>
                </a:ext>
              </a:extLst>
            </p:cNvPr>
            <p:cNvGrpSpPr/>
            <p:nvPr/>
          </p:nvGrpSpPr>
          <p:grpSpPr>
            <a:xfrm>
              <a:off x="586853" y="4447609"/>
              <a:ext cx="8045257" cy="599993"/>
              <a:chOff x="650661" y="4441591"/>
              <a:chExt cx="8045257" cy="599993"/>
            </a:xfrm>
          </p:grpSpPr>
          <p:pic>
            <p:nvPicPr>
              <p:cNvPr id="8" name="Image 7" descr="Une image contenant Graphique, cercle, capture d’écran, Police&#10;&#10;Description générée automatiquement">
                <a:extLst>
                  <a:ext uri="{FF2B5EF4-FFF2-40B4-BE49-F238E27FC236}">
                    <a16:creationId xmlns:a16="http://schemas.microsoft.com/office/drawing/2014/main" id="{4FB254E4-8126-8E66-FBB4-6FDD1F4D15AF}"/>
                  </a:ext>
                </a:extLst>
              </p:cNvPr>
              <p:cNvPicPr>
                <a:picLocks noChangeAspect="1"/>
              </p:cNvPicPr>
              <p:nvPr/>
            </p:nvPicPr>
            <p:blipFill>
              <a:blip r:embed="rId4"/>
              <a:stretch>
                <a:fillRect/>
              </a:stretch>
            </p:blipFill>
            <p:spPr>
              <a:xfrm>
                <a:off x="7739462" y="4555267"/>
                <a:ext cx="956456" cy="422434"/>
              </a:xfrm>
              <a:prstGeom prst="rect">
                <a:avLst/>
              </a:prstGeom>
            </p:spPr>
          </p:pic>
          <p:pic>
            <p:nvPicPr>
              <p:cNvPr id="9" name="Image 8" descr="Une image contenant Graphique, graphisme, Police, Caractère coloré&#10;&#10;Description générée automatiquement">
                <a:extLst>
                  <a:ext uri="{FF2B5EF4-FFF2-40B4-BE49-F238E27FC236}">
                    <a16:creationId xmlns:a16="http://schemas.microsoft.com/office/drawing/2014/main" id="{B8BF9535-F716-C335-3E30-4A235E31184C}"/>
                  </a:ext>
                </a:extLst>
              </p:cNvPr>
              <p:cNvPicPr>
                <a:picLocks noChangeAspect="1"/>
              </p:cNvPicPr>
              <p:nvPr/>
            </p:nvPicPr>
            <p:blipFill>
              <a:blip r:embed="rId5"/>
              <a:stretch>
                <a:fillRect/>
              </a:stretch>
            </p:blipFill>
            <p:spPr>
              <a:xfrm>
                <a:off x="3774270" y="4441591"/>
                <a:ext cx="1670130" cy="599993"/>
              </a:xfrm>
              <a:prstGeom prst="rect">
                <a:avLst/>
              </a:prstGeom>
            </p:spPr>
          </p:pic>
          <p:pic>
            <p:nvPicPr>
              <p:cNvPr id="11" name="Image 10" descr="Une image contenant Graphique, graphisme, capture d’écran, Caractère coloré&#10;&#10;Le contenu généré par l’IA peut être incorrect.">
                <a:extLst>
                  <a:ext uri="{FF2B5EF4-FFF2-40B4-BE49-F238E27FC236}">
                    <a16:creationId xmlns:a16="http://schemas.microsoft.com/office/drawing/2014/main" id="{250BA1C4-6FA5-647F-9353-55E814BBA06F}"/>
                  </a:ext>
                </a:extLst>
              </p:cNvPr>
              <p:cNvPicPr>
                <a:picLocks noChangeAspect="1"/>
              </p:cNvPicPr>
              <p:nvPr/>
            </p:nvPicPr>
            <p:blipFill>
              <a:blip r:embed="rId6"/>
              <a:stretch>
                <a:fillRect/>
              </a:stretch>
            </p:blipFill>
            <p:spPr>
              <a:xfrm>
                <a:off x="650661" y="4599315"/>
                <a:ext cx="1025431" cy="372573"/>
              </a:xfrm>
              <a:prstGeom prst="rect">
                <a:avLst/>
              </a:prstGeom>
            </p:spPr>
          </p:pic>
        </p:grpSp>
        <p:pic>
          <p:nvPicPr>
            <p:cNvPr id="4" name="Image 3" descr="Une image contenant texte, logo, Graphique, graphisme&#10;&#10;Le contenu généré par l’IA peut être incorrect.">
              <a:extLst>
                <a:ext uri="{FF2B5EF4-FFF2-40B4-BE49-F238E27FC236}">
                  <a16:creationId xmlns:a16="http://schemas.microsoft.com/office/drawing/2014/main" id="{5E6DDE09-9FA3-2075-540A-0894907BD29B}"/>
                </a:ext>
              </a:extLst>
            </p:cNvPr>
            <p:cNvPicPr>
              <a:picLocks noChangeAspect="1"/>
            </p:cNvPicPr>
            <p:nvPr/>
          </p:nvPicPr>
          <p:blipFill>
            <a:blip r:embed="rId7"/>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F4168E56-CBBB-D51E-CCFB-600942FF4E2B}"/>
                </a:ext>
              </a:extLst>
            </p:cNvPr>
            <p:cNvPicPr>
              <a:picLocks noChangeAspect="1"/>
            </p:cNvPicPr>
            <p:nvPr/>
          </p:nvPicPr>
          <p:blipFill>
            <a:blip r:embed="rId8"/>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2342668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8100000" scaled="1"/>
          <a:tileRect/>
        </a:gradFill>
        <a:effectLst/>
      </p:bgPr>
    </p:bg>
    <p:spTree>
      <p:nvGrpSpPr>
        <p:cNvPr id="1" name="Shape 1207"/>
        <p:cNvGrpSpPr/>
        <p:nvPr/>
      </p:nvGrpSpPr>
      <p:grpSpPr>
        <a:xfrm>
          <a:off x="0" y="0"/>
          <a:ext cx="0" cy="0"/>
          <a:chOff x="0" y="0"/>
          <a:chExt cx="0" cy="0"/>
        </a:xfrm>
      </p:grpSpPr>
      <p:sp>
        <p:nvSpPr>
          <p:cNvPr id="1208" name="Google Shape;1208;p36"/>
          <p:cNvSpPr txBox="1">
            <a:spLocks noGrp="1"/>
          </p:cNvSpPr>
          <p:nvPr>
            <p:ph type="title"/>
          </p:nvPr>
        </p:nvSpPr>
        <p:spPr>
          <a:xfrm>
            <a:off x="3735782" y="1246370"/>
            <a:ext cx="4813857" cy="2060709"/>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000000"/>
                </a:solidFill>
                <a:latin typeface="Noto Sans Black" panose="020B0502040504020204" pitchFamily="34" charset="0"/>
                <a:ea typeface="Noto Sans Black" panose="020B0502040504020204" pitchFamily="34" charset="0"/>
                <a:cs typeface="Noto Sans Black" panose="020B0502040504020204" pitchFamily="34" charset="0"/>
              </a:rPr>
              <a:t>Introduction</a:t>
            </a:r>
            <a:r>
              <a:rPr lang="en" dirty="0">
                <a:latin typeface="Noto Sans Black" panose="020B0502040504020204" pitchFamily="34" charset="0"/>
                <a:ea typeface="Noto Sans Black" panose="020B0502040504020204" pitchFamily="34" charset="0"/>
                <a:cs typeface="Noto Sans Black" panose="020B0502040504020204" pitchFamily="34" charset="0"/>
              </a:rPr>
              <a:t> </a:t>
            </a:r>
            <a:endParaRPr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209" name="Google Shape;1209;p36"/>
          <p:cNvSpPr txBox="1">
            <a:spLocks noGrp="1"/>
          </p:cNvSpPr>
          <p:nvPr>
            <p:ph type="title" idx="2"/>
          </p:nvPr>
        </p:nvSpPr>
        <p:spPr>
          <a:xfrm>
            <a:off x="1308417" y="1474971"/>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000000"/>
                </a:solidFill>
                <a:latin typeface="Open Sans ExtraBold" pitchFamily="2" charset="0"/>
                <a:ea typeface="Open Sans ExtraBold" pitchFamily="2" charset="0"/>
                <a:cs typeface="Open Sans ExtraBold" pitchFamily="2" charset="0"/>
              </a:rPr>
              <a:t>1</a:t>
            </a:r>
            <a:endParaRPr dirty="0">
              <a:solidFill>
                <a:srgbClr val="000000"/>
              </a:solidFill>
              <a:latin typeface="Open Sans ExtraBold" pitchFamily="2" charset="0"/>
              <a:ea typeface="Open Sans ExtraBold" pitchFamily="2" charset="0"/>
              <a:cs typeface="Open Sans ExtraBold" pitchFamily="2" charset="0"/>
            </a:endParaRPr>
          </a:p>
        </p:txBody>
      </p:sp>
      <p:sp>
        <p:nvSpPr>
          <p:cNvPr id="2" name="Rectangle 1">
            <a:extLst>
              <a:ext uri="{FF2B5EF4-FFF2-40B4-BE49-F238E27FC236}">
                <a16:creationId xmlns:a16="http://schemas.microsoft.com/office/drawing/2014/main" id="{9FD0856B-A49D-3C52-0AEF-111EC526224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7F01DB06-0016-70C1-A766-7F039951398C}"/>
              </a:ext>
            </a:extLst>
          </p:cNvPr>
          <p:cNvGrpSpPr/>
          <p:nvPr/>
        </p:nvGrpSpPr>
        <p:grpSpPr>
          <a:xfrm>
            <a:off x="586853" y="4436885"/>
            <a:ext cx="8045257" cy="727320"/>
            <a:chOff x="586853" y="4436885"/>
            <a:chExt cx="8045257" cy="727320"/>
          </a:xfrm>
        </p:grpSpPr>
        <p:grpSp>
          <p:nvGrpSpPr>
            <p:cNvPr id="8" name="Groupe 7">
              <a:extLst>
                <a:ext uri="{FF2B5EF4-FFF2-40B4-BE49-F238E27FC236}">
                  <a16:creationId xmlns:a16="http://schemas.microsoft.com/office/drawing/2014/main" id="{48C01ECF-5369-6D96-D20E-BB137607628F}"/>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5911A1C6-CBC8-4865-ADD1-146ED60B9B6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042A5E78-831B-0EE0-04D1-188A2A81BD72}"/>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16CBEE4-1729-4E60-B9EE-28FEF2A9215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155A7CD4-AE74-57C4-6856-1056F213B9A1}"/>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6A30EF21-AF43-C8E4-B2FD-07601D34652A}"/>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F971B298-A694-C98D-3EF5-08C2E0C9535E}"/>
              </a:ext>
            </a:extLst>
          </p:cNvPr>
          <p:cNvSpPr/>
          <p:nvPr/>
        </p:nvSpPr>
        <p:spPr>
          <a:xfrm rot="-900712">
            <a:off x="983483" y="1062139"/>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2548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8100000" scaled="1"/>
          <a:tileRect/>
        </a:gradFill>
        <a:effectLst/>
      </p:bgPr>
    </p:bg>
    <p:spTree>
      <p:nvGrpSpPr>
        <p:cNvPr id="1" name="Shape 1207"/>
        <p:cNvGrpSpPr/>
        <p:nvPr/>
      </p:nvGrpSpPr>
      <p:grpSpPr>
        <a:xfrm>
          <a:off x="0" y="0"/>
          <a:ext cx="0" cy="0"/>
          <a:chOff x="0" y="0"/>
          <a:chExt cx="0" cy="0"/>
        </a:xfrm>
      </p:grpSpPr>
      <p:sp>
        <p:nvSpPr>
          <p:cNvPr id="1208" name="Google Shape;1208;p36"/>
          <p:cNvSpPr txBox="1">
            <a:spLocks noGrp="1"/>
          </p:cNvSpPr>
          <p:nvPr>
            <p:ph type="title"/>
          </p:nvPr>
        </p:nvSpPr>
        <p:spPr>
          <a:xfrm>
            <a:off x="356347" y="497542"/>
            <a:ext cx="8430466" cy="3449170"/>
          </a:xfrm>
          <a:prstGeom prst="rect">
            <a:avLst/>
          </a:prstGeom>
        </p:spPr>
        <p:txBody>
          <a:bodyPr spcFirstLastPara="1" wrap="square" lIns="91425" tIns="91425" rIns="91425" bIns="91425" anchor="ctr" anchorCtr="0">
            <a:noAutofit/>
          </a:bodyPr>
          <a:lstStyle/>
          <a:p>
            <a:pPr lvl="0"/>
            <a:r>
              <a:rPr lang="fr-FR" sz="2400" dirty="0">
                <a:solidFill>
                  <a:srgbClr val="000000"/>
                </a:solidFill>
                <a:latin typeface="Noto Sans Black" panose="020B0604020202020204" charset="0"/>
                <a:ea typeface="Noto Sans Black" panose="020B0604020202020204" charset="0"/>
                <a:cs typeface="Noto Sans Black" panose="020B0604020202020204" charset="0"/>
              </a:rPr>
              <a:t>1.1 Contexte historique et culturel </a:t>
            </a:r>
            <a:br>
              <a:rPr lang="fr-FR" sz="1800" b="0" dirty="0">
                <a:solidFill>
                  <a:srgbClr val="000000"/>
                </a:solidFill>
                <a:latin typeface="Noto Sans Black" panose="020B0604020202020204" charset="0"/>
                <a:ea typeface="Noto Sans Black" panose="020B0604020202020204" charset="0"/>
                <a:cs typeface="Noto Sans Black" panose="020B0604020202020204" charset="0"/>
              </a:rPr>
            </a:br>
            <a:br>
              <a:rPr lang="fr-FR" sz="1800" b="0" dirty="0">
                <a:solidFill>
                  <a:srgbClr val="000000"/>
                </a:solidFill>
                <a:latin typeface="Noto Sans Black" panose="020B0604020202020204" charset="0"/>
                <a:ea typeface="Noto Sans Black" panose="020B0604020202020204" charset="0"/>
                <a:cs typeface="Noto Sans Black" panose="020B0604020202020204" charset="0"/>
              </a:rPr>
            </a:br>
            <a:br>
              <a:rPr lang="fr-FR" sz="1800" b="0" dirty="0">
                <a:solidFill>
                  <a:srgbClr val="000000"/>
                </a:solidFill>
                <a:latin typeface="Noto Sans Black" panose="020B0604020202020204" charset="0"/>
                <a:ea typeface="Noto Sans Black" panose="020B0604020202020204" charset="0"/>
                <a:cs typeface="Noto Sans Black" panose="020B0604020202020204" charset="0"/>
              </a:rPr>
            </a:br>
            <a:r>
              <a:rPr lang="fr-FR" sz="1800" dirty="0">
                <a:solidFill>
                  <a:srgbClr val="000000"/>
                </a:solidFill>
                <a:latin typeface="Noto Sans Black" panose="020B0604020202020204" charset="0"/>
                <a:ea typeface="Noto Sans Black" panose="020B0604020202020204" charset="0"/>
                <a:cs typeface="Noto Sans Black" panose="020B0604020202020204" charset="0"/>
              </a:rPr>
              <a:t>L’enseignement de l’histoire à Djibouti hérite du système éducatif colonial français</a:t>
            </a:r>
            <a:br>
              <a:rPr lang="fr-FR" sz="1800" dirty="0">
                <a:solidFill>
                  <a:srgbClr val="000000"/>
                </a:solidFill>
                <a:latin typeface="Noto Sans Black" panose="020B0604020202020204" charset="0"/>
                <a:ea typeface="Noto Sans Black" panose="020B0604020202020204" charset="0"/>
                <a:cs typeface="Noto Sans Black" panose="020B0604020202020204" charset="0"/>
              </a:rPr>
            </a:br>
            <a:r>
              <a:rPr lang="fr-FR" sz="1800" dirty="0">
                <a:solidFill>
                  <a:srgbClr val="000000"/>
                </a:solidFill>
                <a:latin typeface="Noto Sans Black" panose="020B0604020202020204" charset="0"/>
                <a:ea typeface="Noto Sans Black" panose="020B0604020202020204" charset="0"/>
                <a:cs typeface="Noto Sans Black" panose="020B0604020202020204" charset="0"/>
              </a:rPr>
              <a:t>Vision occidentale dominante du passé</a:t>
            </a:r>
            <a:br>
              <a:rPr lang="fr-FR" sz="1800" dirty="0">
                <a:solidFill>
                  <a:srgbClr val="000000"/>
                </a:solidFill>
                <a:latin typeface="Noto Sans Black" panose="020B0604020202020204" charset="0"/>
                <a:ea typeface="Noto Sans Black" panose="020B0604020202020204" charset="0"/>
                <a:cs typeface="Noto Sans Black" panose="020B0604020202020204" charset="0"/>
              </a:rPr>
            </a:br>
            <a:r>
              <a:rPr lang="fr-FR" sz="1800" dirty="0">
                <a:solidFill>
                  <a:srgbClr val="000000"/>
                </a:solidFill>
                <a:latin typeface="Noto Sans Black" panose="020B0604020202020204" charset="0"/>
                <a:ea typeface="Noto Sans Black" panose="020B0604020202020204" charset="0"/>
                <a:cs typeface="Noto Sans Black" panose="020B0604020202020204" charset="0"/>
              </a:rPr>
              <a:t>Mise en place des premières écoles durant la période coloniale</a:t>
            </a:r>
            <a:br>
              <a:rPr lang="fr-DJ" sz="1800" dirty="0">
                <a:solidFill>
                  <a:srgbClr val="000000"/>
                </a:solidFill>
                <a:latin typeface="Noto Sans Black" panose="020B0604020202020204" charset="0"/>
                <a:ea typeface="Noto Sans Black" panose="020B0604020202020204" charset="0"/>
                <a:cs typeface="Noto Sans Black" panose="020B0604020202020204" charset="0"/>
              </a:rPr>
            </a:br>
            <a:r>
              <a:rPr lang="fr-DJ" sz="1800" dirty="0">
                <a:solidFill>
                  <a:srgbClr val="000000"/>
                </a:solidFill>
                <a:latin typeface="Noto Sans Black" panose="020B0604020202020204" charset="0"/>
                <a:ea typeface="Noto Sans Black" panose="020B0604020202020204" charset="0"/>
                <a:cs typeface="Noto Sans Black" panose="020B0604020202020204" charset="0"/>
              </a:rPr>
              <a:t>Contenu des programmes focalisé sur l’Europe</a:t>
            </a:r>
            <a:br>
              <a:rPr lang="fr-DJ" sz="1800" dirty="0">
                <a:solidFill>
                  <a:srgbClr val="000000"/>
                </a:solidFill>
                <a:latin typeface="Noto Sans Black" panose="020B0604020202020204" charset="0"/>
                <a:ea typeface="Noto Sans Black" panose="020B0604020202020204" charset="0"/>
                <a:cs typeface="Noto Sans Black" panose="020B0604020202020204" charset="0"/>
              </a:rPr>
            </a:br>
            <a:r>
              <a:rPr lang="fr-DJ" sz="1800" dirty="0">
                <a:solidFill>
                  <a:srgbClr val="000000"/>
                </a:solidFill>
                <a:latin typeface="Noto Sans Black" panose="020B0604020202020204" charset="0"/>
                <a:ea typeface="Noto Sans Black" panose="020B0604020202020204" charset="0"/>
                <a:cs typeface="Noto Sans Black" panose="020B0604020202020204" charset="0"/>
              </a:rPr>
              <a:t>Récits locaux peu présents ou marginalisés</a:t>
            </a:r>
            <a:br>
              <a:rPr lang="fr-DJ" sz="1800" dirty="0">
                <a:solidFill>
                  <a:srgbClr val="000000"/>
                </a:solidFill>
                <a:latin typeface="Noto Sans Black" panose="020B0604020202020204" charset="0"/>
                <a:ea typeface="Noto Sans Black" panose="020B0604020202020204" charset="0"/>
                <a:cs typeface="Noto Sans Black" panose="020B0604020202020204" charset="0"/>
              </a:rPr>
            </a:br>
            <a:r>
              <a:rPr lang="fr-DJ" sz="1800" dirty="0">
                <a:solidFill>
                  <a:srgbClr val="000000"/>
                </a:solidFill>
                <a:latin typeface="Noto Sans Black" panose="020B0604020202020204" charset="0"/>
                <a:ea typeface="Noto Sans Black" panose="020B0604020202020204" charset="0"/>
                <a:cs typeface="Noto Sans Black" panose="020B0604020202020204" charset="0"/>
              </a:rPr>
              <a:t>Sociétés africaines souvent décrites comme passives ou absentes de l’histoire</a:t>
            </a:r>
            <a:br>
              <a:rPr lang="fr-DJ" sz="1800" dirty="0">
                <a:solidFill>
                  <a:srgbClr val="000000"/>
                </a:solidFill>
                <a:latin typeface="Noto Sans Black" panose="020B0604020202020204" charset="0"/>
                <a:ea typeface="Noto Sans Black" panose="020B0604020202020204" charset="0"/>
                <a:cs typeface="Noto Sans Black" panose="020B0604020202020204" charset="0"/>
              </a:rPr>
            </a:br>
            <a:r>
              <a:rPr lang="fr-DJ" sz="1800" dirty="0">
                <a:solidFill>
                  <a:srgbClr val="000000"/>
                </a:solidFill>
                <a:latin typeface="Noto Sans Black" panose="020B0604020202020204" charset="0"/>
                <a:ea typeface="Noto Sans Black" panose="020B0604020202020204" charset="0"/>
                <a:cs typeface="Noto Sans Black" panose="020B0604020202020204" charset="0"/>
              </a:rPr>
              <a:t>Manuels peu adaptés au contexte djiboutien</a:t>
            </a:r>
            <a:br>
              <a:rPr lang="fr-DJ" sz="1800" dirty="0">
                <a:solidFill>
                  <a:srgbClr val="000000"/>
                </a:solidFill>
                <a:latin typeface="Noto Sans Black" panose="020B0604020202020204" charset="0"/>
                <a:ea typeface="Noto Sans Black" panose="020B0604020202020204" charset="0"/>
                <a:cs typeface="Noto Sans Black" panose="020B0604020202020204" charset="0"/>
              </a:rPr>
            </a:br>
            <a:r>
              <a:rPr lang="fr-DJ" sz="1800" dirty="0">
                <a:solidFill>
                  <a:srgbClr val="000000"/>
                </a:solidFill>
                <a:latin typeface="Noto Sans Black" panose="020B0604020202020204" charset="0"/>
                <a:ea typeface="Noto Sans Black" panose="020B0604020202020204" charset="0"/>
                <a:cs typeface="Noto Sans Black" panose="020B0604020202020204" charset="0"/>
              </a:rPr>
              <a:t>Manque d’ancrage culturel et identitaire</a:t>
            </a:r>
            <a:br>
              <a:rPr lang="fr-DJ" sz="1800" dirty="0">
                <a:solidFill>
                  <a:srgbClr val="000000"/>
                </a:solidFill>
                <a:latin typeface="Noto Sans Black" panose="020B0604020202020204" charset="0"/>
                <a:ea typeface="Noto Sans Black" panose="020B0604020202020204" charset="0"/>
                <a:cs typeface="Noto Sans Black" panose="020B0604020202020204" charset="0"/>
              </a:rPr>
            </a:br>
            <a:br>
              <a:rPr lang="fr-DJ" sz="1800" dirty="0">
                <a:solidFill>
                  <a:srgbClr val="000000"/>
                </a:solidFill>
                <a:latin typeface="Noto Sans Black" panose="020B0604020202020204" charset="0"/>
                <a:ea typeface="Noto Sans Black" panose="020B0604020202020204" charset="0"/>
                <a:cs typeface="Noto Sans Black" panose="020B0604020202020204" charset="0"/>
              </a:rPr>
            </a:br>
            <a:endParaRPr sz="18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9FD0856B-A49D-3C52-0AEF-111EC526224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7F01DB06-0016-70C1-A766-7F039951398C}"/>
              </a:ext>
            </a:extLst>
          </p:cNvPr>
          <p:cNvGrpSpPr/>
          <p:nvPr/>
        </p:nvGrpSpPr>
        <p:grpSpPr>
          <a:xfrm>
            <a:off x="586853" y="4436885"/>
            <a:ext cx="8045257" cy="727320"/>
            <a:chOff x="586853" y="4436885"/>
            <a:chExt cx="8045257" cy="727320"/>
          </a:xfrm>
        </p:grpSpPr>
        <p:grpSp>
          <p:nvGrpSpPr>
            <p:cNvPr id="8" name="Groupe 7">
              <a:extLst>
                <a:ext uri="{FF2B5EF4-FFF2-40B4-BE49-F238E27FC236}">
                  <a16:creationId xmlns:a16="http://schemas.microsoft.com/office/drawing/2014/main" id="{48C01ECF-5369-6D96-D20E-BB137607628F}"/>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5911A1C6-CBC8-4865-ADD1-146ED60B9B6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042A5E78-831B-0EE0-04D1-188A2A81BD72}"/>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16CBEE4-1729-4E60-B9EE-28FEF2A9215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155A7CD4-AE74-57C4-6856-1056F213B9A1}"/>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6A30EF21-AF43-C8E4-B2FD-07601D34652A}"/>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701142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8100000" scaled="1"/>
          <a:tileRect/>
        </a:gradFill>
        <a:effectLst/>
      </p:bgPr>
    </p:bg>
    <p:spTree>
      <p:nvGrpSpPr>
        <p:cNvPr id="1" name="Shape 1207"/>
        <p:cNvGrpSpPr/>
        <p:nvPr/>
      </p:nvGrpSpPr>
      <p:grpSpPr>
        <a:xfrm>
          <a:off x="0" y="0"/>
          <a:ext cx="0" cy="0"/>
          <a:chOff x="0" y="0"/>
          <a:chExt cx="0" cy="0"/>
        </a:xfrm>
      </p:grpSpPr>
      <p:sp>
        <p:nvSpPr>
          <p:cNvPr id="1208" name="Google Shape;1208;p36"/>
          <p:cNvSpPr txBox="1">
            <a:spLocks noGrp="1"/>
          </p:cNvSpPr>
          <p:nvPr>
            <p:ph type="title"/>
          </p:nvPr>
        </p:nvSpPr>
        <p:spPr>
          <a:xfrm>
            <a:off x="477791" y="328928"/>
            <a:ext cx="8154319" cy="764066"/>
          </a:xfrm>
          <a:prstGeom prst="rect">
            <a:avLst/>
          </a:prstGeom>
        </p:spPr>
        <p:txBody>
          <a:bodyPr spcFirstLastPara="1" wrap="square" lIns="91425" tIns="91425" rIns="91425" bIns="91425" anchor="ctr" anchorCtr="0">
            <a:noAutofit/>
          </a:bodyPr>
          <a:lstStyle/>
          <a:p>
            <a:br>
              <a:rPr lang="fr-FR" sz="2400" dirty="0">
                <a:solidFill>
                  <a:srgbClr val="000000"/>
                </a:solidFill>
              </a:rPr>
            </a:br>
            <a:br>
              <a:rPr lang="fr-FR" sz="2400" dirty="0">
                <a:solidFill>
                  <a:srgbClr val="000000"/>
                </a:solidFill>
              </a:rPr>
            </a:br>
            <a:br>
              <a:rPr lang="fr-FR" sz="2400" dirty="0">
                <a:solidFill>
                  <a:srgbClr val="000000"/>
                </a:solidFill>
              </a:rPr>
            </a:br>
            <a:br>
              <a:rPr lang="fr-FR" sz="2400" dirty="0">
                <a:solidFill>
                  <a:srgbClr val="000000"/>
                </a:solidFill>
              </a:rPr>
            </a:br>
            <a:br>
              <a:rPr lang="fr-FR" sz="2400" dirty="0">
                <a:solidFill>
                  <a:srgbClr val="000000"/>
                </a:solidFill>
              </a:rPr>
            </a:br>
            <a:br>
              <a:rPr lang="fr-FR" sz="2400" dirty="0">
                <a:solidFill>
                  <a:srgbClr val="000000"/>
                </a:solidFill>
              </a:rPr>
            </a:br>
            <a:br>
              <a:rPr lang="fr-FR" sz="2400" dirty="0">
                <a:solidFill>
                  <a:srgbClr val="000000"/>
                </a:solidFill>
              </a:rPr>
            </a:br>
            <a:br>
              <a:rPr lang="fr-FR" sz="2400" dirty="0">
                <a:solidFill>
                  <a:srgbClr val="000000"/>
                </a:solidFill>
              </a:rPr>
            </a:br>
            <a:r>
              <a:rPr lang="fr-FR" sz="2400" dirty="0">
                <a:solidFill>
                  <a:srgbClr val="000000"/>
                </a:solidFill>
              </a:rPr>
              <a:t>La réforme du système éducatif </a:t>
            </a:r>
            <a:br>
              <a:rPr lang="fr-FR" sz="1800" dirty="0">
                <a:solidFill>
                  <a:srgbClr val="000000"/>
                </a:solidFill>
              </a:rPr>
            </a:br>
            <a:br>
              <a:rPr lang="fr-FR" sz="1800" dirty="0">
                <a:solidFill>
                  <a:srgbClr val="000000"/>
                </a:solidFill>
              </a:rPr>
            </a:br>
            <a:r>
              <a:rPr lang="fr-FR" sz="1800" dirty="0">
                <a:solidFill>
                  <a:srgbClr val="000000"/>
                </a:solidFill>
              </a:rPr>
              <a:t>La reforme du système éducatif est amorcée suite aux Etats généraux de l’Education Nationale de 1999.</a:t>
            </a:r>
            <a:br>
              <a:rPr lang="fr-BE" sz="1800" dirty="0">
                <a:solidFill>
                  <a:srgbClr val="000000"/>
                </a:solidFill>
                <a:latin typeface="Noto Sans Black" panose="020B0502040504020204" pitchFamily="34" charset="0"/>
                <a:ea typeface="Noto Sans Black" panose="020B0502040504020204" pitchFamily="34" charset="0"/>
                <a:cs typeface="Noto Sans Black" panose="020B0502040504020204" pitchFamily="34" charset="0"/>
              </a:rPr>
            </a:br>
            <a:br>
              <a:rPr lang="fr-BE" sz="1800" dirty="0">
                <a:solidFill>
                  <a:srgbClr val="000000"/>
                </a:solidFill>
                <a:latin typeface="Noto Sans Black" panose="020B0502040504020204" pitchFamily="34" charset="0"/>
                <a:ea typeface="Noto Sans Black" panose="020B0502040504020204" pitchFamily="34" charset="0"/>
                <a:cs typeface="Noto Sans Black" panose="020B0502040504020204" pitchFamily="34" charset="0"/>
              </a:rPr>
            </a:br>
            <a:r>
              <a:rPr lang="fr-FR" sz="1800" dirty="0">
                <a:solidFill>
                  <a:srgbClr val="000000"/>
                </a:solidFill>
                <a:latin typeface="Noto Sans Black" panose="020B0604020202020204" charset="0"/>
                <a:ea typeface="Noto Sans Black" panose="020B0604020202020204" charset="0"/>
                <a:cs typeface="Noto Sans Black" panose="020B0604020202020204" charset="0"/>
              </a:rPr>
              <a:t>Loi n° 96/AN/00/4ème L de juillet 2000 porte sur l’orientation du système éducatif djiboutien. Cette loi a posé les bases institutionnelles, en précisant les finalités et les objectifs de l’éducation.</a:t>
            </a:r>
            <a:br>
              <a:rPr lang="fr-FR" sz="1800" dirty="0">
                <a:solidFill>
                  <a:srgbClr val="000000"/>
                </a:solidFill>
                <a:latin typeface="Noto Sans Black" panose="020B0604020202020204" charset="0"/>
                <a:ea typeface="Noto Sans Black" panose="020B0604020202020204" charset="0"/>
                <a:cs typeface="Noto Sans Black" panose="020B0604020202020204" charset="0"/>
              </a:rPr>
            </a:br>
            <a:br>
              <a:rPr lang="fr-FR" sz="1800" dirty="0">
                <a:solidFill>
                  <a:srgbClr val="000000"/>
                </a:solidFill>
                <a:latin typeface="Noto Sans Black" panose="020B0604020202020204" charset="0"/>
                <a:ea typeface="Noto Sans Black" panose="020B0604020202020204" charset="0"/>
                <a:cs typeface="Noto Sans Black" panose="020B0604020202020204" charset="0"/>
              </a:rPr>
            </a:br>
            <a:r>
              <a:rPr lang="fr-FR" sz="1800" dirty="0">
                <a:solidFill>
                  <a:srgbClr val="000000"/>
                </a:solidFill>
                <a:latin typeface="Noto Sans Black" panose="020B0604020202020204" charset="0"/>
                <a:ea typeface="Noto Sans Black" panose="020B0604020202020204" charset="0"/>
                <a:cs typeface="Noto Sans Black" panose="020B0604020202020204" charset="0"/>
              </a:rPr>
              <a:t>Entre 2004 et 2010, une première édition des manuels a vu le jour, avec pour ambition de proposer aux élèves des ouvrages adaptés au contexte culturel et historique djiboutien. </a:t>
            </a:r>
            <a:endParaRPr sz="2400" dirty="0">
              <a:solidFill>
                <a:srgbClr val="000000"/>
              </a:solidFill>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9FD0856B-A49D-3C52-0AEF-111EC526224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7F01DB06-0016-70C1-A766-7F039951398C}"/>
              </a:ext>
            </a:extLst>
          </p:cNvPr>
          <p:cNvGrpSpPr/>
          <p:nvPr/>
        </p:nvGrpSpPr>
        <p:grpSpPr>
          <a:xfrm>
            <a:off x="586853" y="4436885"/>
            <a:ext cx="8045257" cy="727320"/>
            <a:chOff x="586853" y="4436885"/>
            <a:chExt cx="8045257" cy="727320"/>
          </a:xfrm>
        </p:grpSpPr>
        <p:grpSp>
          <p:nvGrpSpPr>
            <p:cNvPr id="8" name="Groupe 7">
              <a:extLst>
                <a:ext uri="{FF2B5EF4-FFF2-40B4-BE49-F238E27FC236}">
                  <a16:creationId xmlns:a16="http://schemas.microsoft.com/office/drawing/2014/main" id="{48C01ECF-5369-6D96-D20E-BB137607628F}"/>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5911A1C6-CBC8-4865-ADD1-146ED60B9B6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042A5E78-831B-0EE0-04D1-188A2A81BD72}"/>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16CBEE4-1729-4E60-B9EE-28FEF2A9215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155A7CD4-AE74-57C4-6856-1056F213B9A1}"/>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6A30EF21-AF43-C8E4-B2FD-07601D34652A}"/>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2841135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8100000" scaled="1"/>
          <a:tileRect/>
        </a:gradFill>
        <a:effectLst/>
      </p:bgPr>
    </p:bg>
    <p:spTree>
      <p:nvGrpSpPr>
        <p:cNvPr id="1" name="Shape 1207"/>
        <p:cNvGrpSpPr/>
        <p:nvPr/>
      </p:nvGrpSpPr>
      <p:grpSpPr>
        <a:xfrm>
          <a:off x="0" y="0"/>
          <a:ext cx="0" cy="0"/>
          <a:chOff x="0" y="0"/>
          <a:chExt cx="0" cy="0"/>
        </a:xfrm>
      </p:grpSpPr>
      <p:sp>
        <p:nvSpPr>
          <p:cNvPr id="1208" name="Google Shape;1208;p36"/>
          <p:cNvSpPr txBox="1">
            <a:spLocks noGrp="1"/>
          </p:cNvSpPr>
          <p:nvPr>
            <p:ph type="title"/>
          </p:nvPr>
        </p:nvSpPr>
        <p:spPr>
          <a:xfrm>
            <a:off x="477791" y="328928"/>
            <a:ext cx="8135471" cy="3471343"/>
          </a:xfrm>
          <a:prstGeom prst="rect">
            <a:avLst/>
          </a:prstGeom>
        </p:spPr>
        <p:txBody>
          <a:bodyPr spcFirstLastPara="1" wrap="square" lIns="91425" tIns="91425" rIns="91425" bIns="91425" anchor="ctr" anchorCtr="0">
            <a:noAutofit/>
          </a:bodyPr>
          <a:lstStyle/>
          <a:p>
            <a:pPr lvl="0"/>
            <a:r>
              <a:rPr lang="fr-BE" sz="2400" dirty="0">
                <a:solidFill>
                  <a:srgbClr val="000000"/>
                </a:solidFill>
                <a:latin typeface="Noto Sans Black" panose="020B0604020202020204" charset="0"/>
                <a:ea typeface="Noto Sans Black" panose="020B0604020202020204" charset="0"/>
                <a:cs typeface="Noto Sans Black" panose="020B0604020202020204" charset="0"/>
              </a:rPr>
              <a:t>Révolution du </a:t>
            </a:r>
            <a:r>
              <a:rPr lang="fr-DJ" sz="2400" dirty="0">
                <a:solidFill>
                  <a:srgbClr val="000000"/>
                </a:solidFill>
                <a:latin typeface="Noto Sans Black" panose="020B0604020202020204" charset="0"/>
                <a:ea typeface="Noto Sans Black" panose="020B0604020202020204" charset="0"/>
                <a:cs typeface="Noto Sans Black" panose="020B0604020202020204" charset="0"/>
              </a:rPr>
              <a:t>numérique </a:t>
            </a:r>
            <a:r>
              <a:rPr lang="fr-BE" sz="2400" dirty="0">
                <a:solidFill>
                  <a:srgbClr val="000000"/>
                </a:solidFill>
                <a:latin typeface="Noto Sans Black" panose="020B0604020202020204" charset="0"/>
                <a:ea typeface="Noto Sans Black" panose="020B0604020202020204" charset="0"/>
                <a:cs typeface="Noto Sans Black" panose="020B0604020202020204" charset="0"/>
              </a:rPr>
              <a:t>depuis les années 2000</a:t>
            </a:r>
            <a:r>
              <a:rPr lang="fr-DJ" sz="1800" dirty="0">
                <a:solidFill>
                  <a:srgbClr val="000000"/>
                </a:solidFill>
                <a:latin typeface="Noto Sans Black" panose="020B0604020202020204" charset="0"/>
                <a:ea typeface="Noto Sans Black" panose="020B0604020202020204" charset="0"/>
                <a:cs typeface="Noto Sans Black" panose="020B0604020202020204" charset="0"/>
              </a:rPr>
              <a:t>: </a:t>
            </a:r>
            <a:br>
              <a:rPr lang="fr-BE" sz="1800" dirty="0">
                <a:solidFill>
                  <a:srgbClr val="000000"/>
                </a:solidFill>
                <a:latin typeface="Noto Sans Black" panose="020B0604020202020204" charset="0"/>
                <a:ea typeface="Noto Sans Black" panose="020B0604020202020204" charset="0"/>
                <a:cs typeface="Noto Sans Black" panose="020B0604020202020204" charset="0"/>
              </a:rPr>
            </a:br>
            <a:br>
              <a:rPr lang="fr-BE" sz="1800" dirty="0">
                <a:solidFill>
                  <a:srgbClr val="000000"/>
                </a:solidFill>
                <a:latin typeface="Noto Sans Black" panose="020B0604020202020204" charset="0"/>
                <a:ea typeface="Noto Sans Black" panose="020B0604020202020204" charset="0"/>
                <a:cs typeface="Noto Sans Black" panose="020B0604020202020204" charset="0"/>
              </a:rPr>
            </a:br>
            <a:r>
              <a:rPr lang="fr-DJ" sz="1800" dirty="0">
                <a:solidFill>
                  <a:srgbClr val="000000"/>
                </a:solidFill>
                <a:latin typeface="Noto Sans Black" panose="020B0604020202020204" charset="0"/>
                <a:ea typeface="Noto Sans Black" panose="020B0604020202020204" charset="0"/>
                <a:cs typeface="Noto Sans Black" panose="020B0604020202020204" charset="0"/>
              </a:rPr>
              <a:t>une opportunité de renouveau</a:t>
            </a:r>
            <a:br>
              <a:rPr lang="fr-BE" sz="1800" dirty="0">
                <a:solidFill>
                  <a:srgbClr val="000000"/>
                </a:solidFill>
                <a:latin typeface="Noto Sans Black" panose="020B0604020202020204" charset="0"/>
                <a:ea typeface="Noto Sans Black" panose="020B0604020202020204" charset="0"/>
                <a:cs typeface="Noto Sans Black" panose="020B0604020202020204" charset="0"/>
              </a:rPr>
            </a:br>
            <a:br>
              <a:rPr lang="fr-DJ" sz="1800" dirty="0">
                <a:solidFill>
                  <a:srgbClr val="000000"/>
                </a:solidFill>
                <a:latin typeface="Noto Sans Black" panose="020B0604020202020204" charset="0"/>
                <a:ea typeface="Noto Sans Black" panose="020B0604020202020204" charset="0"/>
                <a:cs typeface="Noto Sans Black" panose="020B0604020202020204" charset="0"/>
              </a:rPr>
            </a:br>
            <a:r>
              <a:rPr lang="fr-DJ" sz="1800" dirty="0">
                <a:solidFill>
                  <a:srgbClr val="000000"/>
                </a:solidFill>
                <a:latin typeface="Noto Sans Black" panose="020B0604020202020204" charset="0"/>
                <a:ea typeface="Noto Sans Black" panose="020B0604020202020204" charset="0"/>
                <a:cs typeface="Noto Sans Black" panose="020B0604020202020204" charset="0"/>
              </a:rPr>
              <a:t>Intégration des traditions orales et archives locales</a:t>
            </a:r>
            <a:br>
              <a:rPr lang="fr-BE" sz="1800" dirty="0">
                <a:solidFill>
                  <a:srgbClr val="000000"/>
                </a:solidFill>
                <a:latin typeface="Noto Sans Black" panose="020B0604020202020204" charset="0"/>
                <a:ea typeface="Noto Sans Black" panose="020B0604020202020204" charset="0"/>
                <a:cs typeface="Noto Sans Black" panose="020B0604020202020204" charset="0"/>
              </a:rPr>
            </a:br>
            <a:br>
              <a:rPr lang="fr-DJ" sz="1800" dirty="0">
                <a:solidFill>
                  <a:srgbClr val="000000"/>
                </a:solidFill>
                <a:latin typeface="Noto Sans Black" panose="020B0604020202020204" charset="0"/>
                <a:ea typeface="Noto Sans Black" panose="020B0604020202020204" charset="0"/>
                <a:cs typeface="Noto Sans Black" panose="020B0604020202020204" charset="0"/>
              </a:rPr>
            </a:br>
            <a:r>
              <a:rPr lang="fr-DJ" sz="1800" dirty="0">
                <a:solidFill>
                  <a:srgbClr val="000000"/>
                </a:solidFill>
                <a:latin typeface="Noto Sans Black" panose="020B0604020202020204" charset="0"/>
                <a:ea typeface="Noto Sans Black" panose="020B0604020202020204" charset="0"/>
                <a:cs typeface="Noto Sans Black" panose="020B0604020202020204" charset="0"/>
              </a:rPr>
              <a:t>Construire une histoire plus inclusive</a:t>
            </a:r>
            <a:br>
              <a:rPr lang="fr-DJ" sz="1800" dirty="0">
                <a:solidFill>
                  <a:srgbClr val="000000"/>
                </a:solidFill>
                <a:latin typeface="Noto Sans Black" panose="020B0604020202020204" charset="0"/>
                <a:ea typeface="Noto Sans Black" panose="020B0604020202020204" charset="0"/>
                <a:cs typeface="Noto Sans Black" panose="020B0604020202020204" charset="0"/>
              </a:rPr>
            </a:br>
            <a:br>
              <a:rPr lang="fr-BE" sz="1800" dirty="0">
                <a:solidFill>
                  <a:srgbClr val="000000"/>
                </a:solidFill>
                <a:latin typeface="Noto Sans Black" panose="020B0604020202020204" charset="0"/>
                <a:ea typeface="Noto Sans Black" panose="020B0604020202020204" charset="0"/>
                <a:cs typeface="Noto Sans Black" panose="020B0604020202020204" charset="0"/>
              </a:rPr>
            </a:br>
            <a:r>
              <a:rPr lang="fr-DJ" sz="1800" dirty="0">
                <a:solidFill>
                  <a:srgbClr val="000000"/>
                </a:solidFill>
                <a:latin typeface="Noto Sans Black" panose="020B0604020202020204" charset="0"/>
                <a:ea typeface="Noto Sans Black" panose="020B0604020202020204" charset="0"/>
                <a:cs typeface="Noto Sans Black" panose="020B0604020202020204" charset="0"/>
              </a:rPr>
              <a:t>Renforcer l’identité nationale</a:t>
            </a:r>
            <a:br>
              <a:rPr lang="fr-DJ" sz="1800" dirty="0">
                <a:solidFill>
                  <a:srgbClr val="000000"/>
                </a:solidFill>
                <a:latin typeface="Noto Sans Black" panose="020B0604020202020204" charset="0"/>
                <a:ea typeface="Noto Sans Black" panose="020B0604020202020204" charset="0"/>
                <a:cs typeface="Noto Sans Black" panose="020B0604020202020204" charset="0"/>
              </a:rPr>
            </a:br>
            <a:br>
              <a:rPr lang="fr-BE" sz="1800" dirty="0">
                <a:solidFill>
                  <a:srgbClr val="000000"/>
                </a:solidFill>
                <a:latin typeface="Noto Sans Black" panose="020B0604020202020204" charset="0"/>
                <a:ea typeface="Noto Sans Black" panose="020B0604020202020204" charset="0"/>
                <a:cs typeface="Noto Sans Black" panose="020B0604020202020204" charset="0"/>
              </a:rPr>
            </a:br>
            <a:r>
              <a:rPr lang="fr-DJ" sz="1800" dirty="0">
                <a:solidFill>
                  <a:srgbClr val="000000"/>
                </a:solidFill>
                <a:latin typeface="Noto Sans Black" panose="020B0604020202020204" charset="0"/>
                <a:ea typeface="Noto Sans Black" panose="020B0604020202020204" charset="0"/>
                <a:cs typeface="Noto Sans Black" panose="020B0604020202020204" charset="0"/>
              </a:rPr>
              <a:t>Célébrer la diversité culturelle de Djibouti</a:t>
            </a:r>
            <a:endParaRPr sz="18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9FD0856B-A49D-3C52-0AEF-111EC526224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7F01DB06-0016-70C1-A766-7F039951398C}"/>
              </a:ext>
            </a:extLst>
          </p:cNvPr>
          <p:cNvGrpSpPr/>
          <p:nvPr/>
        </p:nvGrpSpPr>
        <p:grpSpPr>
          <a:xfrm>
            <a:off x="586853" y="4436885"/>
            <a:ext cx="8045257" cy="727320"/>
            <a:chOff x="586853" y="4436885"/>
            <a:chExt cx="8045257" cy="727320"/>
          </a:xfrm>
        </p:grpSpPr>
        <p:grpSp>
          <p:nvGrpSpPr>
            <p:cNvPr id="8" name="Groupe 7">
              <a:extLst>
                <a:ext uri="{FF2B5EF4-FFF2-40B4-BE49-F238E27FC236}">
                  <a16:creationId xmlns:a16="http://schemas.microsoft.com/office/drawing/2014/main" id="{48C01ECF-5369-6D96-D20E-BB137607628F}"/>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5911A1C6-CBC8-4865-ADD1-146ED60B9B6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042A5E78-831B-0EE0-04D1-188A2A81BD72}"/>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16CBEE4-1729-4E60-B9EE-28FEF2A9215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155A7CD4-AE74-57C4-6856-1056F213B9A1}"/>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6A30EF21-AF43-C8E4-B2FD-07601D34652A}"/>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1505353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8100000" scaled="1"/>
          <a:tileRect/>
        </a:gradFill>
        <a:effectLst/>
      </p:bgPr>
    </p:bg>
    <p:spTree>
      <p:nvGrpSpPr>
        <p:cNvPr id="1" name="Shape 1207"/>
        <p:cNvGrpSpPr/>
        <p:nvPr/>
      </p:nvGrpSpPr>
      <p:grpSpPr>
        <a:xfrm>
          <a:off x="0" y="0"/>
          <a:ext cx="0" cy="0"/>
          <a:chOff x="0" y="0"/>
          <a:chExt cx="0" cy="0"/>
        </a:xfrm>
      </p:grpSpPr>
      <p:sp>
        <p:nvSpPr>
          <p:cNvPr id="1208" name="Google Shape;1208;p36"/>
          <p:cNvSpPr txBox="1">
            <a:spLocks noGrp="1"/>
          </p:cNvSpPr>
          <p:nvPr>
            <p:ph type="title"/>
          </p:nvPr>
        </p:nvSpPr>
        <p:spPr>
          <a:xfrm>
            <a:off x="477791" y="328928"/>
            <a:ext cx="8135471" cy="3471343"/>
          </a:xfrm>
          <a:prstGeom prst="rect">
            <a:avLst/>
          </a:prstGeom>
        </p:spPr>
        <p:txBody>
          <a:bodyPr spcFirstLastPara="1" wrap="square" lIns="91425" tIns="91425" rIns="91425" bIns="91425" anchor="ctr" anchorCtr="0">
            <a:noAutofit/>
          </a:bodyPr>
          <a:lstStyle/>
          <a:p>
            <a:r>
              <a:rPr lang="fr-FR" sz="2400" dirty="0">
                <a:solidFill>
                  <a:srgbClr val="000000"/>
                </a:solidFill>
              </a:rPr>
              <a:t>1.2 Questionnements</a:t>
            </a:r>
            <a:br>
              <a:rPr lang="fr-FR" sz="1800" dirty="0">
                <a:solidFill>
                  <a:srgbClr val="000000"/>
                </a:solidFill>
              </a:rPr>
            </a:br>
            <a:br>
              <a:rPr lang="en-GB" sz="1800" dirty="0">
                <a:solidFill>
                  <a:srgbClr val="000000"/>
                </a:solidFill>
              </a:rPr>
            </a:br>
            <a:r>
              <a:rPr lang="fr-FR" sz="1800" dirty="0">
                <a:solidFill>
                  <a:srgbClr val="000000"/>
                </a:solidFill>
              </a:rPr>
              <a:t>- Comment le numérique et la reforme des programmes peuvent ils soutenir la décolonisation de l’enseignement de l’histoire à Djibouti ?</a:t>
            </a:r>
            <a:br>
              <a:rPr lang="fr-FR" sz="1800" dirty="0">
                <a:solidFill>
                  <a:srgbClr val="000000"/>
                </a:solidFill>
              </a:rPr>
            </a:br>
            <a:br>
              <a:rPr lang="en-GB" sz="1800" dirty="0">
                <a:solidFill>
                  <a:srgbClr val="000000"/>
                </a:solidFill>
              </a:rPr>
            </a:br>
            <a:r>
              <a:rPr lang="fr-FR" sz="1800" dirty="0">
                <a:solidFill>
                  <a:srgbClr val="000000"/>
                </a:solidFill>
              </a:rPr>
              <a:t>- Dans quelle mesure ces outils modifient-ils les pratiques pédagogiques et les méthodes d’apprentissage ?</a:t>
            </a:r>
            <a:br>
              <a:rPr lang="fr-FR" sz="1800" dirty="0">
                <a:solidFill>
                  <a:srgbClr val="000000"/>
                </a:solidFill>
              </a:rPr>
            </a:br>
            <a:br>
              <a:rPr lang="en-GB" sz="1800" dirty="0">
                <a:solidFill>
                  <a:srgbClr val="000000"/>
                </a:solidFill>
              </a:rPr>
            </a:br>
            <a:r>
              <a:rPr lang="fr-FR" sz="1800" dirty="0">
                <a:solidFill>
                  <a:srgbClr val="000000"/>
                </a:solidFill>
              </a:rPr>
              <a:t>- Quels sont les principaux obstacles à la diffusion et à l’utilisation du numérique dans les établissements scolaires djiboutiens ?</a:t>
            </a:r>
            <a:br>
              <a:rPr lang="fr-FR" sz="1800" dirty="0">
                <a:solidFill>
                  <a:srgbClr val="000000"/>
                </a:solidFill>
              </a:rPr>
            </a:br>
            <a:br>
              <a:rPr lang="en-GB" sz="1800" dirty="0">
                <a:solidFill>
                  <a:srgbClr val="000000"/>
                </a:solidFill>
              </a:rPr>
            </a:br>
            <a:r>
              <a:rPr lang="fr-FR" sz="1800" dirty="0">
                <a:solidFill>
                  <a:srgbClr val="000000"/>
                </a:solidFill>
              </a:rPr>
              <a:t>- Comment articuler rigueur scientifique, esprit critique et valorisation des mémoires locales dans le cadre des programmes numériques ?</a:t>
            </a:r>
            <a:br>
              <a:rPr lang="en-GB" dirty="0"/>
            </a:br>
            <a:endParaRPr sz="18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9FD0856B-A49D-3C52-0AEF-111EC526224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7F01DB06-0016-70C1-A766-7F039951398C}"/>
              </a:ext>
            </a:extLst>
          </p:cNvPr>
          <p:cNvGrpSpPr/>
          <p:nvPr/>
        </p:nvGrpSpPr>
        <p:grpSpPr>
          <a:xfrm>
            <a:off x="586853" y="4436885"/>
            <a:ext cx="8045257" cy="727320"/>
            <a:chOff x="586853" y="4436885"/>
            <a:chExt cx="8045257" cy="727320"/>
          </a:xfrm>
        </p:grpSpPr>
        <p:grpSp>
          <p:nvGrpSpPr>
            <p:cNvPr id="8" name="Groupe 7">
              <a:extLst>
                <a:ext uri="{FF2B5EF4-FFF2-40B4-BE49-F238E27FC236}">
                  <a16:creationId xmlns:a16="http://schemas.microsoft.com/office/drawing/2014/main" id="{48C01ECF-5369-6D96-D20E-BB137607628F}"/>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5911A1C6-CBC8-4865-ADD1-146ED60B9B6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042A5E78-831B-0EE0-04D1-188A2A81BD72}"/>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16CBEE4-1729-4E60-B9EE-28FEF2A9215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155A7CD4-AE74-57C4-6856-1056F213B9A1}"/>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6A30EF21-AF43-C8E4-B2FD-07601D34652A}"/>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2722183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8100000" scaled="1"/>
          <a:tileRect/>
        </a:gradFill>
        <a:effectLst/>
      </p:bgPr>
    </p:bg>
    <p:spTree>
      <p:nvGrpSpPr>
        <p:cNvPr id="1" name="Shape 1207"/>
        <p:cNvGrpSpPr/>
        <p:nvPr/>
      </p:nvGrpSpPr>
      <p:grpSpPr>
        <a:xfrm>
          <a:off x="0" y="0"/>
          <a:ext cx="0" cy="0"/>
          <a:chOff x="0" y="0"/>
          <a:chExt cx="0" cy="0"/>
        </a:xfrm>
      </p:grpSpPr>
      <p:sp>
        <p:nvSpPr>
          <p:cNvPr id="1208" name="Google Shape;1208;p36"/>
          <p:cNvSpPr txBox="1">
            <a:spLocks noGrp="1"/>
          </p:cNvSpPr>
          <p:nvPr>
            <p:ph type="title"/>
          </p:nvPr>
        </p:nvSpPr>
        <p:spPr>
          <a:xfrm>
            <a:off x="477791" y="328928"/>
            <a:ext cx="8135471" cy="3991354"/>
          </a:xfrm>
          <a:prstGeom prst="rect">
            <a:avLst/>
          </a:prstGeom>
        </p:spPr>
        <p:txBody>
          <a:bodyPr spcFirstLastPara="1" wrap="square" lIns="91425" tIns="91425" rIns="91425" bIns="91425" anchor="ctr" anchorCtr="0">
            <a:noAutofit/>
          </a:bodyPr>
          <a:lstStyle/>
          <a:p>
            <a:r>
              <a:rPr lang="fr-FR" sz="1600" dirty="0">
                <a:solidFill>
                  <a:srgbClr val="000000"/>
                </a:solidFill>
                <a:latin typeface="Noto Sans Black" panose="020B0604020202020204" charset="0"/>
                <a:ea typeface="Noto Sans Black" panose="020B0604020202020204" charset="0"/>
                <a:cs typeface="Noto Sans Black" panose="020B0604020202020204" charset="0"/>
              </a:rPr>
              <a:t>1.3 Objectifs de l’étude</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br>
              <a:rPr lang="fr-FR"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Cette recherche vise à analyser la transformation de l’enseignement de l’histoire à Djibouti dans le contexte de l’intégration numérique et de la décolonisation des programmes. </a:t>
            </a:r>
            <a:br>
              <a:rPr lang="fr-FR" sz="1600" dirty="0">
                <a:solidFill>
                  <a:srgbClr val="000000"/>
                </a:solidFill>
                <a:latin typeface="Noto Sans Black" panose="020B0604020202020204" charset="0"/>
                <a:ea typeface="Noto Sans Black" panose="020B0604020202020204" charset="0"/>
                <a:cs typeface="Noto Sans Black" panose="020B0604020202020204" charset="0"/>
              </a:rPr>
            </a:br>
            <a:br>
              <a:rPr lang="fr-FR"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Les objectifs spécifiques sont :</a:t>
            </a:r>
            <a:br>
              <a:rPr lang="fr-FR" sz="1600" dirty="0">
                <a:solidFill>
                  <a:srgbClr val="000000"/>
                </a:solidFill>
                <a:latin typeface="Noto Sans Black" panose="020B0604020202020204" charset="0"/>
                <a:ea typeface="Noto Sans Black" panose="020B0604020202020204" charset="0"/>
                <a:cs typeface="Noto Sans Black" panose="020B0604020202020204" charset="0"/>
              </a:rPr>
            </a:b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1- Etudier l’évolution des programmes scolaires et leur rapport à l’héritage colonial.</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2- Identifier et analyser les initiatives numériques et la reforme mises en place dans l’enseignement de l’histoire.</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3- Evaluer les impacts pédagogiques, identitaires et citoyens de ces transformations sur les élèves et les enseignants.</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4- Identifier les principaux obstacles et proposer des recommandations pour une intégration efficace et durable du numérique.</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br>
              <a:rPr lang="fr-DJ" sz="1600" dirty="0">
                <a:latin typeface="Noto Sans Black" panose="020B0604020202020204" charset="0"/>
                <a:ea typeface="Noto Sans Black" panose="020B0604020202020204" charset="0"/>
                <a:cs typeface="Noto Sans Black" panose="020B0604020202020204" charset="0"/>
              </a:rPr>
            </a:br>
            <a:endParaRPr sz="16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9FD0856B-A49D-3C52-0AEF-111EC526224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7F01DB06-0016-70C1-A766-7F039951398C}"/>
              </a:ext>
            </a:extLst>
          </p:cNvPr>
          <p:cNvGrpSpPr/>
          <p:nvPr/>
        </p:nvGrpSpPr>
        <p:grpSpPr>
          <a:xfrm>
            <a:off x="586853" y="4436885"/>
            <a:ext cx="8045257" cy="727320"/>
            <a:chOff x="586853" y="4436885"/>
            <a:chExt cx="8045257" cy="727320"/>
          </a:xfrm>
        </p:grpSpPr>
        <p:grpSp>
          <p:nvGrpSpPr>
            <p:cNvPr id="8" name="Groupe 7">
              <a:extLst>
                <a:ext uri="{FF2B5EF4-FFF2-40B4-BE49-F238E27FC236}">
                  <a16:creationId xmlns:a16="http://schemas.microsoft.com/office/drawing/2014/main" id="{48C01ECF-5369-6D96-D20E-BB137607628F}"/>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5911A1C6-CBC8-4865-ADD1-146ED60B9B6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042A5E78-831B-0EE0-04D1-188A2A81BD72}"/>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16CBEE4-1729-4E60-B9EE-28FEF2A9215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155A7CD4-AE74-57C4-6856-1056F213B9A1}"/>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6A30EF21-AF43-C8E4-B2FD-07601D34652A}"/>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967802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8100000" scaled="1"/>
          <a:tileRect/>
        </a:gradFill>
        <a:effectLst/>
      </p:bgPr>
    </p:bg>
    <p:spTree>
      <p:nvGrpSpPr>
        <p:cNvPr id="1" name="Shape 1207"/>
        <p:cNvGrpSpPr/>
        <p:nvPr/>
      </p:nvGrpSpPr>
      <p:grpSpPr>
        <a:xfrm>
          <a:off x="0" y="0"/>
          <a:ext cx="0" cy="0"/>
          <a:chOff x="0" y="0"/>
          <a:chExt cx="0" cy="0"/>
        </a:xfrm>
      </p:grpSpPr>
      <p:sp>
        <p:nvSpPr>
          <p:cNvPr id="1208" name="Google Shape;1208;p36"/>
          <p:cNvSpPr txBox="1">
            <a:spLocks noGrp="1"/>
          </p:cNvSpPr>
          <p:nvPr>
            <p:ph type="title"/>
          </p:nvPr>
        </p:nvSpPr>
        <p:spPr>
          <a:xfrm>
            <a:off x="477791" y="328928"/>
            <a:ext cx="8135471" cy="3991354"/>
          </a:xfrm>
          <a:prstGeom prst="rect">
            <a:avLst/>
          </a:prstGeom>
        </p:spPr>
        <p:txBody>
          <a:bodyPr spcFirstLastPara="1" wrap="square" lIns="91425" tIns="91425" rIns="91425" bIns="91425" anchor="ctr" anchorCtr="0">
            <a:noAutofit/>
          </a:bodyPr>
          <a:lstStyle/>
          <a:p>
            <a:br>
              <a:rPr lang="fr-DJ" sz="1600" dirty="0">
                <a:latin typeface="Noto Sans Black" panose="020B0604020202020204" charset="0"/>
                <a:ea typeface="Noto Sans Black" panose="020B0604020202020204" charset="0"/>
                <a:cs typeface="Noto Sans Black" panose="020B0604020202020204" charset="0"/>
              </a:rPr>
            </a:br>
            <a:endParaRPr sz="16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9FD0856B-A49D-3C52-0AEF-111EC526224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7F01DB06-0016-70C1-A766-7F039951398C}"/>
              </a:ext>
            </a:extLst>
          </p:cNvPr>
          <p:cNvGrpSpPr/>
          <p:nvPr/>
        </p:nvGrpSpPr>
        <p:grpSpPr>
          <a:xfrm>
            <a:off x="586853" y="4436885"/>
            <a:ext cx="8045257" cy="727320"/>
            <a:chOff x="586853" y="4436885"/>
            <a:chExt cx="8045257" cy="727320"/>
          </a:xfrm>
        </p:grpSpPr>
        <p:grpSp>
          <p:nvGrpSpPr>
            <p:cNvPr id="8" name="Groupe 7">
              <a:extLst>
                <a:ext uri="{FF2B5EF4-FFF2-40B4-BE49-F238E27FC236}">
                  <a16:creationId xmlns:a16="http://schemas.microsoft.com/office/drawing/2014/main" id="{48C01ECF-5369-6D96-D20E-BB137607628F}"/>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5911A1C6-CBC8-4865-ADD1-146ED60B9B6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042A5E78-831B-0EE0-04D1-188A2A81BD72}"/>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16CBEE4-1729-4E60-B9EE-28FEF2A9215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155A7CD4-AE74-57C4-6856-1056F213B9A1}"/>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6A30EF21-AF43-C8E4-B2FD-07601D34652A}"/>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3" name="Rectangle 2"/>
          <p:cNvSpPr/>
          <p:nvPr/>
        </p:nvSpPr>
        <p:spPr>
          <a:xfrm>
            <a:off x="220494" y="272842"/>
            <a:ext cx="8333362" cy="3631763"/>
          </a:xfrm>
          <a:prstGeom prst="rect">
            <a:avLst/>
          </a:prstGeom>
        </p:spPr>
        <p:txBody>
          <a:bodyPr wrap="square">
            <a:spAutoFit/>
          </a:bodyPr>
          <a:lstStyle/>
          <a:p>
            <a:pPr marL="152400" indent="0">
              <a:buNone/>
            </a:pPr>
            <a:r>
              <a:rPr lang="fr-FR" sz="1800" b="1" dirty="0">
                <a:latin typeface="Noto Sans Black" panose="020B0604020202020204" charset="0"/>
                <a:ea typeface="Noto Sans Black" panose="020B0604020202020204" charset="0"/>
                <a:cs typeface="Noto Sans Black" panose="020B0604020202020204" charset="0"/>
              </a:rPr>
              <a:t>1.4 Plan de l’étude</a:t>
            </a:r>
          </a:p>
          <a:p>
            <a:pPr marL="152400" indent="0">
              <a:buNone/>
            </a:pPr>
            <a:endParaRPr lang="fr-FR" sz="1800" b="1" dirty="0">
              <a:latin typeface="Noto Sans Black" panose="020B0604020202020204" charset="0"/>
              <a:ea typeface="Noto Sans Black" panose="020B0604020202020204" charset="0"/>
              <a:cs typeface="Noto Sans Black" panose="020B0604020202020204" charset="0"/>
            </a:endParaRPr>
          </a:p>
          <a:p>
            <a:pPr marL="152400" lvl="0" indent="0">
              <a:buNone/>
            </a:pPr>
            <a:r>
              <a:rPr lang="fr-FR" sz="1800" b="1" dirty="0">
                <a:latin typeface="Noto Sans Black" panose="020B0604020202020204" charset="0"/>
                <a:ea typeface="Noto Sans Black" panose="020B0604020202020204" charset="0"/>
                <a:cs typeface="Noto Sans Black" panose="020B0604020202020204" charset="0"/>
              </a:rPr>
              <a:t>1. Cadre théorique et références mobilisées</a:t>
            </a:r>
            <a:endParaRPr lang="fr-DJ" sz="1800" b="1" dirty="0">
              <a:latin typeface="Noto Sans Black" panose="020B0604020202020204" charset="0"/>
              <a:ea typeface="Noto Sans Black" panose="020B0604020202020204" charset="0"/>
              <a:cs typeface="Noto Sans Black" panose="020B0604020202020204" charset="0"/>
            </a:endParaRPr>
          </a:p>
          <a:p>
            <a:pPr marL="152400" lvl="0" indent="0">
              <a:buNone/>
            </a:pPr>
            <a:r>
              <a:rPr lang="fr-FR" sz="1800" b="1" dirty="0">
                <a:latin typeface="Noto Sans Black" panose="020B0604020202020204" charset="0"/>
                <a:ea typeface="Noto Sans Black" panose="020B0604020202020204" charset="0"/>
                <a:cs typeface="Noto Sans Black" panose="020B0604020202020204" charset="0"/>
              </a:rPr>
              <a:t>2. Méthodologie de la recherche</a:t>
            </a:r>
            <a:endParaRPr lang="fr-DJ" sz="1800" b="1" dirty="0">
              <a:latin typeface="Noto Sans Black" panose="020B0604020202020204" charset="0"/>
              <a:ea typeface="Noto Sans Black" panose="020B0604020202020204" charset="0"/>
              <a:cs typeface="Noto Sans Black" panose="020B0604020202020204" charset="0"/>
            </a:endParaRPr>
          </a:p>
          <a:p>
            <a:pPr marL="152400" lvl="0" indent="0">
              <a:buNone/>
            </a:pPr>
            <a:r>
              <a:rPr lang="fr-FR" sz="1800" b="1" dirty="0">
                <a:latin typeface="Noto Sans Black" panose="020B0604020202020204" charset="0"/>
                <a:ea typeface="Noto Sans Black" panose="020B0604020202020204" charset="0"/>
                <a:cs typeface="Noto Sans Black" panose="020B0604020202020204" charset="0"/>
              </a:rPr>
              <a:t>3. Résultats et analyse</a:t>
            </a:r>
            <a:br>
              <a:rPr lang="fr-FR" sz="1800" b="1" dirty="0">
                <a:latin typeface="Noto Sans Black" panose="020B0604020202020204" charset="0"/>
                <a:ea typeface="Noto Sans Black" panose="020B0604020202020204" charset="0"/>
                <a:cs typeface="Noto Sans Black" panose="020B0604020202020204" charset="0"/>
              </a:rPr>
            </a:br>
            <a:r>
              <a:rPr lang="fr-FR" sz="1800" b="1" dirty="0">
                <a:latin typeface="Noto Sans Black" panose="020B0604020202020204" charset="0"/>
                <a:ea typeface="Noto Sans Black" panose="020B0604020202020204" charset="0"/>
                <a:cs typeface="Noto Sans Black" panose="020B0604020202020204" charset="0"/>
              </a:rPr>
              <a:t> 3.1 Héritage colonial et réformes des programmes</a:t>
            </a:r>
            <a:br>
              <a:rPr lang="fr-FR" sz="1800" b="1" dirty="0">
                <a:latin typeface="Noto Sans Black" panose="020B0604020202020204" charset="0"/>
                <a:ea typeface="Noto Sans Black" panose="020B0604020202020204" charset="0"/>
                <a:cs typeface="Noto Sans Black" panose="020B0604020202020204" charset="0"/>
              </a:rPr>
            </a:br>
            <a:r>
              <a:rPr lang="fr-FR" sz="1800" b="1" dirty="0">
                <a:latin typeface="Noto Sans Black" panose="020B0604020202020204" charset="0"/>
                <a:ea typeface="Noto Sans Black" panose="020B0604020202020204" charset="0"/>
                <a:cs typeface="Noto Sans Black" panose="020B0604020202020204" charset="0"/>
              </a:rPr>
              <a:t> 3.2 Accessibilité au savoir historique et rôle du numérique</a:t>
            </a:r>
            <a:br>
              <a:rPr lang="fr-FR" sz="1800" b="1" dirty="0">
                <a:latin typeface="Noto Sans Black" panose="020B0604020202020204" charset="0"/>
                <a:ea typeface="Noto Sans Black" panose="020B0604020202020204" charset="0"/>
                <a:cs typeface="Noto Sans Black" panose="020B0604020202020204" charset="0"/>
              </a:rPr>
            </a:br>
            <a:r>
              <a:rPr lang="fr-FR" sz="1800" b="1" dirty="0">
                <a:latin typeface="Noto Sans Black" panose="020B0604020202020204" charset="0"/>
                <a:ea typeface="Noto Sans Black" panose="020B0604020202020204" charset="0"/>
                <a:cs typeface="Noto Sans Black" panose="020B0604020202020204" charset="0"/>
              </a:rPr>
              <a:t> 3.3 Développement de l’esprit critique et citoyenneté</a:t>
            </a:r>
            <a:br>
              <a:rPr lang="fr-FR" sz="1800" b="1" dirty="0">
                <a:latin typeface="Noto Sans Black" panose="020B0604020202020204" charset="0"/>
                <a:ea typeface="Noto Sans Black" panose="020B0604020202020204" charset="0"/>
                <a:cs typeface="Noto Sans Black" panose="020B0604020202020204" charset="0"/>
              </a:rPr>
            </a:br>
            <a:r>
              <a:rPr lang="fr-FR" sz="1800" b="1" dirty="0">
                <a:latin typeface="Noto Sans Black" panose="020B0604020202020204" charset="0"/>
                <a:ea typeface="Noto Sans Black" panose="020B0604020202020204" charset="0"/>
                <a:cs typeface="Noto Sans Black" panose="020B0604020202020204" charset="0"/>
              </a:rPr>
              <a:t> 3.4 Pratiques pédagogiques et innovations numériques</a:t>
            </a:r>
            <a:br>
              <a:rPr lang="fr-FR" sz="1800" b="1" dirty="0">
                <a:latin typeface="Noto Sans Black" panose="020B0604020202020204" charset="0"/>
                <a:ea typeface="Noto Sans Black" panose="020B0604020202020204" charset="0"/>
                <a:cs typeface="Noto Sans Black" panose="020B0604020202020204" charset="0"/>
              </a:rPr>
            </a:br>
            <a:r>
              <a:rPr lang="fr-FR" sz="1800" b="1" dirty="0">
                <a:latin typeface="Noto Sans Black" panose="020B0604020202020204" charset="0"/>
                <a:ea typeface="Noto Sans Black" panose="020B0604020202020204" charset="0"/>
                <a:cs typeface="Noto Sans Black" panose="020B0604020202020204" charset="0"/>
              </a:rPr>
              <a:t> 3.5 Défis structurels et limites persistantes</a:t>
            </a:r>
            <a:endParaRPr lang="fr-DJ" sz="1800" b="1" dirty="0">
              <a:latin typeface="Noto Sans Black" panose="020B0604020202020204" charset="0"/>
              <a:ea typeface="Noto Sans Black" panose="020B0604020202020204" charset="0"/>
              <a:cs typeface="Noto Sans Black" panose="020B0604020202020204" charset="0"/>
            </a:endParaRPr>
          </a:p>
          <a:p>
            <a:pPr marL="152400" lvl="0" indent="0">
              <a:buNone/>
            </a:pPr>
            <a:endParaRPr lang="fr-FR" sz="1800" b="1" dirty="0">
              <a:latin typeface="Noto Sans Black" panose="020B0604020202020204" charset="0"/>
              <a:ea typeface="Noto Sans Black" panose="020B0604020202020204" charset="0"/>
              <a:cs typeface="Noto Sans Black" panose="020B0604020202020204" charset="0"/>
            </a:endParaRPr>
          </a:p>
          <a:p>
            <a:pPr marL="152400" lvl="0" indent="0">
              <a:buNone/>
            </a:pPr>
            <a:r>
              <a:rPr lang="fr-FR" sz="1800" b="1" dirty="0">
                <a:latin typeface="Noto Sans Black" panose="020B0604020202020204" charset="0"/>
                <a:ea typeface="Noto Sans Black" panose="020B0604020202020204" charset="0"/>
                <a:cs typeface="Noto Sans Black" panose="020B0604020202020204" charset="0"/>
              </a:rPr>
              <a:t>4. Conclusion et recommandations</a:t>
            </a:r>
            <a:endParaRPr lang="fr-DJ" sz="1800" b="1" dirty="0">
              <a:latin typeface="Noto Sans Black" panose="020B0604020202020204" charset="0"/>
              <a:ea typeface="Noto Sans Black" panose="020B0604020202020204" charset="0"/>
              <a:cs typeface="Noto Sans Black" panose="020B0604020202020204" charset="0"/>
            </a:endParaRPr>
          </a:p>
          <a:p>
            <a:endParaRPr lang="fr-DJ" dirty="0"/>
          </a:p>
        </p:txBody>
      </p:sp>
    </p:spTree>
    <p:extLst>
      <p:ext uri="{BB962C8B-B14F-4D97-AF65-F5344CB8AC3E}">
        <p14:creationId xmlns:p14="http://schemas.microsoft.com/office/powerpoint/2010/main" val="1343399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288"/>
        <p:cNvGrpSpPr/>
        <p:nvPr/>
      </p:nvGrpSpPr>
      <p:grpSpPr>
        <a:xfrm>
          <a:off x="0" y="0"/>
          <a:ext cx="0" cy="0"/>
          <a:chOff x="0" y="0"/>
          <a:chExt cx="0" cy="0"/>
        </a:xfrm>
      </p:grpSpPr>
      <p:sp>
        <p:nvSpPr>
          <p:cNvPr id="1290" name="Google Shape;1290;p44"/>
          <p:cNvSpPr txBox="1">
            <a:spLocks noGrp="1"/>
          </p:cNvSpPr>
          <p:nvPr>
            <p:ph type="title" idx="2"/>
          </p:nvPr>
        </p:nvSpPr>
        <p:spPr>
          <a:xfrm>
            <a:off x="6787491" y="1738009"/>
            <a:ext cx="1593600" cy="1579807"/>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FR" dirty="0">
                <a:solidFill>
                  <a:srgbClr val="000000"/>
                </a:solidFill>
                <a:latin typeface="Open Sans ExtraBold" pitchFamily="2" charset="0"/>
                <a:ea typeface="Open Sans ExtraBold" pitchFamily="2" charset="0"/>
                <a:cs typeface="Open Sans ExtraBold" pitchFamily="2" charset="0"/>
              </a:rPr>
              <a:t>1</a:t>
            </a:r>
            <a:endParaRPr dirty="0">
              <a:solidFill>
                <a:srgbClr val="000000"/>
              </a:solidFill>
              <a:latin typeface="Open Sans ExtraBold" pitchFamily="2" charset="0"/>
              <a:ea typeface="Open Sans ExtraBold" pitchFamily="2" charset="0"/>
              <a:cs typeface="Open Sans ExtraBold" pitchFamily="2" charset="0"/>
            </a:endParaRPr>
          </a:p>
        </p:txBody>
      </p:sp>
      <p:sp>
        <p:nvSpPr>
          <p:cNvPr id="15" name="Google Shape;1208;p36">
            <a:extLst>
              <a:ext uri="{FF2B5EF4-FFF2-40B4-BE49-F238E27FC236}">
                <a16:creationId xmlns:a16="http://schemas.microsoft.com/office/drawing/2014/main" id="{D6835BF9-C4F1-FB17-7C2A-FE862BEE579B}"/>
              </a:ext>
            </a:extLst>
          </p:cNvPr>
          <p:cNvSpPr txBox="1">
            <a:spLocks noGrp="1"/>
          </p:cNvSpPr>
          <p:nvPr>
            <p:ph type="title"/>
          </p:nvPr>
        </p:nvSpPr>
        <p:spPr>
          <a:xfrm>
            <a:off x="426720" y="316750"/>
            <a:ext cx="8397240" cy="3813290"/>
          </a:xfrm>
          <a:prstGeom prst="rect">
            <a:avLst/>
          </a:prstGeom>
        </p:spPr>
        <p:txBody>
          <a:bodyPr spcFirstLastPara="1" wrap="square" lIns="91425" tIns="91425" rIns="91425" bIns="91425" anchor="ctr" anchorCtr="0">
            <a:noAutofit/>
          </a:bodyPr>
          <a:lstStyle/>
          <a:p>
            <a:r>
              <a:rPr lang="fr-FR" sz="2000" dirty="0">
                <a:solidFill>
                  <a:srgbClr val="000000"/>
                </a:solidFill>
                <a:latin typeface="+mn-lt"/>
              </a:rPr>
              <a:t>    </a:t>
            </a:r>
            <a:endParaRPr sz="1600" b="0" dirty="0">
              <a:solidFill>
                <a:srgbClr val="000000"/>
              </a:solidFill>
              <a:latin typeface="Noto Sans Black" panose="020B0604020202020204" charset="0"/>
              <a:ea typeface="Noto Sans Black" panose="020B0604020202020204" charset="0"/>
              <a:cs typeface="Noto Sans Black" panose="020B0604020202020204" charset="0"/>
            </a:endParaRPr>
          </a:p>
        </p:txBody>
      </p:sp>
      <p:sp>
        <p:nvSpPr>
          <p:cNvPr id="2" name="Rectangle 1">
            <a:extLst>
              <a:ext uri="{FF2B5EF4-FFF2-40B4-BE49-F238E27FC236}">
                <a16:creationId xmlns:a16="http://schemas.microsoft.com/office/drawing/2014/main" id="{09AA88A5-BFEB-5C0A-EF41-4B312016F0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930EF051-2771-1AB2-8DF2-058151BE02C3}"/>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DFA8E868-86D0-3665-79CB-738F4B1959B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BCDA7F16-AEBD-F5A8-8FEB-E2FE4E33182B}"/>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9950A9CD-C8FB-66D7-D546-D5C9883F3D82}"/>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AAAD0593-73E2-437E-145A-5F08246C1558}"/>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5F8F1FE9-BB99-DF14-C784-D4AD11117FDE}"/>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76ADD7B1-F9A4-9857-CDBA-96BDA1A7DC0D}"/>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7D62CB0A-2DA5-7F8E-EAD4-F41699D10755}"/>
              </a:ext>
            </a:extLst>
          </p:cNvPr>
          <p:cNvSpPr/>
          <p:nvPr/>
        </p:nvSpPr>
        <p:spPr>
          <a:xfrm rot="-900712">
            <a:off x="6553921" y="1384718"/>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ZoneTexte 8">
            <a:extLst>
              <a:ext uri="{FF2B5EF4-FFF2-40B4-BE49-F238E27FC236}">
                <a16:creationId xmlns:a16="http://schemas.microsoft.com/office/drawing/2014/main" id="{9A67F0E2-08A3-4387-A79A-8AF7FFC5CAA8}"/>
              </a:ext>
            </a:extLst>
          </p:cNvPr>
          <p:cNvSpPr txBox="1"/>
          <p:nvPr/>
        </p:nvSpPr>
        <p:spPr>
          <a:xfrm>
            <a:off x="165514" y="1900682"/>
            <a:ext cx="7089896" cy="584775"/>
          </a:xfrm>
          <a:prstGeom prst="rect">
            <a:avLst/>
          </a:prstGeom>
          <a:noFill/>
        </p:spPr>
        <p:txBody>
          <a:bodyPr wrap="square">
            <a:spAutoFit/>
          </a:bodyPr>
          <a:lstStyle/>
          <a:p>
            <a:r>
              <a:rPr lang="en" sz="3200" b="1" dirty="0">
                <a:latin typeface="Noto Sans Black" panose="020B0604020202020204" charset="0"/>
                <a:ea typeface="Noto Sans Black" panose="020B0604020202020204" charset="0"/>
                <a:cs typeface="Noto Sans Black" panose="020B0604020202020204" charset="0"/>
              </a:rPr>
              <a:t>Cadre </a:t>
            </a:r>
            <a:r>
              <a:rPr lang="fr-FR" sz="3200" b="1" dirty="0">
                <a:latin typeface="Noto Sans Black" panose="020B0604020202020204" charset="0"/>
                <a:ea typeface="Noto Sans Black" panose="020B0604020202020204" charset="0"/>
                <a:cs typeface="Noto Sans Black" panose="020B0604020202020204" charset="0"/>
              </a:rPr>
              <a:t>théorique et conceptuel</a:t>
            </a:r>
            <a:endParaRPr lang="fr-DJ" sz="3200" b="1" dirty="0">
              <a:latin typeface="Noto Sans Black" panose="020B0604020202020204" charset="0"/>
              <a:ea typeface="Noto Sans Black" panose="020B0604020202020204" charset="0"/>
              <a:cs typeface="Noto Sans Black" panose="020B060402020202020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0"/>
        <p:cNvGrpSpPr/>
        <p:nvPr/>
      </p:nvGrpSpPr>
      <p:grpSpPr>
        <a:xfrm>
          <a:off x="0" y="0"/>
          <a:ext cx="0" cy="0"/>
          <a:chOff x="0" y="0"/>
          <a:chExt cx="0" cy="0"/>
        </a:xfrm>
      </p:grpSpPr>
      <p:sp>
        <p:nvSpPr>
          <p:cNvPr id="1203" name="Google Shape;1203;p35"/>
          <p:cNvSpPr/>
          <p:nvPr/>
        </p:nvSpPr>
        <p:spPr>
          <a:xfrm rot="-900402">
            <a:off x="5901528" y="3478315"/>
            <a:ext cx="5309891" cy="5309891"/>
          </a:xfrm>
          <a:prstGeom prst="donut">
            <a:avLst>
              <a:gd name="adj" fmla="val 12908"/>
            </a:avLst>
          </a:prstGeom>
          <a:gradFill>
            <a:gsLst>
              <a:gs pos="0">
                <a:srgbClr val="6AB2E7"/>
              </a:gs>
              <a:gs pos="100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66;p33">
            <a:extLst>
              <a:ext uri="{FF2B5EF4-FFF2-40B4-BE49-F238E27FC236}">
                <a16:creationId xmlns:a16="http://schemas.microsoft.com/office/drawing/2014/main" id="{211E9164-4F0A-0A49-D102-F9D4FE4E8B84}"/>
              </a:ext>
            </a:extLst>
          </p:cNvPr>
          <p:cNvSpPr txBox="1">
            <a:spLocks noGrp="1"/>
          </p:cNvSpPr>
          <p:nvPr>
            <p:ph type="title"/>
          </p:nvPr>
        </p:nvSpPr>
        <p:spPr>
          <a:xfrm>
            <a:off x="152401" y="289958"/>
            <a:ext cx="8816340" cy="3980444"/>
          </a:xfrm>
          <a:prstGeom prst="rect">
            <a:avLst/>
          </a:prstGeom>
        </p:spPr>
        <p:txBody>
          <a:bodyPr spcFirstLastPara="1" wrap="square" lIns="91425" tIns="91425" rIns="91425" bIns="91425" anchor="t" anchorCtr="0">
            <a:noAutofit/>
          </a:bodyPr>
          <a:lstStyle/>
          <a:p>
            <a:pPr algn="l"/>
            <a:r>
              <a:rPr lang="fr-FR" sz="1600" dirty="0">
                <a:solidFill>
                  <a:srgbClr val="000000"/>
                </a:solidFill>
                <a:latin typeface="Noto Sans Black" panose="020B0604020202020204" charset="0"/>
                <a:ea typeface="Noto Sans Black" panose="020B0604020202020204" charset="0"/>
                <a:cs typeface="Noto Sans Black" panose="020B0604020202020204" charset="0"/>
              </a:rPr>
              <a:t>La didactique de l’histoire met en avant l’importance de développer l’esprit critique et la capacité d’analyse des sources. Houssaye (2014 :112) affirme que « la pédagogie ne consiste pas seulement à transmettre des connaissances, mais à former des esprits capables de réflexion autonome .</a:t>
            </a:r>
            <a:br>
              <a:rPr lang="fr-FR" sz="1600" dirty="0">
                <a:solidFill>
                  <a:srgbClr val="000000"/>
                </a:solidFill>
                <a:latin typeface="Noto Sans Black" panose="020B0604020202020204" charset="0"/>
                <a:ea typeface="Noto Sans Black" panose="020B0604020202020204" charset="0"/>
                <a:cs typeface="Noto Sans Black" panose="020B0604020202020204" charset="0"/>
              </a:rPr>
            </a:b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L’approche postcoloniale éclaire les enjeux liés à la réappropriation du récit historique africain et djiboutien. Chrétien et </a:t>
            </a:r>
            <a:r>
              <a:rPr lang="fr-FR" sz="1600" dirty="0" err="1">
                <a:solidFill>
                  <a:srgbClr val="000000"/>
                </a:solidFill>
                <a:latin typeface="Noto Sans Black" panose="020B0604020202020204" charset="0"/>
                <a:ea typeface="Noto Sans Black" panose="020B0604020202020204" charset="0"/>
                <a:cs typeface="Noto Sans Black" panose="020B0604020202020204" charset="0"/>
              </a:rPr>
              <a:t>Triaud</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(1999 :45) soulignent que « les sociétés africaines doivent réinventer l’histoire enseignée pour la rendre pertinente à leur propre mémoire </a:t>
            </a:r>
            <a:br>
              <a:rPr lang="fr-FR" sz="1600" dirty="0">
                <a:solidFill>
                  <a:srgbClr val="000000"/>
                </a:solidFill>
                <a:latin typeface="Noto Sans Black" panose="020B0604020202020204" charset="0"/>
                <a:ea typeface="Noto Sans Black" panose="020B0604020202020204" charset="0"/>
                <a:cs typeface="Noto Sans Black" panose="020B0604020202020204" charset="0"/>
              </a:rPr>
            </a:b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Les travaux de l’UNESCO (2018) et de </a:t>
            </a:r>
            <a:r>
              <a:rPr lang="fr-FR" sz="1600" dirty="0" err="1">
                <a:solidFill>
                  <a:srgbClr val="000000"/>
                </a:solidFill>
                <a:latin typeface="Noto Sans Black" panose="020B0604020202020204" charset="0"/>
                <a:ea typeface="Noto Sans Black" panose="020B0604020202020204" charset="0"/>
                <a:cs typeface="Noto Sans Black" panose="020B0604020202020204" charset="0"/>
              </a:rPr>
              <a:t>Kabou</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(2020 :78) montrent que « la fracture numérique reste un obstacle majeur à la démocratisation des savoirs ». Dans le contexte djiboutien, la transformation numérique est également soutenue par le MENFOP, qui met en œuvre des plateformes E-learning, Moodle ( période de </a:t>
            </a:r>
            <a:r>
              <a:rPr lang="fr-FR" sz="1600" dirty="0" err="1">
                <a:solidFill>
                  <a:srgbClr val="000000"/>
                </a:solidFill>
                <a:latin typeface="Noto Sans Black" panose="020B0604020202020204" charset="0"/>
                <a:ea typeface="Noto Sans Black" panose="020B0604020202020204" charset="0"/>
                <a:cs typeface="Noto Sans Black" panose="020B0604020202020204" charset="0"/>
              </a:rPr>
              <a:t>covid</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des smart </a:t>
            </a:r>
            <a:r>
              <a:rPr lang="fr-FR" sz="1600" dirty="0" err="1">
                <a:solidFill>
                  <a:srgbClr val="000000"/>
                </a:solidFill>
                <a:latin typeface="Noto Sans Black" panose="020B0604020202020204" charset="0"/>
                <a:ea typeface="Noto Sans Black" panose="020B0604020202020204" charset="0"/>
                <a:cs typeface="Noto Sans Black" panose="020B0604020202020204" charset="0"/>
              </a:rPr>
              <a:t>classrooms</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(écoles connectées) et la Smart </a:t>
            </a:r>
            <a:r>
              <a:rPr lang="fr-FR" sz="1600" dirty="0" err="1">
                <a:solidFill>
                  <a:srgbClr val="000000"/>
                </a:solidFill>
                <a:latin typeface="Noto Sans Black" panose="020B0604020202020204" charset="0"/>
                <a:ea typeface="Noto Sans Black" panose="020B0604020202020204" charset="0"/>
                <a:cs typeface="Noto Sans Black" panose="020B0604020202020204" charset="0"/>
              </a:rPr>
              <a:t>Africa</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Digital </a:t>
            </a:r>
            <a:r>
              <a:rPr lang="fr-FR" sz="1600" dirty="0" err="1">
                <a:solidFill>
                  <a:srgbClr val="000000"/>
                </a:solidFill>
                <a:latin typeface="Noto Sans Black" panose="020B0604020202020204" charset="0"/>
                <a:ea typeface="Noto Sans Black" panose="020B0604020202020204" charset="0"/>
                <a:cs typeface="Noto Sans Black" panose="020B0604020202020204" charset="0"/>
              </a:rPr>
              <a:t>Academy</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(SADA) pour accélérer la transformation numérique de Djibouti.</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endParaRPr sz="1600" dirty="0">
              <a:solidFill>
                <a:srgbClr val="000000"/>
              </a:solidFill>
              <a:latin typeface="Noto Sans Black" panose="020B0604020202020204" charset="0"/>
              <a:ea typeface="Noto Sans Black" panose="020B0604020202020204" charset="0"/>
              <a:cs typeface="Noto Sans Black" panose="020B0604020202020204" charset="0"/>
            </a:endParaRPr>
          </a:p>
        </p:txBody>
      </p:sp>
      <p:sp>
        <p:nvSpPr>
          <p:cNvPr id="2" name="Google Shape;1283;p43">
            <a:extLst>
              <a:ext uri="{FF2B5EF4-FFF2-40B4-BE49-F238E27FC236}">
                <a16:creationId xmlns:a16="http://schemas.microsoft.com/office/drawing/2014/main" id="{655851FA-9672-AE0D-C7AE-4258426DAFA7}"/>
              </a:ext>
            </a:extLst>
          </p:cNvPr>
          <p:cNvSpPr txBox="1">
            <a:spLocks/>
          </p:cNvSpPr>
          <p:nvPr/>
        </p:nvSpPr>
        <p:spPr>
          <a:xfrm>
            <a:off x="719998" y="170043"/>
            <a:ext cx="8073481" cy="3838078"/>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sp>
        <p:nvSpPr>
          <p:cNvPr id="3" name="Rectangle 2">
            <a:extLst>
              <a:ext uri="{FF2B5EF4-FFF2-40B4-BE49-F238E27FC236}">
                <a16:creationId xmlns:a16="http://schemas.microsoft.com/office/drawing/2014/main" id="{08A45BE7-33ED-FB27-D59E-B623B5CAC9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6" name="Groupe 15">
            <a:extLst>
              <a:ext uri="{FF2B5EF4-FFF2-40B4-BE49-F238E27FC236}">
                <a16:creationId xmlns:a16="http://schemas.microsoft.com/office/drawing/2014/main" id="{5333D658-7135-8E36-F597-4CF9AAF4E17B}"/>
              </a:ext>
            </a:extLst>
          </p:cNvPr>
          <p:cNvGrpSpPr/>
          <p:nvPr/>
        </p:nvGrpSpPr>
        <p:grpSpPr>
          <a:xfrm>
            <a:off x="586853" y="4436885"/>
            <a:ext cx="8045257" cy="727320"/>
            <a:chOff x="586853" y="4436885"/>
            <a:chExt cx="8045257" cy="727320"/>
          </a:xfrm>
        </p:grpSpPr>
        <p:grpSp>
          <p:nvGrpSpPr>
            <p:cNvPr id="17" name="Groupe 16">
              <a:extLst>
                <a:ext uri="{FF2B5EF4-FFF2-40B4-BE49-F238E27FC236}">
                  <a16:creationId xmlns:a16="http://schemas.microsoft.com/office/drawing/2014/main" id="{0CEF1FDA-469B-41F8-D2E0-F7C0076DCB64}"/>
                </a:ext>
              </a:extLst>
            </p:cNvPr>
            <p:cNvGrpSpPr/>
            <p:nvPr/>
          </p:nvGrpSpPr>
          <p:grpSpPr>
            <a:xfrm>
              <a:off x="586853" y="4447609"/>
              <a:ext cx="8045257" cy="599993"/>
              <a:chOff x="650661" y="4441591"/>
              <a:chExt cx="8045257" cy="599993"/>
            </a:xfrm>
          </p:grpSpPr>
          <p:pic>
            <p:nvPicPr>
              <p:cNvPr id="20" name="Image 19" descr="Une image contenant Graphique, cercle, capture d’écran, Police&#10;&#10;Description générée automatiquement">
                <a:extLst>
                  <a:ext uri="{FF2B5EF4-FFF2-40B4-BE49-F238E27FC236}">
                    <a16:creationId xmlns:a16="http://schemas.microsoft.com/office/drawing/2014/main" id="{0170D74D-2D6A-47EB-8B86-3FDABAB032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21" name="Image 20" descr="Une image contenant Graphique, graphisme, Police, Caractère coloré&#10;&#10;Description générée automatiquement">
                <a:extLst>
                  <a:ext uri="{FF2B5EF4-FFF2-40B4-BE49-F238E27FC236}">
                    <a16:creationId xmlns:a16="http://schemas.microsoft.com/office/drawing/2014/main" id="{A47580B4-1E3E-0C8A-A78E-88363CCEA13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22" name="Image 21" descr="Une image contenant Graphique, graphisme, capture d’écran, Caractère coloré&#10;&#10;Le contenu généré par l’IA peut être incorrect.">
                <a:extLst>
                  <a:ext uri="{FF2B5EF4-FFF2-40B4-BE49-F238E27FC236}">
                    <a16:creationId xmlns:a16="http://schemas.microsoft.com/office/drawing/2014/main" id="{3437BD63-D90E-4CB1-2EB1-C68DB3E0521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18" name="Image 17" descr="Une image contenant texte, logo, Graphique, graphisme&#10;&#10;Le contenu généré par l’IA peut être incorrect.">
              <a:extLst>
                <a:ext uri="{FF2B5EF4-FFF2-40B4-BE49-F238E27FC236}">
                  <a16:creationId xmlns:a16="http://schemas.microsoft.com/office/drawing/2014/main" id="{29E59778-A8BF-8807-0112-D22F975F9B1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9" name="Image 18" descr="Une image contenant texte, Police, capture d’écran, logo&#10;&#10;Le contenu généré par l’IA peut être incorrect.">
              <a:extLst>
                <a:ext uri="{FF2B5EF4-FFF2-40B4-BE49-F238E27FC236}">
                  <a16:creationId xmlns:a16="http://schemas.microsoft.com/office/drawing/2014/main" id="{E00E4914-AA6C-E08D-A8DC-40CB8896BD91}"/>
                </a:ext>
              </a:extLst>
            </p:cNvPr>
            <p:cNvPicPr>
              <a:picLocks noChangeAspect="1"/>
            </p:cNvPicPr>
            <p:nvPr/>
          </p:nvPicPr>
          <p:blipFill>
            <a:blip r:embed="rId7"/>
            <a:stretch>
              <a:fillRect/>
            </a:stretch>
          </p:blipFill>
          <p:spPr>
            <a:xfrm>
              <a:off x="6144619" y="4450888"/>
              <a:ext cx="767008" cy="713317"/>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0"/>
        <p:cNvGrpSpPr/>
        <p:nvPr/>
      </p:nvGrpSpPr>
      <p:grpSpPr>
        <a:xfrm>
          <a:off x="0" y="0"/>
          <a:ext cx="0" cy="0"/>
          <a:chOff x="0" y="0"/>
          <a:chExt cx="0" cy="0"/>
        </a:xfrm>
      </p:grpSpPr>
      <p:sp>
        <p:nvSpPr>
          <p:cNvPr id="1203" name="Google Shape;1203;p35"/>
          <p:cNvSpPr/>
          <p:nvPr/>
        </p:nvSpPr>
        <p:spPr>
          <a:xfrm rot="-900402">
            <a:off x="5901528" y="3478315"/>
            <a:ext cx="5309891" cy="5309891"/>
          </a:xfrm>
          <a:prstGeom prst="donut">
            <a:avLst>
              <a:gd name="adj" fmla="val 12908"/>
            </a:avLst>
          </a:prstGeom>
          <a:gradFill>
            <a:gsLst>
              <a:gs pos="0">
                <a:srgbClr val="6AB2E7"/>
              </a:gs>
              <a:gs pos="100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66;p33">
            <a:extLst>
              <a:ext uri="{FF2B5EF4-FFF2-40B4-BE49-F238E27FC236}">
                <a16:creationId xmlns:a16="http://schemas.microsoft.com/office/drawing/2014/main" id="{211E9164-4F0A-0A49-D102-F9D4FE4E8B84}"/>
              </a:ext>
            </a:extLst>
          </p:cNvPr>
          <p:cNvSpPr txBox="1">
            <a:spLocks noGrp="1"/>
          </p:cNvSpPr>
          <p:nvPr>
            <p:ph type="title"/>
          </p:nvPr>
        </p:nvSpPr>
        <p:spPr>
          <a:xfrm>
            <a:off x="152401" y="289958"/>
            <a:ext cx="8816340" cy="3980444"/>
          </a:xfrm>
          <a:prstGeom prst="rect">
            <a:avLst/>
          </a:prstGeom>
        </p:spPr>
        <p:txBody>
          <a:bodyPr spcFirstLastPara="1" wrap="square" lIns="91425" tIns="91425" rIns="91425" bIns="91425" anchor="t" anchorCtr="0">
            <a:noAutofit/>
          </a:bodyPr>
          <a:lstStyle/>
          <a:p>
            <a:pPr algn="l"/>
            <a:endParaRPr sz="1600" dirty="0">
              <a:solidFill>
                <a:srgbClr val="000000"/>
              </a:solidFill>
              <a:latin typeface="Noto Sans Black" panose="020B0604020202020204" charset="0"/>
              <a:ea typeface="Noto Sans Black" panose="020B0604020202020204" charset="0"/>
              <a:cs typeface="Noto Sans Black" panose="020B0604020202020204" charset="0"/>
            </a:endParaRPr>
          </a:p>
        </p:txBody>
      </p:sp>
      <p:sp>
        <p:nvSpPr>
          <p:cNvPr id="2" name="Google Shape;1283;p43">
            <a:extLst>
              <a:ext uri="{FF2B5EF4-FFF2-40B4-BE49-F238E27FC236}">
                <a16:creationId xmlns:a16="http://schemas.microsoft.com/office/drawing/2014/main" id="{655851FA-9672-AE0D-C7AE-4258426DAFA7}"/>
              </a:ext>
            </a:extLst>
          </p:cNvPr>
          <p:cNvSpPr txBox="1">
            <a:spLocks/>
          </p:cNvSpPr>
          <p:nvPr/>
        </p:nvSpPr>
        <p:spPr>
          <a:xfrm>
            <a:off x="719998" y="170043"/>
            <a:ext cx="8073481" cy="3838078"/>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sp>
        <p:nvSpPr>
          <p:cNvPr id="3" name="Rectangle 2">
            <a:extLst>
              <a:ext uri="{FF2B5EF4-FFF2-40B4-BE49-F238E27FC236}">
                <a16:creationId xmlns:a16="http://schemas.microsoft.com/office/drawing/2014/main" id="{08A45BE7-33ED-FB27-D59E-B623B5CAC9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6" name="Groupe 15">
            <a:extLst>
              <a:ext uri="{FF2B5EF4-FFF2-40B4-BE49-F238E27FC236}">
                <a16:creationId xmlns:a16="http://schemas.microsoft.com/office/drawing/2014/main" id="{5333D658-7135-8E36-F597-4CF9AAF4E17B}"/>
              </a:ext>
            </a:extLst>
          </p:cNvPr>
          <p:cNvGrpSpPr/>
          <p:nvPr/>
        </p:nvGrpSpPr>
        <p:grpSpPr>
          <a:xfrm>
            <a:off x="586853" y="4436885"/>
            <a:ext cx="8045257" cy="727320"/>
            <a:chOff x="586853" y="4436885"/>
            <a:chExt cx="8045257" cy="727320"/>
          </a:xfrm>
        </p:grpSpPr>
        <p:grpSp>
          <p:nvGrpSpPr>
            <p:cNvPr id="17" name="Groupe 16">
              <a:extLst>
                <a:ext uri="{FF2B5EF4-FFF2-40B4-BE49-F238E27FC236}">
                  <a16:creationId xmlns:a16="http://schemas.microsoft.com/office/drawing/2014/main" id="{0CEF1FDA-469B-41F8-D2E0-F7C0076DCB64}"/>
                </a:ext>
              </a:extLst>
            </p:cNvPr>
            <p:cNvGrpSpPr/>
            <p:nvPr/>
          </p:nvGrpSpPr>
          <p:grpSpPr>
            <a:xfrm>
              <a:off x="586853" y="4447609"/>
              <a:ext cx="8045257" cy="599993"/>
              <a:chOff x="650661" y="4441591"/>
              <a:chExt cx="8045257" cy="599993"/>
            </a:xfrm>
          </p:grpSpPr>
          <p:pic>
            <p:nvPicPr>
              <p:cNvPr id="20" name="Image 19" descr="Une image contenant Graphique, cercle, capture d’écran, Police&#10;&#10;Description générée automatiquement">
                <a:extLst>
                  <a:ext uri="{FF2B5EF4-FFF2-40B4-BE49-F238E27FC236}">
                    <a16:creationId xmlns:a16="http://schemas.microsoft.com/office/drawing/2014/main" id="{0170D74D-2D6A-47EB-8B86-3FDABAB032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21" name="Image 20" descr="Une image contenant Graphique, graphisme, Police, Caractère coloré&#10;&#10;Description générée automatiquement">
                <a:extLst>
                  <a:ext uri="{FF2B5EF4-FFF2-40B4-BE49-F238E27FC236}">
                    <a16:creationId xmlns:a16="http://schemas.microsoft.com/office/drawing/2014/main" id="{A47580B4-1E3E-0C8A-A78E-88363CCEA13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22" name="Image 21" descr="Une image contenant Graphique, graphisme, capture d’écran, Caractère coloré&#10;&#10;Le contenu généré par l’IA peut être incorrect.">
                <a:extLst>
                  <a:ext uri="{FF2B5EF4-FFF2-40B4-BE49-F238E27FC236}">
                    <a16:creationId xmlns:a16="http://schemas.microsoft.com/office/drawing/2014/main" id="{3437BD63-D90E-4CB1-2EB1-C68DB3E0521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18" name="Image 17" descr="Une image contenant texte, logo, Graphique, graphisme&#10;&#10;Le contenu généré par l’IA peut être incorrect.">
              <a:extLst>
                <a:ext uri="{FF2B5EF4-FFF2-40B4-BE49-F238E27FC236}">
                  <a16:creationId xmlns:a16="http://schemas.microsoft.com/office/drawing/2014/main" id="{29E59778-A8BF-8807-0112-D22F975F9B1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9" name="Image 18" descr="Une image contenant texte, Police, capture d’écran, logo&#10;&#10;Le contenu généré par l’IA peut être incorrect.">
              <a:extLst>
                <a:ext uri="{FF2B5EF4-FFF2-40B4-BE49-F238E27FC236}">
                  <a16:creationId xmlns:a16="http://schemas.microsoft.com/office/drawing/2014/main" id="{E00E4914-AA6C-E08D-A8DC-40CB8896BD91}"/>
                </a:ext>
              </a:extLst>
            </p:cNvPr>
            <p:cNvPicPr>
              <a:picLocks noChangeAspect="1"/>
            </p:cNvPicPr>
            <p:nvPr/>
          </p:nvPicPr>
          <p:blipFill>
            <a:blip r:embed="rId7"/>
            <a:stretch>
              <a:fillRect/>
            </a:stretch>
          </p:blipFill>
          <p:spPr>
            <a:xfrm>
              <a:off x="6144619" y="4450888"/>
              <a:ext cx="767008" cy="713317"/>
            </a:xfrm>
            <a:prstGeom prst="rect">
              <a:avLst/>
            </a:prstGeom>
          </p:spPr>
        </p:pic>
      </p:grpSp>
      <p:pic>
        <p:nvPicPr>
          <p:cNvPr id="4" name="Imag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64829" y="-1"/>
            <a:ext cx="4521996" cy="4149209"/>
          </a:xfrm>
          <a:prstGeom prst="rect">
            <a:avLst/>
          </a:prstGeom>
        </p:spPr>
      </p:pic>
      <p:pic>
        <p:nvPicPr>
          <p:cNvPr id="5" name="Imag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 y="103658"/>
            <a:ext cx="4364831" cy="4045551"/>
          </a:xfrm>
          <a:prstGeom prst="rect">
            <a:avLst/>
          </a:prstGeom>
        </p:spPr>
      </p:pic>
    </p:spTree>
    <p:extLst>
      <p:ext uri="{BB962C8B-B14F-4D97-AF65-F5344CB8AC3E}">
        <p14:creationId xmlns:p14="http://schemas.microsoft.com/office/powerpoint/2010/main" val="3503467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0"/>
        <p:cNvGrpSpPr/>
        <p:nvPr/>
      </p:nvGrpSpPr>
      <p:grpSpPr>
        <a:xfrm>
          <a:off x="0" y="0"/>
          <a:ext cx="0" cy="0"/>
          <a:chOff x="0" y="0"/>
          <a:chExt cx="0" cy="0"/>
        </a:xfrm>
      </p:grpSpPr>
      <p:sp>
        <p:nvSpPr>
          <p:cNvPr id="1203" name="Google Shape;1203;p35"/>
          <p:cNvSpPr/>
          <p:nvPr/>
        </p:nvSpPr>
        <p:spPr>
          <a:xfrm rot="-900402">
            <a:off x="5901528" y="3478315"/>
            <a:ext cx="5309891" cy="5309891"/>
          </a:xfrm>
          <a:prstGeom prst="donut">
            <a:avLst>
              <a:gd name="adj" fmla="val 12908"/>
            </a:avLst>
          </a:prstGeom>
          <a:gradFill>
            <a:gsLst>
              <a:gs pos="0">
                <a:srgbClr val="6AB2E7"/>
              </a:gs>
              <a:gs pos="100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66;p33">
            <a:extLst>
              <a:ext uri="{FF2B5EF4-FFF2-40B4-BE49-F238E27FC236}">
                <a16:creationId xmlns:a16="http://schemas.microsoft.com/office/drawing/2014/main" id="{211E9164-4F0A-0A49-D102-F9D4FE4E8B84}"/>
              </a:ext>
            </a:extLst>
          </p:cNvPr>
          <p:cNvSpPr txBox="1">
            <a:spLocks noGrp="1"/>
          </p:cNvSpPr>
          <p:nvPr>
            <p:ph type="title"/>
          </p:nvPr>
        </p:nvSpPr>
        <p:spPr>
          <a:xfrm>
            <a:off x="150019" y="303312"/>
            <a:ext cx="9253174" cy="3980444"/>
          </a:xfrm>
          <a:prstGeom prst="rect">
            <a:avLst/>
          </a:prstGeom>
        </p:spPr>
        <p:txBody>
          <a:bodyPr spcFirstLastPara="1" wrap="square" lIns="91425" tIns="91425" rIns="91425" bIns="91425" anchor="t" anchorCtr="0">
            <a:noAutofit/>
          </a:bodyPr>
          <a:lstStyle/>
          <a:p>
            <a:pPr algn="l"/>
            <a:endParaRPr sz="1600" dirty="0">
              <a:solidFill>
                <a:srgbClr val="000000"/>
              </a:solidFill>
              <a:latin typeface="Noto Sans Black" panose="020B0604020202020204" charset="0"/>
              <a:ea typeface="Noto Sans Black" panose="020B0604020202020204" charset="0"/>
              <a:cs typeface="Noto Sans Black" panose="020B0604020202020204" charset="0"/>
            </a:endParaRPr>
          </a:p>
        </p:txBody>
      </p:sp>
      <p:sp>
        <p:nvSpPr>
          <p:cNvPr id="2" name="Google Shape;1283;p43">
            <a:extLst>
              <a:ext uri="{FF2B5EF4-FFF2-40B4-BE49-F238E27FC236}">
                <a16:creationId xmlns:a16="http://schemas.microsoft.com/office/drawing/2014/main" id="{655851FA-9672-AE0D-C7AE-4258426DAFA7}"/>
              </a:ext>
            </a:extLst>
          </p:cNvPr>
          <p:cNvSpPr txBox="1">
            <a:spLocks/>
          </p:cNvSpPr>
          <p:nvPr/>
        </p:nvSpPr>
        <p:spPr>
          <a:xfrm>
            <a:off x="719998" y="170043"/>
            <a:ext cx="8073481" cy="3838078"/>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sp>
        <p:nvSpPr>
          <p:cNvPr id="3" name="Rectangle 2">
            <a:extLst>
              <a:ext uri="{FF2B5EF4-FFF2-40B4-BE49-F238E27FC236}">
                <a16:creationId xmlns:a16="http://schemas.microsoft.com/office/drawing/2014/main" id="{08A45BE7-33ED-FB27-D59E-B623B5CAC9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6" name="Groupe 15">
            <a:extLst>
              <a:ext uri="{FF2B5EF4-FFF2-40B4-BE49-F238E27FC236}">
                <a16:creationId xmlns:a16="http://schemas.microsoft.com/office/drawing/2014/main" id="{5333D658-7135-8E36-F597-4CF9AAF4E17B}"/>
              </a:ext>
            </a:extLst>
          </p:cNvPr>
          <p:cNvGrpSpPr/>
          <p:nvPr/>
        </p:nvGrpSpPr>
        <p:grpSpPr>
          <a:xfrm>
            <a:off x="586853" y="4436885"/>
            <a:ext cx="8045257" cy="727320"/>
            <a:chOff x="586853" y="4436885"/>
            <a:chExt cx="8045257" cy="727320"/>
          </a:xfrm>
        </p:grpSpPr>
        <p:grpSp>
          <p:nvGrpSpPr>
            <p:cNvPr id="17" name="Groupe 16">
              <a:extLst>
                <a:ext uri="{FF2B5EF4-FFF2-40B4-BE49-F238E27FC236}">
                  <a16:creationId xmlns:a16="http://schemas.microsoft.com/office/drawing/2014/main" id="{0CEF1FDA-469B-41F8-D2E0-F7C0076DCB64}"/>
                </a:ext>
              </a:extLst>
            </p:cNvPr>
            <p:cNvGrpSpPr/>
            <p:nvPr/>
          </p:nvGrpSpPr>
          <p:grpSpPr>
            <a:xfrm>
              <a:off x="586853" y="4447609"/>
              <a:ext cx="8045257" cy="599993"/>
              <a:chOff x="650661" y="4441591"/>
              <a:chExt cx="8045257" cy="599993"/>
            </a:xfrm>
          </p:grpSpPr>
          <p:pic>
            <p:nvPicPr>
              <p:cNvPr id="20" name="Image 19" descr="Une image contenant Graphique, cercle, capture d’écran, Police&#10;&#10;Description générée automatiquement">
                <a:extLst>
                  <a:ext uri="{FF2B5EF4-FFF2-40B4-BE49-F238E27FC236}">
                    <a16:creationId xmlns:a16="http://schemas.microsoft.com/office/drawing/2014/main" id="{0170D74D-2D6A-47EB-8B86-3FDABAB032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21" name="Image 20" descr="Une image contenant Graphique, graphisme, Police, Caractère coloré&#10;&#10;Description générée automatiquement">
                <a:extLst>
                  <a:ext uri="{FF2B5EF4-FFF2-40B4-BE49-F238E27FC236}">
                    <a16:creationId xmlns:a16="http://schemas.microsoft.com/office/drawing/2014/main" id="{A47580B4-1E3E-0C8A-A78E-88363CCEA13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22" name="Image 21" descr="Une image contenant Graphique, graphisme, capture d’écran, Caractère coloré&#10;&#10;Le contenu généré par l’IA peut être incorrect.">
                <a:extLst>
                  <a:ext uri="{FF2B5EF4-FFF2-40B4-BE49-F238E27FC236}">
                    <a16:creationId xmlns:a16="http://schemas.microsoft.com/office/drawing/2014/main" id="{3437BD63-D90E-4CB1-2EB1-C68DB3E0521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18" name="Image 17" descr="Une image contenant texte, logo, Graphique, graphisme&#10;&#10;Le contenu généré par l’IA peut être incorrect.">
              <a:extLst>
                <a:ext uri="{FF2B5EF4-FFF2-40B4-BE49-F238E27FC236}">
                  <a16:creationId xmlns:a16="http://schemas.microsoft.com/office/drawing/2014/main" id="{29E59778-A8BF-8807-0112-D22F975F9B1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9" name="Image 18" descr="Une image contenant texte, Police, capture d’écran, logo&#10;&#10;Le contenu généré par l’IA peut être incorrect.">
              <a:extLst>
                <a:ext uri="{FF2B5EF4-FFF2-40B4-BE49-F238E27FC236}">
                  <a16:creationId xmlns:a16="http://schemas.microsoft.com/office/drawing/2014/main" id="{E00E4914-AA6C-E08D-A8DC-40CB8896BD91}"/>
                </a:ext>
              </a:extLst>
            </p:cNvPr>
            <p:cNvPicPr>
              <a:picLocks noChangeAspect="1"/>
            </p:cNvPicPr>
            <p:nvPr/>
          </p:nvPicPr>
          <p:blipFill>
            <a:blip r:embed="rId7"/>
            <a:stretch>
              <a:fillRect/>
            </a:stretch>
          </p:blipFill>
          <p:spPr>
            <a:xfrm>
              <a:off x="6144619" y="4450888"/>
              <a:ext cx="767008" cy="713317"/>
            </a:xfrm>
            <a:prstGeom prst="rect">
              <a:avLst/>
            </a:prstGeom>
          </p:spPr>
        </p:pic>
      </p:grpSp>
      <p:pic>
        <p:nvPicPr>
          <p:cNvPr id="4" name="Imag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0019" y="0"/>
            <a:ext cx="8808244" cy="4320282"/>
          </a:xfrm>
          <a:prstGeom prst="rect">
            <a:avLst/>
          </a:prstGeom>
        </p:spPr>
      </p:pic>
    </p:spTree>
    <p:extLst>
      <p:ext uri="{BB962C8B-B14F-4D97-AF65-F5344CB8AC3E}">
        <p14:creationId xmlns:p14="http://schemas.microsoft.com/office/powerpoint/2010/main" val="4197340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0"/>
        <p:cNvGrpSpPr/>
        <p:nvPr/>
      </p:nvGrpSpPr>
      <p:grpSpPr>
        <a:xfrm>
          <a:off x="0" y="0"/>
          <a:ext cx="0" cy="0"/>
          <a:chOff x="0" y="0"/>
          <a:chExt cx="0" cy="0"/>
        </a:xfrm>
      </p:grpSpPr>
      <p:sp>
        <p:nvSpPr>
          <p:cNvPr id="1203" name="Google Shape;1203;p35"/>
          <p:cNvSpPr/>
          <p:nvPr/>
        </p:nvSpPr>
        <p:spPr>
          <a:xfrm rot="-900402">
            <a:off x="5901528" y="3478315"/>
            <a:ext cx="5309891" cy="5309891"/>
          </a:xfrm>
          <a:prstGeom prst="donut">
            <a:avLst>
              <a:gd name="adj" fmla="val 12908"/>
            </a:avLst>
          </a:prstGeom>
          <a:gradFill>
            <a:gsLst>
              <a:gs pos="0">
                <a:srgbClr val="6AB2E7"/>
              </a:gs>
              <a:gs pos="100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66;p33">
            <a:extLst>
              <a:ext uri="{FF2B5EF4-FFF2-40B4-BE49-F238E27FC236}">
                <a16:creationId xmlns:a16="http://schemas.microsoft.com/office/drawing/2014/main" id="{211E9164-4F0A-0A49-D102-F9D4FE4E8B84}"/>
              </a:ext>
            </a:extLst>
          </p:cNvPr>
          <p:cNvSpPr txBox="1">
            <a:spLocks noGrp="1"/>
          </p:cNvSpPr>
          <p:nvPr>
            <p:ph type="title"/>
          </p:nvPr>
        </p:nvSpPr>
        <p:spPr>
          <a:xfrm>
            <a:off x="150019" y="303312"/>
            <a:ext cx="9253174" cy="3980444"/>
          </a:xfrm>
          <a:prstGeom prst="rect">
            <a:avLst/>
          </a:prstGeom>
        </p:spPr>
        <p:txBody>
          <a:bodyPr spcFirstLastPara="1" wrap="square" lIns="91425" tIns="91425" rIns="91425" bIns="91425" anchor="t" anchorCtr="0">
            <a:noAutofit/>
          </a:bodyPr>
          <a:lstStyle/>
          <a:p>
            <a:pPr algn="l"/>
            <a:endParaRPr sz="1600" dirty="0">
              <a:solidFill>
                <a:srgbClr val="000000"/>
              </a:solidFill>
              <a:latin typeface="Noto Sans Black" panose="020B0604020202020204" charset="0"/>
              <a:ea typeface="Noto Sans Black" panose="020B0604020202020204" charset="0"/>
              <a:cs typeface="Noto Sans Black" panose="020B0604020202020204" charset="0"/>
            </a:endParaRPr>
          </a:p>
        </p:txBody>
      </p:sp>
      <p:sp>
        <p:nvSpPr>
          <p:cNvPr id="2" name="Google Shape;1283;p43">
            <a:extLst>
              <a:ext uri="{FF2B5EF4-FFF2-40B4-BE49-F238E27FC236}">
                <a16:creationId xmlns:a16="http://schemas.microsoft.com/office/drawing/2014/main" id="{655851FA-9672-AE0D-C7AE-4258426DAFA7}"/>
              </a:ext>
            </a:extLst>
          </p:cNvPr>
          <p:cNvSpPr txBox="1">
            <a:spLocks/>
          </p:cNvSpPr>
          <p:nvPr/>
        </p:nvSpPr>
        <p:spPr>
          <a:xfrm>
            <a:off x="719998" y="170043"/>
            <a:ext cx="8073481" cy="3838078"/>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sp>
        <p:nvSpPr>
          <p:cNvPr id="3" name="Rectangle 2">
            <a:extLst>
              <a:ext uri="{FF2B5EF4-FFF2-40B4-BE49-F238E27FC236}">
                <a16:creationId xmlns:a16="http://schemas.microsoft.com/office/drawing/2014/main" id="{08A45BE7-33ED-FB27-D59E-B623B5CAC9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6" name="Groupe 15">
            <a:extLst>
              <a:ext uri="{FF2B5EF4-FFF2-40B4-BE49-F238E27FC236}">
                <a16:creationId xmlns:a16="http://schemas.microsoft.com/office/drawing/2014/main" id="{5333D658-7135-8E36-F597-4CF9AAF4E17B}"/>
              </a:ext>
            </a:extLst>
          </p:cNvPr>
          <p:cNvGrpSpPr/>
          <p:nvPr/>
        </p:nvGrpSpPr>
        <p:grpSpPr>
          <a:xfrm>
            <a:off x="586853" y="4436885"/>
            <a:ext cx="8045257" cy="727320"/>
            <a:chOff x="586853" y="4436885"/>
            <a:chExt cx="8045257" cy="727320"/>
          </a:xfrm>
        </p:grpSpPr>
        <p:grpSp>
          <p:nvGrpSpPr>
            <p:cNvPr id="17" name="Groupe 16">
              <a:extLst>
                <a:ext uri="{FF2B5EF4-FFF2-40B4-BE49-F238E27FC236}">
                  <a16:creationId xmlns:a16="http://schemas.microsoft.com/office/drawing/2014/main" id="{0CEF1FDA-469B-41F8-D2E0-F7C0076DCB64}"/>
                </a:ext>
              </a:extLst>
            </p:cNvPr>
            <p:cNvGrpSpPr/>
            <p:nvPr/>
          </p:nvGrpSpPr>
          <p:grpSpPr>
            <a:xfrm>
              <a:off x="586853" y="4447609"/>
              <a:ext cx="8045257" cy="599993"/>
              <a:chOff x="650661" y="4441591"/>
              <a:chExt cx="8045257" cy="599993"/>
            </a:xfrm>
          </p:grpSpPr>
          <p:pic>
            <p:nvPicPr>
              <p:cNvPr id="20" name="Image 19" descr="Une image contenant Graphique, cercle, capture d’écran, Police&#10;&#10;Description générée automatiquement">
                <a:extLst>
                  <a:ext uri="{FF2B5EF4-FFF2-40B4-BE49-F238E27FC236}">
                    <a16:creationId xmlns:a16="http://schemas.microsoft.com/office/drawing/2014/main" id="{0170D74D-2D6A-47EB-8B86-3FDABAB032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21" name="Image 20" descr="Une image contenant Graphique, graphisme, Police, Caractère coloré&#10;&#10;Description générée automatiquement">
                <a:extLst>
                  <a:ext uri="{FF2B5EF4-FFF2-40B4-BE49-F238E27FC236}">
                    <a16:creationId xmlns:a16="http://schemas.microsoft.com/office/drawing/2014/main" id="{A47580B4-1E3E-0C8A-A78E-88363CCEA13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22" name="Image 21" descr="Une image contenant Graphique, graphisme, capture d’écran, Caractère coloré&#10;&#10;Le contenu généré par l’IA peut être incorrect.">
                <a:extLst>
                  <a:ext uri="{FF2B5EF4-FFF2-40B4-BE49-F238E27FC236}">
                    <a16:creationId xmlns:a16="http://schemas.microsoft.com/office/drawing/2014/main" id="{3437BD63-D90E-4CB1-2EB1-C68DB3E0521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18" name="Image 17" descr="Une image contenant texte, logo, Graphique, graphisme&#10;&#10;Le contenu généré par l’IA peut être incorrect.">
              <a:extLst>
                <a:ext uri="{FF2B5EF4-FFF2-40B4-BE49-F238E27FC236}">
                  <a16:creationId xmlns:a16="http://schemas.microsoft.com/office/drawing/2014/main" id="{29E59778-A8BF-8807-0112-D22F975F9B1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9" name="Image 18" descr="Une image contenant texte, Police, capture d’écran, logo&#10;&#10;Le contenu généré par l’IA peut être incorrect.">
              <a:extLst>
                <a:ext uri="{FF2B5EF4-FFF2-40B4-BE49-F238E27FC236}">
                  <a16:creationId xmlns:a16="http://schemas.microsoft.com/office/drawing/2014/main" id="{E00E4914-AA6C-E08D-A8DC-40CB8896BD91}"/>
                </a:ext>
              </a:extLst>
            </p:cNvPr>
            <p:cNvPicPr>
              <a:picLocks noChangeAspect="1"/>
            </p:cNvPicPr>
            <p:nvPr/>
          </p:nvPicPr>
          <p:blipFill>
            <a:blip r:embed="rId7"/>
            <a:stretch>
              <a:fillRect/>
            </a:stretch>
          </p:blipFill>
          <p:spPr>
            <a:xfrm>
              <a:off x="6144619" y="4450888"/>
              <a:ext cx="767008" cy="713317"/>
            </a:xfrm>
            <a:prstGeom prst="rect">
              <a:avLst/>
            </a:prstGeom>
          </p:spPr>
        </p:pic>
      </p:grpSp>
      <p:pic>
        <p:nvPicPr>
          <p:cNvPr id="14" name="Image 13"/>
          <p:cNvPicPr/>
          <p:nvPr/>
        </p:nvPicPr>
        <p:blipFill>
          <a:blip r:embed="rId8"/>
          <a:stretch>
            <a:fillRect/>
          </a:stretch>
        </p:blipFill>
        <p:spPr>
          <a:xfrm>
            <a:off x="278606" y="247226"/>
            <a:ext cx="8579644" cy="4036530"/>
          </a:xfrm>
          <a:prstGeom prst="rect">
            <a:avLst/>
          </a:prstGeom>
        </p:spPr>
      </p:pic>
    </p:spTree>
    <p:extLst>
      <p:ext uri="{BB962C8B-B14F-4D97-AF65-F5344CB8AC3E}">
        <p14:creationId xmlns:p14="http://schemas.microsoft.com/office/powerpoint/2010/main" val="3328201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0"/>
        <p:cNvGrpSpPr/>
        <p:nvPr/>
      </p:nvGrpSpPr>
      <p:grpSpPr>
        <a:xfrm>
          <a:off x="0" y="0"/>
          <a:ext cx="0" cy="0"/>
          <a:chOff x="0" y="0"/>
          <a:chExt cx="0" cy="0"/>
        </a:xfrm>
      </p:grpSpPr>
      <p:sp>
        <p:nvSpPr>
          <p:cNvPr id="1203" name="Google Shape;1203;p35"/>
          <p:cNvSpPr/>
          <p:nvPr/>
        </p:nvSpPr>
        <p:spPr>
          <a:xfrm rot="-900402">
            <a:off x="5901528" y="3478315"/>
            <a:ext cx="5309891" cy="5309891"/>
          </a:xfrm>
          <a:prstGeom prst="donut">
            <a:avLst>
              <a:gd name="adj" fmla="val 12908"/>
            </a:avLst>
          </a:prstGeom>
          <a:gradFill>
            <a:gsLst>
              <a:gs pos="0">
                <a:srgbClr val="6AB2E7"/>
              </a:gs>
              <a:gs pos="100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66;p33">
            <a:extLst>
              <a:ext uri="{FF2B5EF4-FFF2-40B4-BE49-F238E27FC236}">
                <a16:creationId xmlns:a16="http://schemas.microsoft.com/office/drawing/2014/main" id="{211E9164-4F0A-0A49-D102-F9D4FE4E8B84}"/>
              </a:ext>
            </a:extLst>
          </p:cNvPr>
          <p:cNvSpPr txBox="1">
            <a:spLocks noGrp="1"/>
          </p:cNvSpPr>
          <p:nvPr>
            <p:ph type="title"/>
          </p:nvPr>
        </p:nvSpPr>
        <p:spPr>
          <a:xfrm>
            <a:off x="150019" y="303312"/>
            <a:ext cx="9253174" cy="3980444"/>
          </a:xfrm>
          <a:prstGeom prst="rect">
            <a:avLst/>
          </a:prstGeom>
        </p:spPr>
        <p:txBody>
          <a:bodyPr spcFirstLastPara="1" wrap="square" lIns="91425" tIns="91425" rIns="91425" bIns="91425" anchor="t" anchorCtr="0">
            <a:noAutofit/>
          </a:bodyPr>
          <a:lstStyle/>
          <a:p>
            <a:pPr algn="l"/>
            <a:endParaRPr sz="1600" dirty="0">
              <a:solidFill>
                <a:srgbClr val="000000"/>
              </a:solidFill>
              <a:latin typeface="Noto Sans Black" panose="020B0604020202020204" charset="0"/>
              <a:ea typeface="Noto Sans Black" panose="020B0604020202020204" charset="0"/>
              <a:cs typeface="Noto Sans Black" panose="020B0604020202020204" charset="0"/>
            </a:endParaRPr>
          </a:p>
        </p:txBody>
      </p:sp>
      <p:sp>
        <p:nvSpPr>
          <p:cNvPr id="2" name="Google Shape;1283;p43">
            <a:extLst>
              <a:ext uri="{FF2B5EF4-FFF2-40B4-BE49-F238E27FC236}">
                <a16:creationId xmlns:a16="http://schemas.microsoft.com/office/drawing/2014/main" id="{655851FA-9672-AE0D-C7AE-4258426DAFA7}"/>
              </a:ext>
            </a:extLst>
          </p:cNvPr>
          <p:cNvSpPr txBox="1">
            <a:spLocks/>
          </p:cNvSpPr>
          <p:nvPr/>
        </p:nvSpPr>
        <p:spPr>
          <a:xfrm>
            <a:off x="719998" y="170043"/>
            <a:ext cx="8073481" cy="3838078"/>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sp>
        <p:nvSpPr>
          <p:cNvPr id="3" name="Rectangle 2">
            <a:extLst>
              <a:ext uri="{FF2B5EF4-FFF2-40B4-BE49-F238E27FC236}">
                <a16:creationId xmlns:a16="http://schemas.microsoft.com/office/drawing/2014/main" id="{08A45BE7-33ED-FB27-D59E-B623B5CAC9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6" name="Groupe 15">
            <a:extLst>
              <a:ext uri="{FF2B5EF4-FFF2-40B4-BE49-F238E27FC236}">
                <a16:creationId xmlns:a16="http://schemas.microsoft.com/office/drawing/2014/main" id="{5333D658-7135-8E36-F597-4CF9AAF4E17B}"/>
              </a:ext>
            </a:extLst>
          </p:cNvPr>
          <p:cNvGrpSpPr/>
          <p:nvPr/>
        </p:nvGrpSpPr>
        <p:grpSpPr>
          <a:xfrm>
            <a:off x="586853" y="4436885"/>
            <a:ext cx="8045257" cy="727320"/>
            <a:chOff x="586853" y="4436885"/>
            <a:chExt cx="8045257" cy="727320"/>
          </a:xfrm>
        </p:grpSpPr>
        <p:grpSp>
          <p:nvGrpSpPr>
            <p:cNvPr id="17" name="Groupe 16">
              <a:extLst>
                <a:ext uri="{FF2B5EF4-FFF2-40B4-BE49-F238E27FC236}">
                  <a16:creationId xmlns:a16="http://schemas.microsoft.com/office/drawing/2014/main" id="{0CEF1FDA-469B-41F8-D2E0-F7C0076DCB64}"/>
                </a:ext>
              </a:extLst>
            </p:cNvPr>
            <p:cNvGrpSpPr/>
            <p:nvPr/>
          </p:nvGrpSpPr>
          <p:grpSpPr>
            <a:xfrm>
              <a:off x="586853" y="4447609"/>
              <a:ext cx="8045257" cy="599993"/>
              <a:chOff x="650661" y="4441591"/>
              <a:chExt cx="8045257" cy="599993"/>
            </a:xfrm>
          </p:grpSpPr>
          <p:pic>
            <p:nvPicPr>
              <p:cNvPr id="20" name="Image 19" descr="Une image contenant Graphique, cercle, capture d’écran, Police&#10;&#10;Description générée automatiquement">
                <a:extLst>
                  <a:ext uri="{FF2B5EF4-FFF2-40B4-BE49-F238E27FC236}">
                    <a16:creationId xmlns:a16="http://schemas.microsoft.com/office/drawing/2014/main" id="{0170D74D-2D6A-47EB-8B86-3FDABAB032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21" name="Image 20" descr="Une image contenant Graphique, graphisme, Police, Caractère coloré&#10;&#10;Description générée automatiquement">
                <a:extLst>
                  <a:ext uri="{FF2B5EF4-FFF2-40B4-BE49-F238E27FC236}">
                    <a16:creationId xmlns:a16="http://schemas.microsoft.com/office/drawing/2014/main" id="{A47580B4-1E3E-0C8A-A78E-88363CCEA13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22" name="Image 21" descr="Une image contenant Graphique, graphisme, capture d’écran, Caractère coloré&#10;&#10;Le contenu généré par l’IA peut être incorrect.">
                <a:extLst>
                  <a:ext uri="{FF2B5EF4-FFF2-40B4-BE49-F238E27FC236}">
                    <a16:creationId xmlns:a16="http://schemas.microsoft.com/office/drawing/2014/main" id="{3437BD63-D90E-4CB1-2EB1-C68DB3E0521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18" name="Image 17" descr="Une image contenant texte, logo, Graphique, graphisme&#10;&#10;Le contenu généré par l’IA peut être incorrect.">
              <a:extLst>
                <a:ext uri="{FF2B5EF4-FFF2-40B4-BE49-F238E27FC236}">
                  <a16:creationId xmlns:a16="http://schemas.microsoft.com/office/drawing/2014/main" id="{29E59778-A8BF-8807-0112-D22F975F9B1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9" name="Image 18" descr="Une image contenant texte, Police, capture d’écran, logo&#10;&#10;Le contenu généré par l’IA peut être incorrect.">
              <a:extLst>
                <a:ext uri="{FF2B5EF4-FFF2-40B4-BE49-F238E27FC236}">
                  <a16:creationId xmlns:a16="http://schemas.microsoft.com/office/drawing/2014/main" id="{E00E4914-AA6C-E08D-A8DC-40CB8896BD91}"/>
                </a:ext>
              </a:extLst>
            </p:cNvPr>
            <p:cNvPicPr>
              <a:picLocks noChangeAspect="1"/>
            </p:cNvPicPr>
            <p:nvPr/>
          </p:nvPicPr>
          <p:blipFill>
            <a:blip r:embed="rId7"/>
            <a:stretch>
              <a:fillRect/>
            </a:stretch>
          </p:blipFill>
          <p:spPr>
            <a:xfrm>
              <a:off x="6144619" y="4450888"/>
              <a:ext cx="767008" cy="713317"/>
            </a:xfrm>
            <a:prstGeom prst="rect">
              <a:avLst/>
            </a:prstGeom>
          </p:spPr>
        </p:pic>
      </p:grpSp>
      <p:pic>
        <p:nvPicPr>
          <p:cNvPr id="14" name="Image 13"/>
          <p:cNvPicPr/>
          <p:nvPr/>
        </p:nvPicPr>
        <p:blipFill>
          <a:blip r:embed="rId8"/>
          <a:stretch>
            <a:fillRect/>
          </a:stretch>
        </p:blipFill>
        <p:spPr>
          <a:xfrm>
            <a:off x="150019" y="113958"/>
            <a:ext cx="8643460" cy="4169798"/>
          </a:xfrm>
          <a:prstGeom prst="rect">
            <a:avLst/>
          </a:prstGeom>
        </p:spPr>
      </p:pic>
    </p:spTree>
    <p:extLst>
      <p:ext uri="{BB962C8B-B14F-4D97-AF65-F5344CB8AC3E}">
        <p14:creationId xmlns:p14="http://schemas.microsoft.com/office/powerpoint/2010/main" val="156486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6AB2E7"/>
            </a:gs>
            <a:gs pos="100000">
              <a:srgbClr val="10AD2B"/>
            </a:gs>
          </a:gsLst>
          <a:lin ang="13500000" scaled="1"/>
          <a:tileRect/>
        </a:gradFill>
        <a:effectLst/>
      </p:bgPr>
    </p:bg>
    <p:spTree>
      <p:nvGrpSpPr>
        <p:cNvPr id="1" name="Shape 1322"/>
        <p:cNvGrpSpPr/>
        <p:nvPr/>
      </p:nvGrpSpPr>
      <p:grpSpPr>
        <a:xfrm>
          <a:off x="0" y="0"/>
          <a:ext cx="0" cy="0"/>
          <a:chOff x="0" y="0"/>
          <a:chExt cx="0" cy="0"/>
        </a:xfrm>
      </p:grpSpPr>
      <p:sp>
        <p:nvSpPr>
          <p:cNvPr id="1323" name="Google Shape;1323;p48"/>
          <p:cNvSpPr txBox="1">
            <a:spLocks noGrp="1"/>
          </p:cNvSpPr>
          <p:nvPr>
            <p:ph type="title"/>
          </p:nvPr>
        </p:nvSpPr>
        <p:spPr>
          <a:xfrm>
            <a:off x="-2691319" y="1441725"/>
            <a:ext cx="9144000" cy="1004700"/>
          </a:xfrm>
          <a:prstGeom prst="rect">
            <a:avLst/>
          </a:prstGeom>
        </p:spPr>
        <p:txBody>
          <a:bodyPr spcFirstLastPara="1" wrap="square" lIns="91425" tIns="91425" rIns="91425" bIns="91425" anchor="ctr" anchorCtr="0">
            <a:noAutofit/>
          </a:bodyPr>
          <a:lstStyle/>
          <a:p>
            <a:pPr lvl="0"/>
            <a:r>
              <a:rPr lang="en" sz="3200" dirty="0">
                <a:solidFill>
                  <a:srgbClr val="000000"/>
                </a:solidFill>
                <a:latin typeface="Noto Sans Black" panose="020B0502040504020204" pitchFamily="34" charset="0"/>
                <a:ea typeface="Noto Sans Black" panose="020B0502040504020204" pitchFamily="34" charset="0"/>
                <a:cs typeface="Noto Sans Black" panose="020B0502040504020204" pitchFamily="34" charset="0"/>
              </a:rPr>
              <a:t>Méthodologie </a:t>
            </a:r>
            <a:endParaRPr sz="3200" dirty="0">
              <a:solidFill>
                <a:srgbClr val="000000"/>
              </a:solidFill>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324" name="Google Shape;1324;p48"/>
          <p:cNvSpPr txBox="1">
            <a:spLocks noGrp="1"/>
          </p:cNvSpPr>
          <p:nvPr>
            <p:ph type="title" idx="2"/>
          </p:nvPr>
        </p:nvSpPr>
        <p:spPr>
          <a:xfrm>
            <a:off x="3775200" y="935475"/>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FR" dirty="0">
                <a:solidFill>
                  <a:srgbClr val="000000"/>
                </a:solidFill>
                <a:latin typeface="Open Sans ExtraBold" pitchFamily="2" charset="0"/>
                <a:ea typeface="Open Sans ExtraBold" pitchFamily="2" charset="0"/>
                <a:cs typeface="Open Sans ExtraBold" pitchFamily="2" charset="0"/>
              </a:rPr>
              <a:t>2</a:t>
            </a:r>
            <a:endParaRPr dirty="0">
              <a:solidFill>
                <a:srgbClr val="000000"/>
              </a:solidFill>
              <a:latin typeface="Open Sans ExtraBold" pitchFamily="2" charset="0"/>
              <a:ea typeface="Open Sans ExtraBold" pitchFamily="2" charset="0"/>
              <a:cs typeface="Open Sans ExtraBold" pitchFamily="2" charset="0"/>
            </a:endParaRPr>
          </a:p>
        </p:txBody>
      </p:sp>
      <p:sp>
        <p:nvSpPr>
          <p:cNvPr id="2" name="Rectangle 1">
            <a:extLst>
              <a:ext uri="{FF2B5EF4-FFF2-40B4-BE49-F238E27FC236}">
                <a16:creationId xmlns:a16="http://schemas.microsoft.com/office/drawing/2014/main" id="{D3B4F2BE-4549-4717-4A72-8DCE32DF2BC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8CD55106-A610-1106-07E5-E1E67535D6A7}"/>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8D1E1D1A-3B01-AA31-FBAB-96FA62199127}"/>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9AFD206A-5189-E117-4EB8-DACA2AEFE96F}"/>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FEB944BB-05A2-8F9B-AF9F-40E8FBFF2A71}"/>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F5D5D019-CE4C-30E9-90E0-B092ED33675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826DF7DA-55B8-CA99-158D-AE16B1B382B7}"/>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BE442500-B280-D836-556C-6E64AA692A6F}"/>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80C759F5-5307-A1A6-D6A0-107BC384CAC9}"/>
              </a:ext>
            </a:extLst>
          </p:cNvPr>
          <p:cNvSpPr/>
          <p:nvPr/>
        </p:nvSpPr>
        <p:spPr>
          <a:xfrm rot="-900712">
            <a:off x="3511202" y="634080"/>
            <a:ext cx="2243464" cy="2243464"/>
          </a:xfrm>
          <a:prstGeom prst="donut">
            <a:avLst>
              <a:gd name="adj" fmla="val 12381"/>
            </a:avLst>
          </a:prstGeom>
          <a:gradFill>
            <a:gsLst>
              <a:gs pos="0">
                <a:srgbClr val="6AB2E7"/>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91715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2708A5-4C41-B695-6B5D-C28479958ACA}"/>
              </a:ext>
            </a:extLst>
          </p:cNvPr>
          <p:cNvSpPr>
            <a:spLocks noGrp="1"/>
          </p:cNvSpPr>
          <p:nvPr>
            <p:ph type="title"/>
          </p:nvPr>
        </p:nvSpPr>
        <p:spPr>
          <a:xfrm>
            <a:off x="652007" y="500932"/>
            <a:ext cx="7911548" cy="4174435"/>
          </a:xfrm>
        </p:spPr>
        <p:txBody>
          <a:bodyPr/>
          <a:lstStyle/>
          <a:p>
            <a:pPr algn="l"/>
            <a:r>
              <a:rPr lang="fr-FR" sz="1600" dirty="0">
                <a:solidFill>
                  <a:srgbClr val="000000"/>
                </a:solidFill>
                <a:latin typeface="Noto Sans Light" panose="020B0604020202020204" charset="0"/>
                <a:ea typeface="Noto Sans Light" panose="020B0604020202020204" charset="0"/>
                <a:cs typeface="Noto Sans Light" panose="020B0604020202020204" charset="0"/>
              </a:rPr>
              <a:t>2- Méthodologie </a:t>
            </a:r>
            <a:br>
              <a:rPr lang="fr-FR" sz="1600" dirty="0">
                <a:solidFill>
                  <a:srgbClr val="000000"/>
                </a:solidFill>
                <a:latin typeface="Noto Sans Light" panose="020B0604020202020204" charset="0"/>
                <a:ea typeface="Noto Sans Light" panose="020B0604020202020204" charset="0"/>
                <a:cs typeface="Noto Sans Light" panose="020B0604020202020204" charset="0"/>
              </a:rPr>
            </a:br>
            <a:br>
              <a:rPr lang="fr-FR" sz="1600" dirty="0">
                <a:solidFill>
                  <a:srgbClr val="000000"/>
                </a:solidFill>
                <a:latin typeface="Noto Sans Light" panose="020B0604020202020204" charset="0"/>
                <a:ea typeface="Noto Sans Light" panose="020B0604020202020204" charset="0"/>
                <a:cs typeface="Noto Sans Light" panose="020B0604020202020204" charset="0"/>
              </a:rPr>
            </a:br>
            <a:r>
              <a:rPr lang="fr-FR" sz="1600" dirty="0">
                <a:solidFill>
                  <a:srgbClr val="000000"/>
                </a:solidFill>
                <a:latin typeface="Noto Sans Light" panose="020B0604020202020204" charset="0"/>
                <a:ea typeface="Noto Sans Light" panose="020B0604020202020204" charset="0"/>
                <a:cs typeface="Noto Sans Light" panose="020B0604020202020204" charset="0"/>
              </a:rPr>
              <a:t>Cette étude adopte une approche qualitative et documentaire. Elle combine :</a:t>
            </a:r>
            <a:br>
              <a:rPr lang="fr-DJ" sz="1600" dirty="0">
                <a:solidFill>
                  <a:srgbClr val="000000"/>
                </a:solidFill>
                <a:latin typeface="Noto Sans Light" panose="020B0604020202020204" charset="0"/>
                <a:ea typeface="Noto Sans Light" panose="020B0604020202020204" charset="0"/>
                <a:cs typeface="Noto Sans Light" panose="020B0604020202020204" charset="0"/>
              </a:rPr>
            </a:br>
            <a:r>
              <a:rPr lang="fr-FR" sz="1600" dirty="0">
                <a:solidFill>
                  <a:srgbClr val="000000"/>
                </a:solidFill>
                <a:latin typeface="Noto Sans Light" panose="020B0604020202020204" charset="0"/>
                <a:ea typeface="Noto Sans Light" panose="020B0604020202020204" charset="0"/>
                <a:cs typeface="Noto Sans Light" panose="020B0604020202020204" charset="0"/>
              </a:rPr>
              <a:t>- L’analyse des textes officiels du MENFOP et de ses partenaires (rapports, programmes scolaires, plans stratégiques).</a:t>
            </a:r>
            <a:br>
              <a:rPr lang="fr-FR" sz="1600" dirty="0">
                <a:solidFill>
                  <a:srgbClr val="000000"/>
                </a:solidFill>
                <a:latin typeface="Noto Sans Light" panose="020B0604020202020204" charset="0"/>
                <a:ea typeface="Noto Sans Light" panose="020B0604020202020204" charset="0"/>
                <a:cs typeface="Noto Sans Light" panose="020B0604020202020204" charset="0"/>
              </a:rPr>
            </a:br>
            <a:br>
              <a:rPr lang="fr-DJ" sz="1600" dirty="0">
                <a:solidFill>
                  <a:srgbClr val="000000"/>
                </a:solidFill>
                <a:latin typeface="Noto Sans Light" panose="020B0604020202020204" charset="0"/>
                <a:ea typeface="Noto Sans Light" panose="020B0604020202020204" charset="0"/>
                <a:cs typeface="Noto Sans Light" panose="020B0604020202020204" charset="0"/>
              </a:rPr>
            </a:br>
            <a:r>
              <a:rPr lang="fr-FR" sz="1600" dirty="0">
                <a:solidFill>
                  <a:srgbClr val="000000"/>
                </a:solidFill>
                <a:latin typeface="Noto Sans Light" panose="020B0604020202020204" charset="0"/>
                <a:ea typeface="Noto Sans Light" panose="020B0604020202020204" charset="0"/>
                <a:cs typeface="Noto Sans Light" panose="020B0604020202020204" charset="0"/>
              </a:rPr>
              <a:t>-La revue critique de publications académiques sur la didactique de l’histoire, l’éducation postcoloniale et l’intégration du numérique.</a:t>
            </a:r>
            <a:br>
              <a:rPr lang="fr-FR" sz="1600" dirty="0">
                <a:solidFill>
                  <a:srgbClr val="000000"/>
                </a:solidFill>
                <a:latin typeface="Noto Sans Light" panose="020B0604020202020204" charset="0"/>
                <a:ea typeface="Noto Sans Light" panose="020B0604020202020204" charset="0"/>
                <a:cs typeface="Noto Sans Light" panose="020B0604020202020204" charset="0"/>
              </a:rPr>
            </a:br>
            <a:br>
              <a:rPr lang="fr-DJ" sz="1600" dirty="0">
                <a:solidFill>
                  <a:srgbClr val="000000"/>
                </a:solidFill>
                <a:latin typeface="Noto Sans Light" panose="020B0604020202020204" charset="0"/>
                <a:ea typeface="Noto Sans Light" panose="020B0604020202020204" charset="0"/>
                <a:cs typeface="Noto Sans Light" panose="020B0604020202020204" charset="0"/>
              </a:rPr>
            </a:br>
            <a:r>
              <a:rPr lang="fr-FR" sz="1600" dirty="0">
                <a:solidFill>
                  <a:srgbClr val="000000"/>
                </a:solidFill>
                <a:latin typeface="Noto Sans Light" panose="020B0604020202020204" charset="0"/>
                <a:ea typeface="Noto Sans Light" panose="020B0604020202020204" charset="0"/>
                <a:cs typeface="Noto Sans Light" panose="020B0604020202020204" charset="0"/>
              </a:rPr>
              <a:t>- L’étude de cas des initiatives numériques mises en place dans les écoles djiboutiens, incluant </a:t>
            </a:r>
            <a:r>
              <a:rPr lang="fr-FR" sz="1600" i="1" dirty="0">
                <a:solidFill>
                  <a:srgbClr val="000000"/>
                </a:solidFill>
                <a:latin typeface="Noto Sans Light" panose="020B0604020202020204" charset="0"/>
                <a:ea typeface="Noto Sans Light" panose="020B0604020202020204" charset="0"/>
                <a:cs typeface="Noto Sans Light" panose="020B0604020202020204" charset="0"/>
              </a:rPr>
              <a:t>Un enfant, une tablette. </a:t>
            </a:r>
            <a:br>
              <a:rPr lang="fr-FR" sz="1600" i="1" dirty="0">
                <a:solidFill>
                  <a:srgbClr val="000000"/>
                </a:solidFill>
                <a:latin typeface="Noto Sans Light" panose="020B0604020202020204" charset="0"/>
                <a:ea typeface="Noto Sans Light" panose="020B0604020202020204" charset="0"/>
                <a:cs typeface="Noto Sans Light" panose="020B0604020202020204" charset="0"/>
              </a:rPr>
            </a:br>
            <a:br>
              <a:rPr lang="fr-FR" sz="1600" i="1" dirty="0">
                <a:solidFill>
                  <a:srgbClr val="000000"/>
                </a:solidFill>
                <a:latin typeface="Noto Sans Light" panose="020B0604020202020204" charset="0"/>
                <a:ea typeface="Noto Sans Light" panose="020B0604020202020204" charset="0"/>
                <a:cs typeface="Noto Sans Light" panose="020B0604020202020204" charset="0"/>
              </a:rPr>
            </a:br>
            <a:endParaRPr lang="fr-DJ" sz="1600" dirty="0"/>
          </a:p>
        </p:txBody>
      </p:sp>
    </p:spTree>
    <p:extLst>
      <p:ext uri="{BB962C8B-B14F-4D97-AF65-F5344CB8AC3E}">
        <p14:creationId xmlns:p14="http://schemas.microsoft.com/office/powerpoint/2010/main" val="2173449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51"/>
        <p:cNvGrpSpPr/>
        <p:nvPr/>
      </p:nvGrpSpPr>
      <p:grpSpPr>
        <a:xfrm>
          <a:off x="0" y="0"/>
          <a:ext cx="0" cy="0"/>
          <a:chOff x="0" y="0"/>
          <a:chExt cx="0" cy="0"/>
        </a:xfrm>
      </p:grpSpPr>
      <p:sp>
        <p:nvSpPr>
          <p:cNvPr id="13" name="Google Shape;1208;p36">
            <a:extLst>
              <a:ext uri="{FF2B5EF4-FFF2-40B4-BE49-F238E27FC236}">
                <a16:creationId xmlns:a16="http://schemas.microsoft.com/office/drawing/2014/main" id="{ECE8204F-A3F9-B72E-7AB9-66854666C503}"/>
              </a:ext>
            </a:extLst>
          </p:cNvPr>
          <p:cNvSpPr txBox="1">
            <a:spLocks noGrp="1"/>
          </p:cNvSpPr>
          <p:nvPr>
            <p:ph type="title"/>
          </p:nvPr>
        </p:nvSpPr>
        <p:spPr>
          <a:xfrm>
            <a:off x="2867453" y="1748178"/>
            <a:ext cx="6047947" cy="1525800"/>
          </a:xfrm>
          <a:prstGeom prst="rect">
            <a:avLst/>
          </a:prstGeom>
        </p:spPr>
        <p:txBody>
          <a:bodyPr spcFirstLastPara="1" wrap="square" lIns="91425" tIns="91425" rIns="91425" bIns="91425" anchor="ctr" anchorCtr="0">
            <a:noAutofit/>
          </a:bodyPr>
          <a:lstStyle/>
          <a:p>
            <a:pPr lvl="0" algn="l"/>
            <a:r>
              <a:rPr lang="fr-FR" sz="5000" dirty="0">
                <a:solidFill>
                  <a:srgbClr val="000000"/>
                </a:solidFill>
                <a:latin typeface="Open Sans ExtraBold" pitchFamily="2" charset="0"/>
                <a:ea typeface="Open Sans ExtraBold" pitchFamily="2" charset="0"/>
                <a:cs typeface="Open Sans ExtraBold" pitchFamily="2" charset="0"/>
              </a:rPr>
              <a:t>Analyse et Résultat </a:t>
            </a:r>
            <a:endParaRPr sz="5000" dirty="0">
              <a:solidFill>
                <a:srgbClr val="000000"/>
              </a:solidFill>
              <a:latin typeface="Open Sans ExtraBold" pitchFamily="2" charset="0"/>
              <a:ea typeface="Open Sans ExtraBold" pitchFamily="2" charset="0"/>
              <a:cs typeface="Open Sans ExtraBold" pitchFamily="2" charset="0"/>
            </a:endParaRPr>
          </a:p>
        </p:txBody>
      </p:sp>
      <p:sp>
        <p:nvSpPr>
          <p:cNvPr id="14" name="Google Shape;1209;p36">
            <a:extLst>
              <a:ext uri="{FF2B5EF4-FFF2-40B4-BE49-F238E27FC236}">
                <a16:creationId xmlns:a16="http://schemas.microsoft.com/office/drawing/2014/main" id="{721DF72C-DEB2-CEC5-5D1D-167CDCEB912E}"/>
              </a:ext>
            </a:extLst>
          </p:cNvPr>
          <p:cNvSpPr txBox="1">
            <a:spLocks/>
          </p:cNvSpPr>
          <p:nvPr/>
        </p:nvSpPr>
        <p:spPr>
          <a:xfrm>
            <a:off x="631596" y="1856178"/>
            <a:ext cx="1715678" cy="14178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7200" dirty="0">
                <a:latin typeface="Open Sans ExtraBold" pitchFamily="2" charset="0"/>
                <a:ea typeface="Open Sans ExtraBold" pitchFamily="2" charset="0"/>
                <a:cs typeface="Open Sans ExtraBold" pitchFamily="2" charset="0"/>
              </a:rPr>
              <a:t>3</a:t>
            </a:r>
          </a:p>
        </p:txBody>
      </p:sp>
      <p:sp>
        <p:nvSpPr>
          <p:cNvPr id="15" name="Google Shape;1211;p36">
            <a:extLst>
              <a:ext uri="{FF2B5EF4-FFF2-40B4-BE49-F238E27FC236}">
                <a16:creationId xmlns:a16="http://schemas.microsoft.com/office/drawing/2014/main" id="{FE6F2C0A-C802-656D-765A-B0AEBAE6DF8B}"/>
              </a:ext>
            </a:extLst>
          </p:cNvPr>
          <p:cNvSpPr/>
          <p:nvPr/>
        </p:nvSpPr>
        <p:spPr>
          <a:xfrm rot="-900712">
            <a:off x="363684" y="1450018"/>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 name="Groupe 16">
            <a:extLst>
              <a:ext uri="{FF2B5EF4-FFF2-40B4-BE49-F238E27FC236}">
                <a16:creationId xmlns:a16="http://schemas.microsoft.com/office/drawing/2014/main" id="{695A8D58-64B2-6ECD-9AE0-D349B1C06D51}"/>
              </a:ext>
            </a:extLst>
          </p:cNvPr>
          <p:cNvGrpSpPr>
            <a:grpSpLocks noGrp="1" noUngrp="1" noRot="1" noMove="1" noResize="1"/>
          </p:cNvGrpSpPr>
          <p:nvPr/>
        </p:nvGrpSpPr>
        <p:grpSpPr>
          <a:xfrm>
            <a:off x="-863600" y="4390948"/>
            <a:ext cx="10007600" cy="773257"/>
            <a:chOff x="-863600" y="4390948"/>
            <a:chExt cx="10007600" cy="773257"/>
          </a:xfrm>
        </p:grpSpPr>
        <p:sp>
          <p:nvSpPr>
            <p:cNvPr id="2" name="Rectangle 1">
              <a:extLst>
                <a:ext uri="{FF2B5EF4-FFF2-40B4-BE49-F238E27FC236}">
                  <a16:creationId xmlns:a16="http://schemas.microsoft.com/office/drawing/2014/main" id="{AA45B7CC-BDD7-5B67-56E1-8FABE3C9CB7E}"/>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844E43D4-B3A9-4B54-6944-A993D1774DF3}"/>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3" name="Groupe 2">
            <a:extLst>
              <a:ext uri="{FF2B5EF4-FFF2-40B4-BE49-F238E27FC236}">
                <a16:creationId xmlns:a16="http://schemas.microsoft.com/office/drawing/2014/main" id="{E716DF86-5DF3-0DCF-9055-E26D176A4528}"/>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E2B2D916-AD9A-B9DC-7730-24E078423B7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4867EEAB-9459-54F8-C653-4B757BEF154D}"/>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8" name="Image 7" descr="Une image contenant Graphique, graphisme, Police, Caractère coloré&#10;&#10;Description générée automatiquement">
                <a:extLst>
                  <a:ext uri="{FF2B5EF4-FFF2-40B4-BE49-F238E27FC236}">
                    <a16:creationId xmlns:a16="http://schemas.microsoft.com/office/drawing/2014/main" id="{BEFF5BED-BE7D-C1BA-7DC1-F3A8F3E4AAA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0" name="Image 9" descr="Une image contenant Graphique, graphisme, capture d’écran, Caractère coloré&#10;&#10;Le contenu généré par l’IA peut être incorrect.">
                <a:extLst>
                  <a:ext uri="{FF2B5EF4-FFF2-40B4-BE49-F238E27FC236}">
                    <a16:creationId xmlns:a16="http://schemas.microsoft.com/office/drawing/2014/main" id="{5C51564C-ABBA-C112-F061-8547E199A12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73ED131A-CC47-1305-3117-048A8989B700}"/>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B6C15C8E-8F1B-CAC0-7092-81A71719EE0F}"/>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3841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88">
          <a:extLst>
            <a:ext uri="{FF2B5EF4-FFF2-40B4-BE49-F238E27FC236}">
              <a16:creationId xmlns:a16="http://schemas.microsoft.com/office/drawing/2014/main" id="{7347D82C-1BFD-A806-7CD3-92AE677B3E32}"/>
            </a:ext>
          </a:extLst>
        </p:cNvPr>
        <p:cNvGrpSpPr/>
        <p:nvPr/>
      </p:nvGrpSpPr>
      <p:grpSpPr>
        <a:xfrm>
          <a:off x="0" y="0"/>
          <a:ext cx="0" cy="0"/>
          <a:chOff x="0" y="0"/>
          <a:chExt cx="0" cy="0"/>
        </a:xfrm>
      </p:grpSpPr>
      <p:sp>
        <p:nvSpPr>
          <p:cNvPr id="15" name="Google Shape;1208;p36">
            <a:extLst>
              <a:ext uri="{FF2B5EF4-FFF2-40B4-BE49-F238E27FC236}">
                <a16:creationId xmlns:a16="http://schemas.microsoft.com/office/drawing/2014/main" id="{54103A73-8A70-8EB6-4173-08EF560D23BD}"/>
              </a:ext>
            </a:extLst>
          </p:cNvPr>
          <p:cNvSpPr txBox="1">
            <a:spLocks noGrp="1"/>
          </p:cNvSpPr>
          <p:nvPr>
            <p:ph type="title"/>
          </p:nvPr>
        </p:nvSpPr>
        <p:spPr>
          <a:xfrm>
            <a:off x="144780" y="1859280"/>
            <a:ext cx="6667499" cy="1318260"/>
          </a:xfrm>
          <a:prstGeom prst="rect">
            <a:avLst/>
          </a:prstGeom>
        </p:spPr>
        <p:txBody>
          <a:bodyPr spcFirstLastPara="1" wrap="square" lIns="91425" tIns="91425" rIns="91425" bIns="91425" anchor="ctr" anchorCtr="0">
            <a:noAutofit/>
          </a:bodyPr>
          <a:lstStyle/>
          <a:p>
            <a:pPr algn="ctr"/>
            <a:r>
              <a:rPr lang="fr-FR" sz="3200" dirty="0">
                <a:solidFill>
                  <a:srgbClr val="000000"/>
                </a:solidFill>
                <a:latin typeface="Noto Sans Black" panose="020B0604020202020204" charset="0"/>
                <a:ea typeface="Noto Sans Black" panose="020B0604020202020204" charset="0"/>
                <a:cs typeface="Noto Sans Black" panose="020B0604020202020204" charset="0"/>
              </a:rPr>
              <a:t>3.1 Héritage colonial et réformes des programmes</a:t>
            </a:r>
            <a:br>
              <a:rPr lang="fr-DJ" sz="4800" dirty="0"/>
            </a:br>
            <a:endParaRPr sz="48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7611508E-4CE2-C727-381E-93F8D6AC0B5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4" name="Groupe 13">
            <a:extLst>
              <a:ext uri="{FF2B5EF4-FFF2-40B4-BE49-F238E27FC236}">
                <a16:creationId xmlns:a16="http://schemas.microsoft.com/office/drawing/2014/main" id="{840F75C6-29E0-30D9-EC4F-FFBFE1859774}"/>
              </a:ext>
            </a:extLst>
          </p:cNvPr>
          <p:cNvGrpSpPr/>
          <p:nvPr/>
        </p:nvGrpSpPr>
        <p:grpSpPr>
          <a:xfrm>
            <a:off x="586853" y="4436885"/>
            <a:ext cx="8045257" cy="727320"/>
            <a:chOff x="586853" y="4436885"/>
            <a:chExt cx="8045257" cy="727320"/>
          </a:xfrm>
        </p:grpSpPr>
        <p:grpSp>
          <p:nvGrpSpPr>
            <p:cNvPr id="16" name="Groupe 15">
              <a:extLst>
                <a:ext uri="{FF2B5EF4-FFF2-40B4-BE49-F238E27FC236}">
                  <a16:creationId xmlns:a16="http://schemas.microsoft.com/office/drawing/2014/main" id="{18DF901F-FB8F-2D2C-F729-2C368BCA44CC}"/>
                </a:ext>
              </a:extLst>
            </p:cNvPr>
            <p:cNvGrpSpPr/>
            <p:nvPr/>
          </p:nvGrpSpPr>
          <p:grpSpPr>
            <a:xfrm>
              <a:off x="586853" y="4447609"/>
              <a:ext cx="8045257" cy="599993"/>
              <a:chOff x="650661" y="4441591"/>
              <a:chExt cx="8045257" cy="599993"/>
            </a:xfrm>
          </p:grpSpPr>
          <p:pic>
            <p:nvPicPr>
              <p:cNvPr id="19" name="Image 18" descr="Une image contenant Graphique, cercle, capture d’écran, Police&#10;&#10;Description générée automatiquement">
                <a:extLst>
                  <a:ext uri="{FF2B5EF4-FFF2-40B4-BE49-F238E27FC236}">
                    <a16:creationId xmlns:a16="http://schemas.microsoft.com/office/drawing/2014/main" id="{119DB627-5C65-2C3C-9C76-8BE700CE886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20" name="Image 19" descr="Une image contenant Graphique, graphisme, Police, Caractère coloré&#10;&#10;Description générée automatiquement">
                <a:extLst>
                  <a:ext uri="{FF2B5EF4-FFF2-40B4-BE49-F238E27FC236}">
                    <a16:creationId xmlns:a16="http://schemas.microsoft.com/office/drawing/2014/main" id="{BADCEE6D-8A4E-C58E-A03F-AB8C673154F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21" name="Image 20" descr="Une image contenant Graphique, graphisme, capture d’écran, Caractère coloré&#10;&#10;Le contenu généré par l’IA peut être incorrect.">
                <a:extLst>
                  <a:ext uri="{FF2B5EF4-FFF2-40B4-BE49-F238E27FC236}">
                    <a16:creationId xmlns:a16="http://schemas.microsoft.com/office/drawing/2014/main" id="{B799D51F-14C0-3121-9A64-F60357F9BE89}"/>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17" name="Image 16" descr="Une image contenant texte, logo, Graphique, graphisme&#10;&#10;Le contenu généré par l’IA peut être incorrect.">
              <a:extLst>
                <a:ext uri="{FF2B5EF4-FFF2-40B4-BE49-F238E27FC236}">
                  <a16:creationId xmlns:a16="http://schemas.microsoft.com/office/drawing/2014/main" id="{CB14BAF7-566B-B4A6-1F56-A46BF63E8713}"/>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8" name="Image 17" descr="Une image contenant texte, Police, capture d’écran, logo&#10;&#10;Le contenu généré par l’IA peut être incorrect.">
              <a:extLst>
                <a:ext uri="{FF2B5EF4-FFF2-40B4-BE49-F238E27FC236}">
                  <a16:creationId xmlns:a16="http://schemas.microsoft.com/office/drawing/2014/main" id="{AF49FB24-3630-ECFA-9C9D-1557AFE80069}"/>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1942384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32136" y="1069050"/>
            <a:ext cx="6177997" cy="7378931"/>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fr-FR"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8" name="Google Shape;1283;p43">
            <a:extLst>
              <a:ext uri="{FF2B5EF4-FFF2-40B4-BE49-F238E27FC236}">
                <a16:creationId xmlns:a16="http://schemas.microsoft.com/office/drawing/2014/main" id="{3A6E5C82-2937-1BC7-A0B3-16000E7449C7}"/>
              </a:ext>
            </a:extLst>
          </p:cNvPr>
          <p:cNvSpPr txBox="1">
            <a:spLocks/>
          </p:cNvSpPr>
          <p:nvPr/>
        </p:nvSpPr>
        <p:spPr>
          <a:xfrm>
            <a:off x="720000" y="1197303"/>
            <a:ext cx="7136430"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1" name="Rectangle 2">
            <a:extLst>
              <a:ext uri="{FF2B5EF4-FFF2-40B4-BE49-F238E27FC236}">
                <a16:creationId xmlns:a16="http://schemas.microsoft.com/office/drawing/2014/main" id="{D854BE02-84F1-CA60-87D5-909310400937}"/>
              </a:ext>
            </a:extLst>
          </p:cNvPr>
          <p:cNvSpPr>
            <a:spLocks noChangeArrowheads="1"/>
          </p:cNvSpPr>
          <p:nvPr/>
        </p:nvSpPr>
        <p:spPr bwMode="auto">
          <a:xfrm>
            <a:off x="360678" y="284700"/>
            <a:ext cx="8369697" cy="372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DJ"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L’histoire enseignée à Djibouti a longtemps été dominée par une vision eurocentrée héritée de la colonisation.</a:t>
            </a:r>
            <a:endParaRPr lang="fr-FR" altLang="fr-DJ" sz="1600" b="1" dirty="0">
              <a:latin typeface="Noto Sans Black" panose="020B0604020202020204" charset="0"/>
              <a:ea typeface="Noto Sans Black" panose="020B0604020202020204" charset="0"/>
              <a:cs typeface="Noto Sans Black" panose="020B0604020202020204" charset="0"/>
            </a:endParaRPr>
          </a:p>
          <a:p>
            <a:pPr marL="0" marR="0" lvl="0" indent="0" algn="l" defTabSz="914400" rtl="0" eaLnBrk="0" fontAlgn="base" latinLnBrk="0" hangingPunct="0">
              <a:lnSpc>
                <a:spcPct val="100000"/>
              </a:lnSpc>
              <a:spcBef>
                <a:spcPct val="0"/>
              </a:spcBef>
              <a:spcAft>
                <a:spcPct val="0"/>
              </a:spcAft>
              <a:buClrTx/>
              <a:buSzTx/>
              <a:tabLst/>
            </a:pPr>
            <a:endParaRPr kumimoji="0" lang="fr-DJ"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DJ"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En</a:t>
            </a:r>
            <a:r>
              <a:rPr kumimoji="0" lang="fr-BE" altLang="fr-DJ" sz="1600" b="1" i="0" u="none" strike="noStrike" cap="none" normalizeH="0" baseline="0" dirty="0" err="1">
                <a:ln>
                  <a:noFill/>
                </a:ln>
                <a:effectLst/>
                <a:latin typeface="Noto Sans Black" panose="020B0604020202020204" charset="0"/>
                <a:ea typeface="Noto Sans Black" panose="020B0604020202020204" charset="0"/>
                <a:cs typeface="Noto Sans Black" panose="020B0604020202020204" charset="0"/>
              </a:rPr>
              <a:t>tre</a:t>
            </a:r>
            <a:r>
              <a:rPr kumimoji="0" lang="fr-BE"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 2004</a:t>
            </a:r>
            <a:r>
              <a:rPr kumimoji="0" lang="fr-DJ"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 </a:t>
            </a:r>
            <a:r>
              <a:rPr kumimoji="0" lang="fr-BE"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et </a:t>
            </a:r>
            <a:r>
              <a:rPr kumimoji="0" lang="fr-DJ"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20</a:t>
            </a:r>
            <a:r>
              <a:rPr lang="fr-BE" altLang="fr-DJ" sz="1600" b="1" dirty="0">
                <a:latin typeface="Noto Sans Black" panose="020B0604020202020204" charset="0"/>
                <a:ea typeface="Noto Sans Black" panose="020B0604020202020204" charset="0"/>
                <a:cs typeface="Noto Sans Black" panose="020B0604020202020204" charset="0"/>
              </a:rPr>
              <a:t>15</a:t>
            </a:r>
            <a:r>
              <a:rPr kumimoji="0" lang="fr-DJ"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 </a:t>
            </a:r>
            <a:r>
              <a:rPr lang="fr-BE" altLang="fr-DJ" sz="1600" b="1" dirty="0">
                <a:latin typeface="Noto Sans Black" panose="020B0604020202020204" charset="0"/>
                <a:ea typeface="Noto Sans Black" panose="020B0604020202020204" charset="0"/>
                <a:cs typeface="Noto Sans Black" panose="020B0604020202020204" charset="0"/>
              </a:rPr>
              <a:t>la reforme du curricula issue des Etats généraux r</a:t>
            </a:r>
            <a:r>
              <a:rPr kumimoji="0" lang="fr-DJ"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éhabilite l’histoire locale et </a:t>
            </a:r>
            <a:r>
              <a:rPr kumimoji="0" lang="fr-BE"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adapte les programmes d’histoires aux contextes socioculturels,</a:t>
            </a:r>
            <a:r>
              <a:rPr kumimoji="0" lang="fr-BE" altLang="fr-DJ" sz="1600" b="1" i="0" u="none" strike="noStrike" cap="none" normalizeH="0" dirty="0">
                <a:ln>
                  <a:noFill/>
                </a:ln>
                <a:effectLst/>
                <a:latin typeface="Noto Sans Black" panose="020B0604020202020204" charset="0"/>
                <a:ea typeface="Noto Sans Black" panose="020B0604020202020204" charset="0"/>
                <a:cs typeface="Noto Sans Black" panose="020B0604020202020204" charset="0"/>
              </a:rPr>
              <a:t> et historiques ainsi l’</a:t>
            </a:r>
            <a:r>
              <a:rPr kumimoji="0" lang="fr-BE" altLang="fr-DJ" sz="1600" b="1" i="0" u="none" strike="noStrike" cap="none" normalizeH="0" dirty="0" err="1">
                <a:ln>
                  <a:noFill/>
                </a:ln>
                <a:effectLst/>
                <a:latin typeface="Noto Sans Black" panose="020B0604020202020204" charset="0"/>
                <a:ea typeface="Noto Sans Black" panose="020B0604020202020204" charset="0"/>
                <a:cs typeface="Noto Sans Black" panose="020B0604020202020204" charset="0"/>
              </a:rPr>
              <a:t>ident</a:t>
            </a:r>
            <a:r>
              <a:rPr kumimoji="0" lang="fr-DJ"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ité nationale.</a:t>
            </a:r>
            <a:endParaRPr kumimoji="0" lang="fr-FR"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endParaRPr>
          </a:p>
          <a:p>
            <a:pPr marL="0" marR="0" lvl="0" indent="0" algn="l" defTabSz="914400" rtl="0" eaLnBrk="0" fontAlgn="base" latinLnBrk="0" hangingPunct="0">
              <a:lnSpc>
                <a:spcPct val="100000"/>
              </a:lnSpc>
              <a:spcBef>
                <a:spcPct val="0"/>
              </a:spcBef>
              <a:spcAft>
                <a:spcPct val="0"/>
              </a:spcAft>
              <a:buClrTx/>
              <a:buSzTx/>
              <a:tabLst/>
            </a:pPr>
            <a:endParaRPr kumimoji="0" lang="fr-DJ"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DJ"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Cette réforme vise à développer une pensée critique et à valoriser les récits djiboutiens souvent négligés.</a:t>
            </a:r>
            <a:endParaRPr kumimoji="0" lang="fr-FR"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endParaRPr>
          </a:p>
          <a:p>
            <a:pPr marL="0" marR="0" lvl="0" indent="0" algn="l" defTabSz="914400" rtl="0" eaLnBrk="0" fontAlgn="base" latinLnBrk="0" hangingPunct="0">
              <a:lnSpc>
                <a:spcPct val="100000"/>
              </a:lnSpc>
              <a:spcBef>
                <a:spcPct val="0"/>
              </a:spcBef>
              <a:spcAft>
                <a:spcPct val="0"/>
              </a:spcAft>
              <a:buClrTx/>
              <a:buSzTx/>
              <a:tabLst/>
            </a:pPr>
            <a:endParaRPr kumimoji="0" lang="fr-DJ"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DJ"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Toutefois, son application reste limitée par l</a:t>
            </a:r>
            <a:r>
              <a:rPr kumimoji="0" lang="fr-BE"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’insuffisance </a:t>
            </a:r>
            <a:r>
              <a:rPr kumimoji="0" lang="fr-DJ"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de</a:t>
            </a:r>
            <a:r>
              <a:rPr kumimoji="0" lang="fr-BE"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s</a:t>
            </a:r>
            <a:r>
              <a:rPr kumimoji="0" lang="fr-DJ"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 ressources</a:t>
            </a:r>
            <a:r>
              <a:rPr kumimoji="0" lang="fr-BE"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 historiques</a:t>
            </a:r>
            <a:r>
              <a:rPr kumimoji="0" lang="fr-BE" altLang="fr-DJ" sz="1600" b="1" i="0" u="none" strike="noStrike" cap="none" normalizeH="0" dirty="0">
                <a:ln>
                  <a:noFill/>
                </a:ln>
                <a:effectLst/>
                <a:latin typeface="Noto Sans Black" panose="020B0604020202020204" charset="0"/>
                <a:ea typeface="Noto Sans Black" panose="020B0604020202020204" charset="0"/>
                <a:cs typeface="Noto Sans Black" panose="020B0604020202020204" charset="0"/>
              </a:rPr>
              <a:t> </a:t>
            </a:r>
            <a:r>
              <a:rPr kumimoji="0" lang="fr-BE"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et de la</a:t>
            </a:r>
            <a:r>
              <a:rPr kumimoji="0" lang="fr-DJ"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 formation des enseignants</a:t>
            </a:r>
            <a:r>
              <a:rPr kumimoji="0" lang="fr-BE" altLang="fr-DJ" sz="1600" b="1" i="0" u="none" strike="noStrike" cap="none" normalizeH="0" baseline="0" dirty="0">
                <a:ln>
                  <a:noFill/>
                </a:ln>
                <a:effectLst/>
                <a:latin typeface="Noto Sans Black" panose="020B0604020202020204" charset="0"/>
                <a:ea typeface="Noto Sans Black" panose="020B0604020202020204" charset="0"/>
                <a:cs typeface="Noto Sans Black" panose="020B0604020202020204" charset="0"/>
              </a:rPr>
              <a:t> (approche critique et outils numériques).</a:t>
            </a:r>
            <a:endParaRPr lang="fr-FR" altLang="fr-DJ" sz="1600" b="1" dirty="0">
              <a:latin typeface="Noto Sans Black" panose="020B0604020202020204" charset="0"/>
              <a:ea typeface="Noto Sans Black" panose="020B0604020202020204" charset="0"/>
              <a:cs typeface="Noto Sans Black" panose="020B060402020202020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DJ"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DJ" altLang="fr-DJ"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29762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32136" y="1069050"/>
            <a:ext cx="6177997" cy="7378931"/>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fr-FR"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8" name="Google Shape;1283;p43">
            <a:extLst>
              <a:ext uri="{FF2B5EF4-FFF2-40B4-BE49-F238E27FC236}">
                <a16:creationId xmlns:a16="http://schemas.microsoft.com/office/drawing/2014/main" id="{3A6E5C82-2937-1BC7-A0B3-16000E7449C7}"/>
              </a:ext>
            </a:extLst>
          </p:cNvPr>
          <p:cNvSpPr txBox="1">
            <a:spLocks/>
          </p:cNvSpPr>
          <p:nvPr/>
        </p:nvSpPr>
        <p:spPr>
          <a:xfrm>
            <a:off x="720000" y="1197303"/>
            <a:ext cx="7136430"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52400" indent="0" algn="ctr">
              <a:buNone/>
            </a:pPr>
            <a:r>
              <a:rPr lang="fr-FR" sz="3200" b="1" dirty="0">
                <a:latin typeface="Noto Sans Black" panose="020B0604020202020204" charset="0"/>
                <a:ea typeface="Noto Sans Black" panose="020B0604020202020204" charset="0"/>
                <a:cs typeface="Noto Sans Black" panose="020B0604020202020204" charset="0"/>
              </a:rPr>
              <a:t>3.2 Accessibilité au savoir historique et rôle du numérique</a:t>
            </a:r>
            <a:endParaRPr lang="fr-DJ" sz="3200" b="1" dirty="0"/>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1" name="Rectangle 2">
            <a:extLst>
              <a:ext uri="{FF2B5EF4-FFF2-40B4-BE49-F238E27FC236}">
                <a16:creationId xmlns:a16="http://schemas.microsoft.com/office/drawing/2014/main" id="{D854BE02-84F1-CA60-87D5-909310400937}"/>
              </a:ext>
            </a:extLst>
          </p:cNvPr>
          <p:cNvSpPr>
            <a:spLocks noChangeArrowheads="1"/>
          </p:cNvSpPr>
          <p:nvPr/>
        </p:nvSpPr>
        <p:spPr bwMode="auto">
          <a:xfrm>
            <a:off x="360678" y="1762027"/>
            <a:ext cx="836969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lang="fr-FR" altLang="fr-DJ" sz="1600" b="1" dirty="0">
              <a:latin typeface="Noto Sans Black" panose="020B0604020202020204" charset="0"/>
              <a:ea typeface="Noto Sans Black" panose="020B0604020202020204" charset="0"/>
              <a:cs typeface="Noto Sans Black" panose="020B060402020202020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DJ"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DJ" altLang="fr-DJ"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25247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926" y="74731"/>
            <a:ext cx="8479272" cy="4046449"/>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nSpc>
                <a:spcPct val="107000"/>
              </a:lnSpc>
              <a:spcAft>
                <a:spcPts val="800"/>
              </a:spcAft>
              <a:buSzPts val="1000"/>
              <a:buFont typeface="Symbol" panose="05050102010706020507" pitchFamily="18" charset="2"/>
              <a:buChar char=""/>
              <a:tabLst>
                <a:tab pos="457200" algn="l"/>
              </a:tabLst>
            </a:pPr>
            <a:r>
              <a:rPr lang="fr-FR" sz="1600" b="1" dirty="0">
                <a:latin typeface="Noto Sans Black" panose="020B0604020202020204" charset="0"/>
                <a:ea typeface="Noto Sans Black" panose="020B0604020202020204" charset="0"/>
                <a:cs typeface="Noto Sans Black" panose="020B0604020202020204" charset="0"/>
              </a:rPr>
              <a:t>Les plateformes numériques permettent de démocratiser l’accès à une histoire plus inclusive, surtout dans les contextes où les manuels sont incomplets ou biaisés.</a:t>
            </a:r>
          </a:p>
          <a:p>
            <a:pPr marL="342900" indent="-342900">
              <a:lnSpc>
                <a:spcPct val="107000"/>
              </a:lnSpc>
              <a:spcAft>
                <a:spcPts val="800"/>
              </a:spcAft>
              <a:buSzPts val="1000"/>
              <a:buFont typeface="Symbol" panose="05050102010706020507" pitchFamily="18" charset="2"/>
              <a:buChar char=""/>
              <a:tabLst>
                <a:tab pos="457200" algn="l"/>
              </a:tabLst>
            </a:pPr>
            <a:r>
              <a:rPr lang="fr-FR" sz="1600" b="1" dirty="0">
                <a:latin typeface="Noto Sans Black" panose="020B0604020202020204" charset="0"/>
                <a:ea typeface="Noto Sans Black" panose="020B0604020202020204" charset="0"/>
                <a:cs typeface="Noto Sans Black" panose="020B0604020202020204" charset="0"/>
              </a:rPr>
              <a:t>Bases de données africaines, archives numérisées et récits oraux enrichissent l’enseignement en valorisant les mémoires locales et les perspectives africaines.</a:t>
            </a:r>
          </a:p>
          <a:p>
            <a:pPr marL="342900" indent="-342900">
              <a:lnSpc>
                <a:spcPct val="107000"/>
              </a:lnSpc>
              <a:spcAft>
                <a:spcPts val="800"/>
              </a:spcAft>
              <a:buSzPts val="1000"/>
              <a:buFont typeface="Symbol" panose="05050102010706020507" pitchFamily="18" charset="2"/>
              <a:buChar char=""/>
              <a:tabLst>
                <a:tab pos="457200" algn="l"/>
              </a:tabLst>
            </a:pPr>
            <a:r>
              <a:rPr lang="fr-FR" sz="1600" b="1" dirty="0">
                <a:latin typeface="Noto Sans Black" panose="020B0604020202020204" charset="0"/>
                <a:ea typeface="Noto Sans Black" panose="020B0604020202020204" charset="0"/>
                <a:cs typeface="Noto Sans Black" panose="020B0604020202020204" charset="0"/>
              </a:rPr>
              <a:t>Des programmes comme </a:t>
            </a:r>
            <a:r>
              <a:rPr lang="fr-FR" sz="1600" b="1" i="1" dirty="0">
                <a:latin typeface="Noto Sans Black" panose="020B0604020202020204" charset="0"/>
                <a:ea typeface="Noto Sans Black" panose="020B0604020202020204" charset="0"/>
                <a:cs typeface="Noto Sans Black" panose="020B0604020202020204" charset="0"/>
              </a:rPr>
              <a:t>Un enfant, une tablette</a:t>
            </a:r>
            <a:r>
              <a:rPr lang="fr-FR" sz="1600" b="1" dirty="0">
                <a:latin typeface="Noto Sans Black" panose="020B0604020202020204" charset="0"/>
                <a:ea typeface="Noto Sans Black" panose="020B0604020202020204" charset="0"/>
                <a:cs typeface="Noto Sans Black" panose="020B0604020202020204" charset="0"/>
              </a:rPr>
              <a:t> et </a:t>
            </a:r>
            <a:r>
              <a:rPr lang="fr-FR" sz="1600" b="1" i="1" dirty="0">
                <a:latin typeface="Noto Sans Black" panose="020B0604020202020204" charset="0"/>
                <a:ea typeface="Noto Sans Black" panose="020B0604020202020204" charset="0"/>
                <a:cs typeface="Noto Sans Black" panose="020B0604020202020204" charset="0"/>
              </a:rPr>
              <a:t>École Connectée</a:t>
            </a:r>
            <a:r>
              <a:rPr lang="fr-FR" sz="1600" b="1" dirty="0">
                <a:latin typeface="Noto Sans Black" panose="020B0604020202020204" charset="0"/>
                <a:ea typeface="Noto Sans Black" panose="020B0604020202020204" charset="0"/>
                <a:cs typeface="Noto Sans Black" panose="020B0604020202020204" charset="0"/>
              </a:rPr>
              <a:t> modernisent l’éducation en intégrant le numérique même dans les zones reculées.</a:t>
            </a:r>
          </a:p>
          <a:p>
            <a:pPr marL="342900" indent="-342900">
              <a:lnSpc>
                <a:spcPct val="107000"/>
              </a:lnSpc>
              <a:spcAft>
                <a:spcPts val="800"/>
              </a:spcAft>
              <a:buSzPts val="1000"/>
              <a:buFont typeface="Symbol" panose="05050102010706020507" pitchFamily="18" charset="2"/>
              <a:buChar char=""/>
              <a:tabLst>
                <a:tab pos="457200" algn="l"/>
              </a:tabLst>
            </a:pPr>
            <a:r>
              <a:rPr lang="fr-FR" sz="1600" b="1" dirty="0">
                <a:latin typeface="Noto Sans Black" panose="020B0604020202020204" charset="0"/>
                <a:ea typeface="Noto Sans Black" panose="020B0604020202020204" charset="0"/>
                <a:cs typeface="Noto Sans Black" panose="020B0604020202020204" charset="0"/>
              </a:rPr>
              <a:t>Les plateformes d’E-learning stimulent la curiosité, l’autonomie et la pensée critique des élèves en leur offrant un accès flexible à des ressources variées.</a:t>
            </a:r>
          </a:p>
          <a:p>
            <a:pPr marL="342900" indent="-342900">
              <a:lnSpc>
                <a:spcPct val="107000"/>
              </a:lnSpc>
              <a:spcAft>
                <a:spcPts val="800"/>
              </a:spcAft>
              <a:buSzPts val="1000"/>
              <a:buFont typeface="Symbol" panose="05050102010706020507" pitchFamily="18" charset="2"/>
              <a:buChar char=""/>
              <a:tabLst>
                <a:tab pos="457200" algn="l"/>
              </a:tabLst>
            </a:pPr>
            <a:r>
              <a:rPr lang="fr-FR" sz="1600" b="1" dirty="0">
                <a:latin typeface="Noto Sans Black" panose="020B0604020202020204" charset="0"/>
                <a:ea typeface="Noto Sans Black" panose="020B0604020202020204" charset="0"/>
                <a:cs typeface="Noto Sans Black" panose="020B0604020202020204" charset="0"/>
              </a:rPr>
              <a:t>Malgré les inégalités d’accès et le manque de formation des enseignants, le numérique reste une opportunité majeure pour renforcer un enseignement critique et inclusif de l’histoire.</a:t>
            </a:r>
          </a:p>
          <a:p>
            <a:pPr marL="342900" lvl="0" indent="-342900">
              <a:lnSpc>
                <a:spcPct val="107000"/>
              </a:lnSpc>
              <a:spcAft>
                <a:spcPts val="800"/>
              </a:spcAft>
              <a:buSzPts val="1000"/>
              <a:buFont typeface="Symbol" panose="05050102010706020507" pitchFamily="18" charset="2"/>
              <a:buChar char=""/>
              <a:tabLst>
                <a:tab pos="457200" algn="l"/>
              </a:tabLst>
            </a:pPr>
            <a:endParaRPr lang="fr-DJ" b="1" dirty="0">
              <a:latin typeface="Noto Sans Black" panose="020B0604020202020204" charset="0"/>
              <a:ea typeface="Noto Sans Black" panose="020B0604020202020204" charset="0"/>
              <a:cs typeface="Noto Sans Black" panose="020B0604020202020204" charset="0"/>
            </a:endParaRPr>
          </a:p>
        </p:txBody>
      </p:sp>
      <p:sp>
        <p:nvSpPr>
          <p:cNvPr id="8" name="Google Shape;1283;p43">
            <a:extLst>
              <a:ext uri="{FF2B5EF4-FFF2-40B4-BE49-F238E27FC236}">
                <a16:creationId xmlns:a16="http://schemas.microsoft.com/office/drawing/2014/main" id="{3A6E5C82-2937-1BC7-A0B3-16000E7449C7}"/>
              </a:ext>
            </a:extLst>
          </p:cNvPr>
          <p:cNvSpPr txBox="1">
            <a:spLocks/>
          </p:cNvSpPr>
          <p:nvPr/>
        </p:nvSpPr>
        <p:spPr>
          <a:xfrm>
            <a:off x="720000" y="1197303"/>
            <a:ext cx="7136430"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52400" indent="0" algn="ctr">
              <a:buNone/>
            </a:pPr>
            <a:endParaRPr lang="fr-DJ" sz="3200" b="1" dirty="0"/>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1" name="Rectangle 2">
            <a:extLst>
              <a:ext uri="{FF2B5EF4-FFF2-40B4-BE49-F238E27FC236}">
                <a16:creationId xmlns:a16="http://schemas.microsoft.com/office/drawing/2014/main" id="{D854BE02-84F1-CA60-87D5-909310400937}"/>
              </a:ext>
            </a:extLst>
          </p:cNvPr>
          <p:cNvSpPr>
            <a:spLocks noChangeArrowheads="1"/>
          </p:cNvSpPr>
          <p:nvPr/>
        </p:nvSpPr>
        <p:spPr bwMode="auto">
          <a:xfrm>
            <a:off x="360678" y="1762027"/>
            <a:ext cx="836969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lang="fr-FR" altLang="fr-DJ" sz="1600" b="1" dirty="0">
              <a:latin typeface="Noto Sans Black" panose="020B0604020202020204" charset="0"/>
              <a:ea typeface="Noto Sans Black" panose="020B0604020202020204" charset="0"/>
              <a:cs typeface="Noto Sans Black" panose="020B060402020202020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DJ"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DJ" altLang="fr-DJ"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17349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926" y="74731"/>
            <a:ext cx="8479272" cy="4046449"/>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a:p>
            <a:pPr marL="342900" indent="-342900" algn="ctr">
              <a:lnSpc>
                <a:spcPct val="107000"/>
              </a:lnSpc>
              <a:spcAft>
                <a:spcPts val="800"/>
              </a:spcAft>
              <a:buSzPts val="1000"/>
              <a:buFont typeface="Symbol" panose="05050102010706020507" pitchFamily="18" charset="2"/>
              <a:buChar char=""/>
              <a:tabLst>
                <a:tab pos="457200" algn="l"/>
              </a:tabLst>
            </a:pPr>
            <a:r>
              <a:rPr lang="fr-FR" sz="3200" b="1" dirty="0">
                <a:latin typeface="Noto Sans Black" panose="020B0604020202020204" charset="0"/>
                <a:ea typeface="Noto Sans Black" panose="020B0604020202020204" charset="0"/>
                <a:cs typeface="Noto Sans Black" panose="020B0604020202020204" charset="0"/>
              </a:rPr>
              <a:t>3.3 Développement de l’esprit critique et citoyenneté</a:t>
            </a:r>
            <a:endParaRPr lang="fr-DJ" sz="3200" b="1" dirty="0"/>
          </a:p>
          <a:p>
            <a:pPr marL="342900" lvl="0" indent="-342900" algn="ctr">
              <a:lnSpc>
                <a:spcPct val="107000"/>
              </a:lnSpc>
              <a:spcAft>
                <a:spcPts val="800"/>
              </a:spcAft>
              <a:buSzPts val="1000"/>
              <a:buFont typeface="Symbol" panose="05050102010706020507" pitchFamily="18" charset="2"/>
              <a:buChar char=""/>
              <a:tabLst>
                <a:tab pos="457200" algn="l"/>
              </a:tabLst>
            </a:pPr>
            <a:endParaRPr lang="fr-DJ" sz="3200" b="1" dirty="0">
              <a:latin typeface="Noto Sans Black" panose="020B0604020202020204" charset="0"/>
              <a:ea typeface="Noto Sans Black" panose="020B0604020202020204" charset="0"/>
              <a:cs typeface="Noto Sans Black" panose="020B0604020202020204" charset="0"/>
            </a:endParaRPr>
          </a:p>
        </p:txBody>
      </p:sp>
      <p:sp>
        <p:nvSpPr>
          <p:cNvPr id="8" name="Google Shape;1283;p43">
            <a:extLst>
              <a:ext uri="{FF2B5EF4-FFF2-40B4-BE49-F238E27FC236}">
                <a16:creationId xmlns:a16="http://schemas.microsoft.com/office/drawing/2014/main" id="{3A6E5C82-2937-1BC7-A0B3-16000E7449C7}"/>
              </a:ext>
            </a:extLst>
          </p:cNvPr>
          <p:cNvSpPr txBox="1">
            <a:spLocks/>
          </p:cNvSpPr>
          <p:nvPr/>
        </p:nvSpPr>
        <p:spPr>
          <a:xfrm>
            <a:off x="720000" y="1197303"/>
            <a:ext cx="7136430"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52400" indent="0" algn="ctr">
              <a:buNone/>
            </a:pPr>
            <a:endParaRPr lang="fr-DJ" sz="3200" b="1" dirty="0"/>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1" name="Rectangle 2">
            <a:extLst>
              <a:ext uri="{FF2B5EF4-FFF2-40B4-BE49-F238E27FC236}">
                <a16:creationId xmlns:a16="http://schemas.microsoft.com/office/drawing/2014/main" id="{D854BE02-84F1-CA60-87D5-909310400937}"/>
              </a:ext>
            </a:extLst>
          </p:cNvPr>
          <p:cNvSpPr>
            <a:spLocks noChangeArrowheads="1"/>
          </p:cNvSpPr>
          <p:nvPr/>
        </p:nvSpPr>
        <p:spPr bwMode="auto">
          <a:xfrm>
            <a:off x="360678" y="1762027"/>
            <a:ext cx="836969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lang="fr-FR" altLang="fr-DJ" sz="1600" b="1" dirty="0">
              <a:latin typeface="Noto Sans Black" panose="020B0604020202020204" charset="0"/>
              <a:ea typeface="Noto Sans Black" panose="020B0604020202020204" charset="0"/>
              <a:cs typeface="Noto Sans Black" panose="020B060402020202020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DJ"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DJ" altLang="fr-DJ"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0539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926" y="74731"/>
            <a:ext cx="8479272" cy="4046449"/>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a:p>
            <a:pPr marL="342900" lvl="0" indent="-342900" algn="ctr">
              <a:lnSpc>
                <a:spcPct val="107000"/>
              </a:lnSpc>
              <a:spcAft>
                <a:spcPts val="800"/>
              </a:spcAft>
              <a:buSzPts val="1000"/>
              <a:buFont typeface="Symbol" panose="05050102010706020507" pitchFamily="18" charset="2"/>
              <a:buChar char=""/>
              <a:tabLst>
                <a:tab pos="457200" algn="l"/>
              </a:tabLst>
            </a:pPr>
            <a:endParaRPr lang="fr-DJ" sz="3200" b="1" dirty="0">
              <a:latin typeface="Noto Sans Black" panose="020B0604020202020204" charset="0"/>
              <a:ea typeface="Noto Sans Black" panose="020B0604020202020204" charset="0"/>
              <a:cs typeface="Noto Sans Black" panose="020B0604020202020204" charset="0"/>
            </a:endParaRPr>
          </a:p>
        </p:txBody>
      </p:sp>
      <p:sp>
        <p:nvSpPr>
          <p:cNvPr id="8" name="Google Shape;1283;p43">
            <a:extLst>
              <a:ext uri="{FF2B5EF4-FFF2-40B4-BE49-F238E27FC236}">
                <a16:creationId xmlns:a16="http://schemas.microsoft.com/office/drawing/2014/main" id="{3A6E5C82-2937-1BC7-A0B3-16000E7449C7}"/>
              </a:ext>
            </a:extLst>
          </p:cNvPr>
          <p:cNvSpPr txBox="1">
            <a:spLocks/>
          </p:cNvSpPr>
          <p:nvPr/>
        </p:nvSpPr>
        <p:spPr>
          <a:xfrm>
            <a:off x="720000" y="1197303"/>
            <a:ext cx="7136430"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52400" indent="0" algn="ctr">
              <a:buNone/>
            </a:pPr>
            <a:endParaRPr lang="fr-DJ" sz="3200" b="1" dirty="0"/>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1" name="Rectangle 2">
            <a:extLst>
              <a:ext uri="{FF2B5EF4-FFF2-40B4-BE49-F238E27FC236}">
                <a16:creationId xmlns:a16="http://schemas.microsoft.com/office/drawing/2014/main" id="{D854BE02-84F1-CA60-87D5-909310400937}"/>
              </a:ext>
            </a:extLst>
          </p:cNvPr>
          <p:cNvSpPr>
            <a:spLocks noChangeArrowheads="1"/>
          </p:cNvSpPr>
          <p:nvPr/>
        </p:nvSpPr>
        <p:spPr bwMode="auto">
          <a:xfrm>
            <a:off x="360678" y="1762027"/>
            <a:ext cx="836969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lang="fr-FR" altLang="fr-DJ" sz="1600" b="1" dirty="0">
              <a:latin typeface="Noto Sans Black" panose="020B0604020202020204" charset="0"/>
              <a:ea typeface="Noto Sans Black" panose="020B0604020202020204" charset="0"/>
              <a:cs typeface="Noto Sans Black" panose="020B060402020202020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DJ"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DJ" altLang="fr-DJ" b="0" i="0" u="none" strike="noStrike" cap="none" normalizeH="0" baseline="0" dirty="0">
              <a:ln>
                <a:noFill/>
              </a:ln>
              <a:solidFill>
                <a:schemeClr val="tx1"/>
              </a:solidFill>
              <a:effectLst/>
              <a:latin typeface="Arial" panose="020B0604020202020204" pitchFamily="34" charset="0"/>
            </a:endParaRPr>
          </a:p>
        </p:txBody>
      </p:sp>
      <p:sp>
        <p:nvSpPr>
          <p:cNvPr id="10" name="Rectangle 9"/>
          <p:cNvSpPr/>
          <p:nvPr/>
        </p:nvSpPr>
        <p:spPr>
          <a:xfrm>
            <a:off x="148686" y="165298"/>
            <a:ext cx="8793608" cy="4360168"/>
          </a:xfrm>
          <a:prstGeom prst="rect">
            <a:avLst/>
          </a:prstGeom>
        </p:spPr>
        <p:txBody>
          <a:bodyPr wrap="square">
            <a:spAutoFit/>
          </a:bodyPr>
          <a:lstStyle/>
          <a:p>
            <a:pPr marL="342900" indent="-342900">
              <a:spcAft>
                <a:spcPts val="800"/>
              </a:spcAft>
              <a:buSzPts val="1000"/>
              <a:buFont typeface="Symbol" panose="05050102010706020507" pitchFamily="18" charset="2"/>
              <a:buChar char=""/>
              <a:tabLst>
                <a:tab pos="457200" algn="l"/>
              </a:tabLst>
            </a:pPr>
            <a:r>
              <a:rPr lang="fr-FR" sz="1600" b="1" dirty="0">
                <a:latin typeface="Noto Sans Black" panose="020B0604020202020204" charset="0"/>
                <a:ea typeface="Noto Sans Black" panose="020B0604020202020204" charset="0"/>
                <a:cs typeface="Noto Sans Black" panose="020B0604020202020204" charset="0"/>
              </a:rPr>
              <a:t>Si le numérique facilite l’accès à l’histoire, il expose aussi les élèves à la désinformation, aux récits biaisés et aux manipulations idéologiques.</a:t>
            </a:r>
          </a:p>
          <a:p>
            <a:pPr marL="342900" indent="-342900">
              <a:spcAft>
                <a:spcPts val="800"/>
              </a:spcAft>
              <a:buSzPts val="1000"/>
              <a:buFont typeface="Symbol" panose="05050102010706020507" pitchFamily="18" charset="2"/>
              <a:buChar char=""/>
              <a:tabLst>
                <a:tab pos="457200" algn="l"/>
              </a:tabLst>
            </a:pPr>
            <a:r>
              <a:rPr lang="fr-FR" sz="1600" b="1" dirty="0">
                <a:latin typeface="Noto Sans Black" panose="020B0604020202020204" charset="0"/>
                <a:ea typeface="Noto Sans Black" panose="020B0604020202020204" charset="0"/>
                <a:cs typeface="Noto Sans Black" panose="020B0604020202020204" charset="0"/>
              </a:rPr>
              <a:t>L’usage critique des ressources numériques devient essentiel : les élèves doivent apprendre à croiser les sources, analyser les intentions et détecter les biais.</a:t>
            </a:r>
          </a:p>
          <a:p>
            <a:pPr>
              <a:spcAft>
                <a:spcPts val="800"/>
              </a:spcAft>
              <a:buSzPts val="1000"/>
              <a:tabLst>
                <a:tab pos="457200" algn="l"/>
              </a:tabLst>
            </a:pPr>
            <a:endParaRPr lang="fr-FR" sz="1600" b="1" dirty="0">
              <a:latin typeface="Noto Sans Black" panose="020B0604020202020204" charset="0"/>
              <a:ea typeface="Noto Sans Black" panose="020B0604020202020204" charset="0"/>
              <a:cs typeface="Noto Sans Black" panose="020B0604020202020204" charset="0"/>
            </a:endParaRPr>
          </a:p>
          <a:p>
            <a:pPr marL="342900" lvl="0" indent="-342900">
              <a:spcAft>
                <a:spcPts val="800"/>
              </a:spcAft>
              <a:buSzPts val="1000"/>
              <a:buFont typeface="Symbol" panose="05050102010706020507" pitchFamily="18" charset="2"/>
              <a:buChar char=""/>
              <a:tabLst>
                <a:tab pos="457200" algn="l"/>
              </a:tabLst>
            </a:pPr>
            <a:r>
              <a:rPr lang="fr-FR" sz="1600" b="1" dirty="0">
                <a:latin typeface="Noto Sans Black" panose="020B0604020202020204" charset="0"/>
                <a:ea typeface="Noto Sans Black" panose="020B0604020202020204" charset="0"/>
                <a:cs typeface="Noto Sans Black" panose="020B0604020202020204" charset="0"/>
              </a:rPr>
              <a:t>L’enseignement de l’histoire vise à développer le discernement, la pensée critique et la compréhension des enjeux sociopolitiques contemporains.</a:t>
            </a:r>
          </a:p>
          <a:p>
            <a:pPr lvl="0">
              <a:spcAft>
                <a:spcPts val="800"/>
              </a:spcAft>
              <a:buSzPts val="1000"/>
              <a:tabLst>
                <a:tab pos="457200" algn="l"/>
              </a:tabLst>
            </a:pPr>
            <a:endParaRPr lang="fr-FR" sz="1600" b="1" dirty="0">
              <a:latin typeface="Noto Sans Black" panose="020B0604020202020204" charset="0"/>
              <a:ea typeface="Noto Sans Black" panose="020B0604020202020204" charset="0"/>
              <a:cs typeface="Noto Sans Black" panose="020B0604020202020204" charset="0"/>
            </a:endParaRPr>
          </a:p>
          <a:p>
            <a:pPr marL="342900" lvl="0" indent="-342900">
              <a:spcAft>
                <a:spcPts val="800"/>
              </a:spcAft>
              <a:buSzPts val="1000"/>
              <a:buFont typeface="Symbol" panose="05050102010706020507" pitchFamily="18" charset="2"/>
              <a:buChar char=""/>
              <a:tabLst>
                <a:tab pos="457200" algn="l"/>
              </a:tabLst>
            </a:pPr>
            <a:r>
              <a:rPr lang="fr-FR" sz="1600" b="1" dirty="0">
                <a:latin typeface="Noto Sans Black" panose="020B0604020202020204" charset="0"/>
                <a:ea typeface="Noto Sans Black" panose="020B0604020202020204" charset="0"/>
                <a:cs typeface="Noto Sans Black" panose="020B0604020202020204" charset="0"/>
              </a:rPr>
              <a:t>Dans une société multiethnique comme Djibouti, l’histoire critique renforce la cohésion, le dialogue interculturel et le respect des mémoires diverses.</a:t>
            </a:r>
          </a:p>
          <a:p>
            <a:pPr marL="342900" lvl="0" indent="-342900">
              <a:spcAft>
                <a:spcPts val="800"/>
              </a:spcAft>
              <a:buSzPts val="1000"/>
              <a:buFont typeface="Symbol" panose="05050102010706020507" pitchFamily="18" charset="2"/>
              <a:buChar char=""/>
              <a:tabLst>
                <a:tab pos="457200" algn="l"/>
              </a:tabLst>
            </a:pPr>
            <a:endParaRPr lang="fr-FR" sz="1600" b="1" dirty="0">
              <a:latin typeface="Noto Sans Black" panose="020B0604020202020204" charset="0"/>
              <a:ea typeface="Noto Sans Black" panose="020B0604020202020204" charset="0"/>
              <a:cs typeface="Noto Sans Black" panose="020B0604020202020204" charset="0"/>
            </a:endParaRPr>
          </a:p>
          <a:p>
            <a:pPr marL="342900" indent="-342900">
              <a:spcAft>
                <a:spcPts val="800"/>
              </a:spcAft>
              <a:buSzPts val="1000"/>
              <a:buFont typeface="Symbol" panose="05050102010706020507" pitchFamily="18" charset="2"/>
              <a:buChar char=""/>
              <a:tabLst>
                <a:tab pos="457200" algn="l"/>
              </a:tabLst>
            </a:pPr>
            <a:r>
              <a:rPr lang="fr-FR" sz="1600" b="1" dirty="0">
                <a:latin typeface="Noto Sans Black" panose="020B0604020202020204" charset="0"/>
                <a:ea typeface="Noto Sans Black" panose="020B0604020202020204" charset="0"/>
                <a:cs typeface="Noto Sans Black" panose="020B0604020202020204" charset="0"/>
              </a:rPr>
              <a:t>En combinant numérique et esprit critique, l’école prépare les élèves à devenir des citoyens actifs, résistants aux discours de haine et engagés pour la justice.</a:t>
            </a:r>
          </a:p>
          <a:p>
            <a:pPr marL="342900" lvl="0" indent="-342900">
              <a:spcAft>
                <a:spcPts val="800"/>
              </a:spcAft>
              <a:buSzPts val="1000"/>
              <a:buFont typeface="Symbol" panose="05050102010706020507" pitchFamily="18" charset="2"/>
              <a:buChar char=""/>
              <a:tabLst>
                <a:tab pos="457200" algn="l"/>
              </a:tabLst>
            </a:pPr>
            <a:endParaRPr lang="fr-DJ"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9558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926" y="74731"/>
            <a:ext cx="8479272" cy="4046449"/>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a:p>
            <a:pPr marL="342900" lvl="0" indent="-342900" algn="ctr">
              <a:lnSpc>
                <a:spcPct val="107000"/>
              </a:lnSpc>
              <a:spcAft>
                <a:spcPts val="800"/>
              </a:spcAft>
              <a:buSzPts val="1000"/>
              <a:buFont typeface="Symbol" panose="05050102010706020507" pitchFamily="18" charset="2"/>
              <a:buChar char=""/>
              <a:tabLst>
                <a:tab pos="457200" algn="l"/>
              </a:tabLst>
            </a:pPr>
            <a:endParaRPr lang="fr-DJ" sz="3200" b="1" dirty="0">
              <a:latin typeface="Noto Sans Black" panose="020B0604020202020204" charset="0"/>
              <a:ea typeface="Noto Sans Black" panose="020B0604020202020204" charset="0"/>
              <a:cs typeface="Noto Sans Black" panose="020B0604020202020204" charset="0"/>
            </a:endParaRPr>
          </a:p>
        </p:txBody>
      </p:sp>
      <p:sp>
        <p:nvSpPr>
          <p:cNvPr id="8" name="Google Shape;1283;p43">
            <a:extLst>
              <a:ext uri="{FF2B5EF4-FFF2-40B4-BE49-F238E27FC236}">
                <a16:creationId xmlns:a16="http://schemas.microsoft.com/office/drawing/2014/main" id="{3A6E5C82-2937-1BC7-A0B3-16000E7449C7}"/>
              </a:ext>
            </a:extLst>
          </p:cNvPr>
          <p:cNvSpPr txBox="1">
            <a:spLocks/>
          </p:cNvSpPr>
          <p:nvPr/>
        </p:nvSpPr>
        <p:spPr>
          <a:xfrm>
            <a:off x="720000" y="1197303"/>
            <a:ext cx="7136430"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52400" indent="0" algn="ctr">
              <a:buNone/>
            </a:pPr>
            <a:endParaRPr lang="fr-DJ" sz="3200" b="1" dirty="0"/>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1" name="Rectangle 2">
            <a:extLst>
              <a:ext uri="{FF2B5EF4-FFF2-40B4-BE49-F238E27FC236}">
                <a16:creationId xmlns:a16="http://schemas.microsoft.com/office/drawing/2014/main" id="{D854BE02-84F1-CA60-87D5-909310400937}"/>
              </a:ext>
            </a:extLst>
          </p:cNvPr>
          <p:cNvSpPr>
            <a:spLocks noChangeArrowheads="1"/>
          </p:cNvSpPr>
          <p:nvPr/>
        </p:nvSpPr>
        <p:spPr bwMode="auto">
          <a:xfrm>
            <a:off x="387151" y="2227288"/>
            <a:ext cx="836969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lang="fr-FR" altLang="fr-DJ" sz="1600" b="1" dirty="0">
              <a:latin typeface="Noto Sans Black" panose="020B0604020202020204" charset="0"/>
              <a:ea typeface="Noto Sans Black" panose="020B0604020202020204" charset="0"/>
              <a:cs typeface="Noto Sans Black" panose="020B060402020202020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DJ"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DJ" altLang="fr-DJ" b="0" i="0" u="none" strike="noStrike" cap="none" normalizeH="0" baseline="0" dirty="0">
              <a:ln>
                <a:noFill/>
              </a:ln>
              <a:solidFill>
                <a:schemeClr val="tx1"/>
              </a:solidFill>
              <a:effectLst/>
              <a:latin typeface="Arial" panose="020B0604020202020204" pitchFamily="34" charset="0"/>
            </a:endParaRPr>
          </a:p>
        </p:txBody>
      </p:sp>
      <p:sp>
        <p:nvSpPr>
          <p:cNvPr id="10" name="Rectangle 9"/>
          <p:cNvSpPr/>
          <p:nvPr/>
        </p:nvSpPr>
        <p:spPr>
          <a:xfrm>
            <a:off x="586853" y="1479968"/>
            <a:ext cx="7758346" cy="1136337"/>
          </a:xfrm>
          <a:prstGeom prst="rect">
            <a:avLst/>
          </a:prstGeom>
        </p:spPr>
        <p:txBody>
          <a:bodyPr wrap="square">
            <a:spAutoFit/>
          </a:bodyPr>
          <a:lstStyle/>
          <a:p>
            <a:pPr algn="ctr">
              <a:lnSpc>
                <a:spcPct val="106000"/>
              </a:lnSpc>
              <a:spcAft>
                <a:spcPts val="800"/>
              </a:spcAft>
              <a:buNone/>
            </a:pPr>
            <a:r>
              <a:rPr lang="fr-FR" sz="3200" b="1" dirty="0">
                <a:latin typeface="Times New Roman" panose="02020603050405020304" pitchFamily="18" charset="0"/>
                <a:ea typeface="Times New Roman" panose="02020603050405020304" pitchFamily="18" charset="0"/>
                <a:cs typeface="Times New Roman" panose="02020603050405020304" pitchFamily="18" charset="0"/>
              </a:rPr>
              <a:t>3.4 Pratiques pédagogiques et innovations numériques</a:t>
            </a:r>
            <a:endParaRPr lang="fr-DJ" sz="3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46447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926" y="74731"/>
            <a:ext cx="8479272" cy="4046449"/>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p:txBody>
      </p:sp>
      <p:sp>
        <p:nvSpPr>
          <p:cNvPr id="8" name="Google Shape;1283;p43">
            <a:extLst>
              <a:ext uri="{FF2B5EF4-FFF2-40B4-BE49-F238E27FC236}">
                <a16:creationId xmlns:a16="http://schemas.microsoft.com/office/drawing/2014/main" id="{3A6E5C82-2937-1BC7-A0B3-16000E7449C7}"/>
              </a:ext>
            </a:extLst>
          </p:cNvPr>
          <p:cNvSpPr txBox="1">
            <a:spLocks/>
          </p:cNvSpPr>
          <p:nvPr/>
        </p:nvSpPr>
        <p:spPr>
          <a:xfrm>
            <a:off x="720000" y="1197303"/>
            <a:ext cx="7136430"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52400" indent="0" algn="ctr">
              <a:buNone/>
            </a:pPr>
            <a:endParaRPr lang="fr-DJ" sz="3200" b="1" dirty="0"/>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1" name="Rectangle 2">
            <a:extLst>
              <a:ext uri="{FF2B5EF4-FFF2-40B4-BE49-F238E27FC236}">
                <a16:creationId xmlns:a16="http://schemas.microsoft.com/office/drawing/2014/main" id="{D854BE02-84F1-CA60-87D5-909310400937}"/>
              </a:ext>
            </a:extLst>
          </p:cNvPr>
          <p:cNvSpPr>
            <a:spLocks noChangeArrowheads="1"/>
          </p:cNvSpPr>
          <p:nvPr/>
        </p:nvSpPr>
        <p:spPr bwMode="auto">
          <a:xfrm>
            <a:off x="360678" y="1762027"/>
            <a:ext cx="836969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lang="fr-FR" altLang="fr-DJ" sz="1600" b="1" dirty="0">
              <a:latin typeface="Noto Sans Black" panose="020B0604020202020204" charset="0"/>
              <a:ea typeface="Noto Sans Black" panose="020B0604020202020204" charset="0"/>
              <a:cs typeface="Noto Sans Black" panose="020B060402020202020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DJ"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DJ" altLang="fr-DJ" b="0" i="0" u="none" strike="noStrike" cap="none" normalizeH="0" baseline="0" dirty="0">
              <a:ln>
                <a:noFill/>
              </a:ln>
              <a:solidFill>
                <a:schemeClr val="tx1"/>
              </a:solidFill>
              <a:effectLst/>
              <a:latin typeface="Arial" panose="020B0604020202020204" pitchFamily="34" charset="0"/>
            </a:endParaRPr>
          </a:p>
        </p:txBody>
      </p:sp>
      <p:sp>
        <p:nvSpPr>
          <p:cNvPr id="10" name="Rectangle 9"/>
          <p:cNvSpPr/>
          <p:nvPr/>
        </p:nvSpPr>
        <p:spPr>
          <a:xfrm>
            <a:off x="435412" y="269311"/>
            <a:ext cx="8404538" cy="4524315"/>
          </a:xfrm>
          <a:prstGeom prst="rect">
            <a:avLst/>
          </a:prstGeom>
        </p:spPr>
        <p:txBody>
          <a:bodyPr wrap="square">
            <a:spAutoFit/>
          </a:bodyPr>
          <a:lstStyle/>
          <a:p>
            <a:pPr>
              <a:buNone/>
            </a:pPr>
            <a:r>
              <a:rPr lang="fr-FR" sz="1600" b="1" dirty="0">
                <a:latin typeface="Noto Sans Black" panose="020B0604020202020204" charset="0"/>
                <a:ea typeface="Noto Sans Black" panose="020B0604020202020204" charset="0"/>
                <a:cs typeface="Noto Sans Black" panose="020B0604020202020204" charset="0"/>
              </a:rPr>
              <a:t>Les enseignants djiboutiens utilisent de plus en plus les outils numériques pour rendre les cours d’histoire plus interactifs, visuels et engageants à l’aide des classes intelligentes et des outils interactifs .</a:t>
            </a:r>
          </a:p>
          <a:p>
            <a:pPr>
              <a:buNone/>
            </a:pPr>
            <a:endParaRPr lang="fr-FR" sz="1600" b="1" dirty="0">
              <a:latin typeface="Noto Sans Black" panose="020B0604020202020204" charset="0"/>
              <a:ea typeface="Noto Sans Black" panose="020B0604020202020204" charset="0"/>
              <a:cs typeface="Noto Sans Black" panose="020B0604020202020204" charset="0"/>
            </a:endParaRPr>
          </a:p>
          <a:p>
            <a:pPr>
              <a:buNone/>
            </a:pPr>
            <a:r>
              <a:rPr lang="fr-FR" sz="1600" b="1" dirty="0">
                <a:latin typeface="Noto Sans Black" panose="020B0604020202020204" charset="0"/>
                <a:ea typeface="Noto Sans Black" panose="020B0604020202020204" charset="0"/>
                <a:cs typeface="Noto Sans Black" panose="020B0604020202020204" charset="0"/>
              </a:rPr>
              <a:t>Les élèves participent à des projets liés à leur environnement local (podcasts, frises numériques, recherches), renforçant le lien entre école et réalité vécue.</a:t>
            </a:r>
          </a:p>
          <a:p>
            <a:pPr>
              <a:buNone/>
            </a:pPr>
            <a:endParaRPr lang="fr-FR" sz="1600" b="1" dirty="0">
              <a:latin typeface="Noto Sans Black" panose="020B0604020202020204" charset="0"/>
              <a:ea typeface="Noto Sans Black" panose="020B0604020202020204" charset="0"/>
              <a:cs typeface="Noto Sans Black" panose="020B0604020202020204" charset="0"/>
            </a:endParaRPr>
          </a:p>
          <a:p>
            <a:r>
              <a:rPr lang="fr-FR" sz="1600" b="1" dirty="0">
                <a:latin typeface="Noto Sans Black" panose="020B0604020202020204" charset="0"/>
                <a:ea typeface="Noto Sans Black" panose="020B0604020202020204" charset="0"/>
                <a:cs typeface="Noto Sans Black" panose="020B0604020202020204" charset="0"/>
              </a:rPr>
              <a:t>Des programmes comme </a:t>
            </a:r>
            <a:r>
              <a:rPr lang="fr-FR" sz="1600" b="1" i="1" dirty="0">
                <a:latin typeface="Noto Sans Black" panose="020B0604020202020204" charset="0"/>
                <a:ea typeface="Noto Sans Black" panose="020B0604020202020204" charset="0"/>
                <a:cs typeface="Noto Sans Black" panose="020B0604020202020204" charset="0"/>
              </a:rPr>
              <a:t>SADA Djibouti</a:t>
            </a:r>
            <a:r>
              <a:rPr lang="fr-FR" sz="1600" b="1" dirty="0">
                <a:latin typeface="Noto Sans Black" panose="020B0604020202020204" charset="0"/>
                <a:ea typeface="Noto Sans Black" panose="020B0604020202020204" charset="0"/>
                <a:cs typeface="Noto Sans Black" panose="020B0604020202020204" charset="0"/>
              </a:rPr>
              <a:t> et </a:t>
            </a:r>
            <a:r>
              <a:rPr lang="fr-FR" sz="1600" b="1" i="1" dirty="0">
                <a:latin typeface="Noto Sans Black" panose="020B0604020202020204" charset="0"/>
                <a:ea typeface="Noto Sans Black" panose="020B0604020202020204" charset="0"/>
                <a:cs typeface="Noto Sans Black" panose="020B0604020202020204" charset="0"/>
              </a:rPr>
              <a:t>Code 4 </a:t>
            </a:r>
            <a:r>
              <a:rPr lang="fr-FR" sz="1600" b="1" i="1" dirty="0" err="1">
                <a:latin typeface="Noto Sans Black" panose="020B0604020202020204" charset="0"/>
                <a:ea typeface="Noto Sans Black" panose="020B0604020202020204" charset="0"/>
                <a:cs typeface="Noto Sans Black" panose="020B0604020202020204" charset="0"/>
              </a:rPr>
              <a:t>Youth</a:t>
            </a:r>
            <a:r>
              <a:rPr lang="fr-FR" sz="1600" b="1" dirty="0">
                <a:latin typeface="Noto Sans Black" panose="020B0604020202020204" charset="0"/>
                <a:ea typeface="Noto Sans Black" panose="020B0604020202020204" charset="0"/>
                <a:cs typeface="Noto Sans Black" panose="020B0604020202020204" charset="0"/>
              </a:rPr>
              <a:t> développent les compétences numériques, l’éthique de l’information et la citoyenneté numérique.</a:t>
            </a:r>
          </a:p>
          <a:p>
            <a:endParaRPr lang="fr-FR" sz="1600" b="1" dirty="0">
              <a:latin typeface="Noto Sans Black" panose="020B0604020202020204" charset="0"/>
              <a:ea typeface="Noto Sans Black" panose="020B0604020202020204" charset="0"/>
              <a:cs typeface="Noto Sans Black" panose="020B0604020202020204" charset="0"/>
            </a:endParaRPr>
          </a:p>
          <a:p>
            <a:r>
              <a:rPr lang="fr-FR" sz="1600" b="1" dirty="0">
                <a:latin typeface="Noto Sans Black" panose="020B0604020202020204" charset="0"/>
                <a:ea typeface="Noto Sans Black" panose="020B0604020202020204" charset="0"/>
                <a:cs typeface="Noto Sans Black" panose="020B0604020202020204" charset="0"/>
              </a:rPr>
              <a:t>Ces initiatives forment les jeunes aux métiers du futur tout en les sensibilisant à un usage critique et responsable du numérique.</a:t>
            </a:r>
          </a:p>
          <a:p>
            <a:endParaRPr lang="fr-FR" sz="1600" b="1" dirty="0">
              <a:latin typeface="Noto Sans Black" panose="020B0604020202020204" charset="0"/>
              <a:ea typeface="Noto Sans Black" panose="020B0604020202020204" charset="0"/>
              <a:cs typeface="Noto Sans Black" panose="020B0604020202020204" charset="0"/>
            </a:endParaRPr>
          </a:p>
          <a:p>
            <a:r>
              <a:rPr lang="fr-FR" sz="1600" b="1" dirty="0">
                <a:latin typeface="Noto Sans Black" panose="020B0604020202020204" charset="0"/>
                <a:ea typeface="Noto Sans Black" panose="020B0604020202020204" charset="0"/>
                <a:cs typeface="Noto Sans Black" panose="020B0604020202020204" charset="0"/>
              </a:rPr>
              <a:t>En croisant technologies, pédagogie active et ancrage local, l’enseignement de l’histoire devient un espace d’expression, d’inclusion et de construction de sens.</a:t>
            </a:r>
          </a:p>
          <a:p>
            <a:br>
              <a:rPr lang="fr-FR" sz="1600" b="1" dirty="0">
                <a:latin typeface="Noto Sans Black" panose="020B0604020202020204" charset="0"/>
                <a:ea typeface="Noto Sans Black" panose="020B0604020202020204" charset="0"/>
                <a:cs typeface="Noto Sans Black" panose="020B0604020202020204" charset="0"/>
              </a:rPr>
            </a:br>
            <a:endParaRPr lang="fr-FR" sz="1600" b="1" dirty="0">
              <a:latin typeface="Noto Sans Black" panose="020B0604020202020204" charset="0"/>
              <a:ea typeface="Noto Sans Black" panose="020B0604020202020204" charset="0"/>
              <a:cs typeface="Noto Sans Black" panose="020B0604020202020204" charset="0"/>
            </a:endParaRPr>
          </a:p>
        </p:txBody>
      </p:sp>
    </p:spTree>
    <p:extLst>
      <p:ext uri="{BB962C8B-B14F-4D97-AF65-F5344CB8AC3E}">
        <p14:creationId xmlns:p14="http://schemas.microsoft.com/office/powerpoint/2010/main" val="2110366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926" y="74731"/>
            <a:ext cx="8479272" cy="4046449"/>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p:txBody>
      </p:sp>
      <p:sp>
        <p:nvSpPr>
          <p:cNvPr id="8" name="Google Shape;1283;p43">
            <a:extLst>
              <a:ext uri="{FF2B5EF4-FFF2-40B4-BE49-F238E27FC236}">
                <a16:creationId xmlns:a16="http://schemas.microsoft.com/office/drawing/2014/main" id="{3A6E5C82-2937-1BC7-A0B3-16000E7449C7}"/>
              </a:ext>
            </a:extLst>
          </p:cNvPr>
          <p:cNvSpPr txBox="1">
            <a:spLocks/>
          </p:cNvSpPr>
          <p:nvPr/>
        </p:nvSpPr>
        <p:spPr>
          <a:xfrm>
            <a:off x="720000" y="1197303"/>
            <a:ext cx="7136430"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52400" indent="0" algn="ctr">
              <a:buNone/>
            </a:pPr>
            <a:endParaRPr lang="fr-DJ" sz="3200" b="1" dirty="0"/>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1" name="Rectangle 2">
            <a:extLst>
              <a:ext uri="{FF2B5EF4-FFF2-40B4-BE49-F238E27FC236}">
                <a16:creationId xmlns:a16="http://schemas.microsoft.com/office/drawing/2014/main" id="{D854BE02-84F1-CA60-87D5-909310400937}"/>
              </a:ext>
            </a:extLst>
          </p:cNvPr>
          <p:cNvSpPr>
            <a:spLocks noChangeArrowheads="1"/>
          </p:cNvSpPr>
          <p:nvPr/>
        </p:nvSpPr>
        <p:spPr bwMode="auto">
          <a:xfrm>
            <a:off x="360678" y="1762027"/>
            <a:ext cx="836969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lang="fr-FR" altLang="fr-DJ" sz="1600" b="1" dirty="0">
              <a:latin typeface="Noto Sans Black" panose="020B0604020202020204" charset="0"/>
              <a:ea typeface="Noto Sans Black" panose="020B0604020202020204" charset="0"/>
              <a:cs typeface="Noto Sans Black" panose="020B060402020202020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DJ"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DJ" altLang="fr-DJ" b="0" i="0" u="none" strike="noStrike" cap="none" normalizeH="0" baseline="0" dirty="0">
              <a:ln>
                <a:noFill/>
              </a:ln>
              <a:solidFill>
                <a:schemeClr val="tx1"/>
              </a:solidFill>
              <a:effectLst/>
              <a:latin typeface="Arial" panose="020B0604020202020204" pitchFamily="34" charset="0"/>
            </a:endParaRPr>
          </a:p>
        </p:txBody>
      </p:sp>
      <p:sp>
        <p:nvSpPr>
          <p:cNvPr id="12" name="Rectangle 11"/>
          <p:cNvSpPr/>
          <p:nvPr/>
        </p:nvSpPr>
        <p:spPr>
          <a:xfrm>
            <a:off x="235744" y="1011004"/>
            <a:ext cx="7815262" cy="1238929"/>
          </a:xfrm>
          <a:prstGeom prst="rect">
            <a:avLst/>
          </a:prstGeom>
        </p:spPr>
        <p:txBody>
          <a:bodyPr wrap="square">
            <a:spAutoFit/>
          </a:bodyPr>
          <a:lstStyle/>
          <a:p>
            <a:pPr algn="ctr">
              <a:lnSpc>
                <a:spcPct val="106000"/>
              </a:lnSpc>
              <a:spcAft>
                <a:spcPts val="800"/>
              </a:spcAft>
              <a:buNone/>
            </a:pPr>
            <a:r>
              <a:rPr lang="fr-FR" sz="3200" b="1" dirty="0">
                <a:latin typeface="Noto Sans Black" panose="020B0604020202020204" charset="0"/>
                <a:ea typeface="Noto Sans Black" panose="020B0604020202020204" charset="0"/>
                <a:cs typeface="Noto Sans Black" panose="020B0604020202020204" charset="0"/>
              </a:rPr>
              <a:t>3.5 Défis structurels et</a:t>
            </a:r>
          </a:p>
          <a:p>
            <a:pPr algn="ctr">
              <a:lnSpc>
                <a:spcPct val="106000"/>
              </a:lnSpc>
              <a:spcAft>
                <a:spcPts val="800"/>
              </a:spcAft>
              <a:buNone/>
            </a:pPr>
            <a:r>
              <a:rPr lang="fr-FR" sz="3200" b="1" dirty="0">
                <a:latin typeface="Noto Sans Black" panose="020B0604020202020204" charset="0"/>
                <a:ea typeface="Noto Sans Black" panose="020B0604020202020204" charset="0"/>
                <a:cs typeface="Noto Sans Black" panose="020B0604020202020204" charset="0"/>
              </a:rPr>
              <a:t> limites persistantes</a:t>
            </a:r>
            <a:endParaRPr lang="fr-DJ" sz="3200" dirty="0">
              <a:latin typeface="Noto Sans Black" panose="020B0604020202020204" charset="0"/>
              <a:ea typeface="Noto Sans Black" panose="020B0604020202020204" charset="0"/>
              <a:cs typeface="Noto Sans Black" panose="020B0604020202020204" charset="0"/>
            </a:endParaRPr>
          </a:p>
        </p:txBody>
      </p:sp>
    </p:spTree>
    <p:extLst>
      <p:ext uri="{BB962C8B-B14F-4D97-AF65-F5344CB8AC3E}">
        <p14:creationId xmlns:p14="http://schemas.microsoft.com/office/powerpoint/2010/main" val="3447131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sp>
        <p:nvSpPr>
          <p:cNvPr id="7" name="Google Shape;1729;p61">
            <a:extLst>
              <a:ext uri="{FF2B5EF4-FFF2-40B4-BE49-F238E27FC236}">
                <a16:creationId xmlns:a16="http://schemas.microsoft.com/office/drawing/2014/main" id="{173E7D09-4581-7CFB-ADF3-3C4B214E18C3}"/>
              </a:ext>
            </a:extLst>
          </p:cNvPr>
          <p:cNvSpPr txBox="1">
            <a:spLocks/>
          </p:cNvSpPr>
          <p:nvPr/>
        </p:nvSpPr>
        <p:spPr>
          <a:xfrm>
            <a:off x="-926" y="74731"/>
            <a:ext cx="8479272" cy="4046449"/>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a:p>
            <a:pPr marL="342900" indent="-342900" algn="ctr">
              <a:lnSpc>
                <a:spcPct val="107000"/>
              </a:lnSpc>
              <a:spcAft>
                <a:spcPts val="800"/>
              </a:spcAft>
              <a:buSzPts val="1000"/>
              <a:buFont typeface="Symbol" panose="05050102010706020507" pitchFamily="18" charset="2"/>
              <a:buChar char=""/>
              <a:tabLst>
                <a:tab pos="457200" algn="l"/>
              </a:tabLst>
            </a:pPr>
            <a:endParaRPr lang="fr-FR" sz="3200" b="1" dirty="0">
              <a:latin typeface="Noto Sans Black" panose="020B0604020202020204" charset="0"/>
              <a:ea typeface="Noto Sans Black" panose="020B0604020202020204" charset="0"/>
              <a:cs typeface="Noto Sans Black" panose="020B0604020202020204" charset="0"/>
            </a:endParaRPr>
          </a:p>
        </p:txBody>
      </p:sp>
      <p:sp>
        <p:nvSpPr>
          <p:cNvPr id="8" name="Google Shape;1283;p43">
            <a:extLst>
              <a:ext uri="{FF2B5EF4-FFF2-40B4-BE49-F238E27FC236}">
                <a16:creationId xmlns:a16="http://schemas.microsoft.com/office/drawing/2014/main" id="{3A6E5C82-2937-1BC7-A0B3-16000E7449C7}"/>
              </a:ext>
            </a:extLst>
          </p:cNvPr>
          <p:cNvSpPr txBox="1">
            <a:spLocks/>
          </p:cNvSpPr>
          <p:nvPr/>
        </p:nvSpPr>
        <p:spPr>
          <a:xfrm>
            <a:off x="720000" y="1197303"/>
            <a:ext cx="7136430"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52400" indent="0" algn="ctr">
              <a:buNone/>
            </a:pPr>
            <a:endParaRPr lang="fr-DJ" sz="3200" b="1" dirty="0"/>
          </a:p>
        </p:txBody>
      </p:sp>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1" name="Rectangle 2">
            <a:extLst>
              <a:ext uri="{FF2B5EF4-FFF2-40B4-BE49-F238E27FC236}">
                <a16:creationId xmlns:a16="http://schemas.microsoft.com/office/drawing/2014/main" id="{D854BE02-84F1-CA60-87D5-909310400937}"/>
              </a:ext>
            </a:extLst>
          </p:cNvPr>
          <p:cNvSpPr>
            <a:spLocks noChangeArrowheads="1"/>
          </p:cNvSpPr>
          <p:nvPr/>
        </p:nvSpPr>
        <p:spPr bwMode="auto">
          <a:xfrm>
            <a:off x="360678" y="1762027"/>
            <a:ext cx="836969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lang="fr-FR" altLang="fr-DJ" sz="1600" b="1" dirty="0">
              <a:latin typeface="Noto Sans Black" panose="020B0604020202020204" charset="0"/>
              <a:ea typeface="Noto Sans Black" panose="020B0604020202020204" charset="0"/>
              <a:cs typeface="Noto Sans Black" panose="020B060402020202020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DJ"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DJ" altLang="fr-DJ" b="0" i="0" u="none" strike="noStrike" cap="none" normalizeH="0" baseline="0" dirty="0">
              <a:ln>
                <a:noFill/>
              </a:ln>
              <a:solidFill>
                <a:schemeClr val="tx1"/>
              </a:solidFill>
              <a:effectLst/>
              <a:latin typeface="Arial" panose="020B0604020202020204" pitchFamily="34" charset="0"/>
            </a:endParaRPr>
          </a:p>
        </p:txBody>
      </p:sp>
      <p:sp>
        <p:nvSpPr>
          <p:cNvPr id="12" name="Rectangle 11"/>
          <p:cNvSpPr/>
          <p:nvPr/>
        </p:nvSpPr>
        <p:spPr>
          <a:xfrm>
            <a:off x="298566" y="229437"/>
            <a:ext cx="8673984" cy="4524315"/>
          </a:xfrm>
          <a:prstGeom prst="rect">
            <a:avLst/>
          </a:prstGeom>
        </p:spPr>
        <p:txBody>
          <a:bodyPr wrap="square">
            <a:spAutoFit/>
          </a:bodyPr>
          <a:lstStyle/>
          <a:p>
            <a:pPr>
              <a:buNone/>
            </a:pPr>
            <a:r>
              <a:rPr lang="fr-FR" sz="1600" b="1" dirty="0">
                <a:latin typeface="Noto Sans Black" panose="020B0604020202020204" charset="0"/>
                <a:ea typeface="Noto Sans Black" panose="020B0604020202020204" charset="0"/>
                <a:cs typeface="Noto Sans Black" panose="020B0604020202020204" charset="0"/>
              </a:rPr>
              <a:t>Malgré les progrès incontestables , l’enseignement de l’histoire reste freiné par de fortes inégalités d’accès au numérique, surtout dans les zones rurales ou marginalisées.</a:t>
            </a:r>
          </a:p>
          <a:p>
            <a:pPr>
              <a:buNone/>
            </a:pPr>
            <a:endParaRPr lang="fr-FR" sz="1600" b="1" dirty="0">
              <a:latin typeface="Noto Sans Black" panose="020B0604020202020204" charset="0"/>
              <a:ea typeface="Noto Sans Black" panose="020B0604020202020204" charset="0"/>
              <a:cs typeface="Noto Sans Black" panose="020B0604020202020204" charset="0"/>
            </a:endParaRPr>
          </a:p>
          <a:p>
            <a:pPr>
              <a:buNone/>
            </a:pPr>
            <a:r>
              <a:rPr lang="fr-FR" sz="1600" b="1" dirty="0">
                <a:latin typeface="Noto Sans Black" panose="020B0604020202020204" charset="0"/>
                <a:ea typeface="Noto Sans Black" panose="020B0604020202020204" charset="0"/>
                <a:cs typeface="Noto Sans Black" panose="020B0604020202020204" charset="0"/>
              </a:rPr>
              <a:t>L'absence des archives ( ressources documentaires), l’insuffisance des équipements, et la dépendance à des contenus étrangers limitent la pertinence et l’appropriation de l’histoire nationale.</a:t>
            </a:r>
          </a:p>
          <a:p>
            <a:pPr>
              <a:buNone/>
            </a:pPr>
            <a:endParaRPr lang="fr-FR" sz="1600" b="1" dirty="0">
              <a:latin typeface="Noto Sans Black" panose="020B0604020202020204" charset="0"/>
              <a:ea typeface="Noto Sans Black" panose="020B0604020202020204" charset="0"/>
              <a:cs typeface="Noto Sans Black" panose="020B0604020202020204" charset="0"/>
            </a:endParaRPr>
          </a:p>
          <a:p>
            <a:pPr>
              <a:buNone/>
            </a:pPr>
            <a:r>
              <a:rPr lang="fr-FR" sz="1600" b="1" dirty="0">
                <a:latin typeface="Noto Sans Black" panose="020B0604020202020204" charset="0"/>
                <a:ea typeface="Noto Sans Black" panose="020B0604020202020204" charset="0"/>
                <a:cs typeface="Noto Sans Black" panose="020B0604020202020204" charset="0"/>
              </a:rPr>
              <a:t>Beaucoup d’enseignants manquent de formation suffisante pour adopter des approches critiques ou tirer pleinement parti des outils numériques.</a:t>
            </a:r>
          </a:p>
          <a:p>
            <a:pPr>
              <a:buNone/>
            </a:pPr>
            <a:endParaRPr lang="fr-FR" sz="1600" b="1" dirty="0">
              <a:latin typeface="Noto Sans Black" panose="020B0604020202020204" charset="0"/>
              <a:ea typeface="Noto Sans Black" panose="020B0604020202020204" charset="0"/>
              <a:cs typeface="Noto Sans Black" panose="020B0604020202020204" charset="0"/>
            </a:endParaRPr>
          </a:p>
          <a:p>
            <a:pPr>
              <a:buNone/>
            </a:pPr>
            <a:r>
              <a:rPr lang="fr-FR" sz="1600" b="1" dirty="0">
                <a:latin typeface="Noto Sans Black" panose="020B0604020202020204" charset="0"/>
                <a:ea typeface="Noto Sans Black" panose="020B0604020202020204" charset="0"/>
                <a:cs typeface="Noto Sans Black" panose="020B0604020202020204" charset="0"/>
              </a:rPr>
              <a:t>Le curriculum et les pratiques pédagogiques restent influencés par des visions </a:t>
            </a:r>
            <a:r>
              <a:rPr lang="fr-FR" sz="1600" b="1" dirty="0" err="1">
                <a:latin typeface="Noto Sans Black" panose="020B0604020202020204" charset="0"/>
                <a:ea typeface="Noto Sans Black" panose="020B0604020202020204" charset="0"/>
                <a:cs typeface="Noto Sans Black" panose="020B0604020202020204" charset="0"/>
              </a:rPr>
              <a:t>eurocentrées</a:t>
            </a:r>
            <a:r>
              <a:rPr lang="fr-FR" sz="1600" b="1" dirty="0">
                <a:latin typeface="Noto Sans Black" panose="020B0604020202020204" charset="0"/>
                <a:ea typeface="Noto Sans Black" panose="020B0604020202020204" charset="0"/>
                <a:cs typeface="Noto Sans Black" panose="020B0604020202020204" charset="0"/>
              </a:rPr>
              <a:t> du passé, limitant une lecture </a:t>
            </a:r>
            <a:r>
              <a:rPr lang="fr-FR" sz="1600" b="1" dirty="0" err="1">
                <a:latin typeface="Noto Sans Black" panose="020B0604020202020204" charset="0"/>
                <a:ea typeface="Noto Sans Black" panose="020B0604020202020204" charset="0"/>
                <a:cs typeface="Noto Sans Black" panose="020B0604020202020204" charset="0"/>
              </a:rPr>
              <a:t>décoloniale</a:t>
            </a:r>
            <a:r>
              <a:rPr lang="fr-FR" sz="1600" b="1" dirty="0">
                <a:latin typeface="Noto Sans Black" panose="020B0604020202020204" charset="0"/>
                <a:ea typeface="Noto Sans Black" panose="020B0604020202020204" charset="0"/>
                <a:cs typeface="Noto Sans Black" panose="020B0604020202020204" charset="0"/>
              </a:rPr>
              <a:t> et inclusive de l’histoire.</a:t>
            </a:r>
          </a:p>
          <a:p>
            <a:pPr>
              <a:buNone/>
            </a:pPr>
            <a:endParaRPr lang="fr-FR" sz="1600" b="1" dirty="0">
              <a:latin typeface="Noto Sans Black" panose="020B0604020202020204" charset="0"/>
              <a:ea typeface="Noto Sans Black" panose="020B0604020202020204" charset="0"/>
              <a:cs typeface="Noto Sans Black" panose="020B0604020202020204" charset="0"/>
            </a:endParaRPr>
          </a:p>
          <a:p>
            <a:r>
              <a:rPr lang="fr-FR" sz="1600" b="1" dirty="0">
                <a:latin typeface="Noto Sans Black" panose="020B0604020202020204" charset="0"/>
                <a:ea typeface="Noto Sans Black" panose="020B0604020202020204" charset="0"/>
                <a:cs typeface="Noto Sans Black" panose="020B0604020202020204" charset="0"/>
              </a:rPr>
              <a:t>Transformer l’enseignement de l’histoire exige plus que des réformes techniques : il faut un investissement durable, un appui pédagogique fort et une volonté politique .</a:t>
            </a:r>
          </a:p>
          <a:p>
            <a:pPr>
              <a:buNone/>
            </a:pPr>
            <a:endParaRPr lang="fr-FR" sz="1600" b="1" dirty="0"/>
          </a:p>
        </p:txBody>
      </p:sp>
    </p:spTree>
    <p:extLst>
      <p:ext uri="{BB962C8B-B14F-4D97-AF65-F5344CB8AC3E}">
        <p14:creationId xmlns:p14="http://schemas.microsoft.com/office/powerpoint/2010/main" val="284972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51">
          <a:extLst>
            <a:ext uri="{FF2B5EF4-FFF2-40B4-BE49-F238E27FC236}">
              <a16:creationId xmlns:a16="http://schemas.microsoft.com/office/drawing/2014/main" id="{7261933D-227E-514D-FBA0-429DD457A1A5}"/>
            </a:ext>
          </a:extLst>
        </p:cNvPr>
        <p:cNvGrpSpPr/>
        <p:nvPr/>
      </p:nvGrpSpPr>
      <p:grpSpPr>
        <a:xfrm>
          <a:off x="0" y="0"/>
          <a:ext cx="0" cy="0"/>
          <a:chOff x="0" y="0"/>
          <a:chExt cx="0" cy="0"/>
        </a:xfrm>
      </p:grpSpPr>
      <p:sp>
        <p:nvSpPr>
          <p:cNvPr id="13" name="Google Shape;1208;p36">
            <a:extLst>
              <a:ext uri="{FF2B5EF4-FFF2-40B4-BE49-F238E27FC236}">
                <a16:creationId xmlns:a16="http://schemas.microsoft.com/office/drawing/2014/main" id="{A1DC0E1C-3F94-6D1D-E8AF-E4373090D4F2}"/>
              </a:ext>
            </a:extLst>
          </p:cNvPr>
          <p:cNvSpPr txBox="1">
            <a:spLocks noGrp="1"/>
          </p:cNvSpPr>
          <p:nvPr>
            <p:ph type="title"/>
          </p:nvPr>
        </p:nvSpPr>
        <p:spPr>
          <a:xfrm>
            <a:off x="2970954" y="1748178"/>
            <a:ext cx="5020107" cy="1525800"/>
          </a:xfrm>
          <a:prstGeom prst="rect">
            <a:avLst/>
          </a:prstGeom>
        </p:spPr>
        <p:txBody>
          <a:bodyPr spcFirstLastPara="1" wrap="square" lIns="91425" tIns="91425" rIns="91425" bIns="91425" anchor="ctr" anchorCtr="0">
            <a:noAutofit/>
          </a:bodyPr>
          <a:lstStyle/>
          <a:p>
            <a:pPr lvl="0" algn="l"/>
            <a:r>
              <a:rPr lang="fr-FR" sz="3200" dirty="0">
                <a:solidFill>
                  <a:srgbClr val="000000"/>
                </a:solidFill>
                <a:latin typeface="Noto Sans Black" panose="020B0502040504020204" pitchFamily="34" charset="0"/>
                <a:ea typeface="Noto Sans Black" panose="020B0502040504020204" pitchFamily="34" charset="0"/>
                <a:cs typeface="Noto Sans Black" panose="020B0502040504020204" pitchFamily="34" charset="0"/>
              </a:rPr>
              <a:t>Conclusion et recommandations </a:t>
            </a:r>
            <a:endParaRPr sz="3200" dirty="0">
              <a:solidFill>
                <a:srgbClr val="000000"/>
              </a:solidFill>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4" name="Google Shape;1209;p36">
            <a:extLst>
              <a:ext uri="{FF2B5EF4-FFF2-40B4-BE49-F238E27FC236}">
                <a16:creationId xmlns:a16="http://schemas.microsoft.com/office/drawing/2014/main" id="{623F555B-B9E8-2FB4-F135-C9445AADA350}"/>
              </a:ext>
            </a:extLst>
          </p:cNvPr>
          <p:cNvSpPr txBox="1">
            <a:spLocks/>
          </p:cNvSpPr>
          <p:nvPr/>
        </p:nvSpPr>
        <p:spPr>
          <a:xfrm>
            <a:off x="854169" y="1862850"/>
            <a:ext cx="1715678" cy="14178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7200" dirty="0">
                <a:latin typeface="Open Sans ExtraBold" pitchFamily="2" charset="0"/>
                <a:ea typeface="Open Sans ExtraBold" pitchFamily="2" charset="0"/>
                <a:cs typeface="Open Sans ExtraBold" pitchFamily="2" charset="0"/>
              </a:rPr>
              <a:t>4</a:t>
            </a:r>
          </a:p>
        </p:txBody>
      </p:sp>
      <p:grpSp>
        <p:nvGrpSpPr>
          <p:cNvPr id="17" name="Groupe 16">
            <a:extLst>
              <a:ext uri="{FF2B5EF4-FFF2-40B4-BE49-F238E27FC236}">
                <a16:creationId xmlns:a16="http://schemas.microsoft.com/office/drawing/2014/main" id="{CA29DEA4-67FB-2F56-23AE-0C9E5B5E55CD}"/>
              </a:ext>
            </a:extLst>
          </p:cNvPr>
          <p:cNvGrpSpPr>
            <a:grpSpLocks noGrp="1" noUngrp="1" noRot="1" noMove="1" noResize="1"/>
          </p:cNvGrpSpPr>
          <p:nvPr/>
        </p:nvGrpSpPr>
        <p:grpSpPr>
          <a:xfrm>
            <a:off x="-863600" y="4390948"/>
            <a:ext cx="10007600" cy="773257"/>
            <a:chOff x="-863600" y="4390948"/>
            <a:chExt cx="10007600" cy="773257"/>
          </a:xfrm>
        </p:grpSpPr>
        <p:sp>
          <p:nvSpPr>
            <p:cNvPr id="2" name="Rectangle 1">
              <a:extLst>
                <a:ext uri="{FF2B5EF4-FFF2-40B4-BE49-F238E27FC236}">
                  <a16:creationId xmlns:a16="http://schemas.microsoft.com/office/drawing/2014/main" id="{E731149A-9B71-3999-F9F3-54CE7526BE76}"/>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4B912F2D-D45A-CA62-0C83-C3DBD39C8A02}"/>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3" name="Groupe 2">
            <a:extLst>
              <a:ext uri="{FF2B5EF4-FFF2-40B4-BE49-F238E27FC236}">
                <a16:creationId xmlns:a16="http://schemas.microsoft.com/office/drawing/2014/main" id="{F64B8FA6-9DEE-7028-1E8F-1734BFBC9600}"/>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63404787-AAE5-2DBA-B855-1F7C7822155D}"/>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8264BFEE-8609-948B-19F7-86E041F9F25A}"/>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DFF9A756-1931-EC78-BFFB-CF3B66DBC50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8" name="Image 17" descr="Une image contenant Graphique, graphisme, capture d’écran, Caractère coloré&#10;&#10;Le contenu généré par l’IA peut être incorrect.">
                <a:extLst>
                  <a:ext uri="{FF2B5EF4-FFF2-40B4-BE49-F238E27FC236}">
                    <a16:creationId xmlns:a16="http://schemas.microsoft.com/office/drawing/2014/main" id="{582201CD-2769-B97B-E143-AF43EB6AB10C}"/>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68FB940D-7295-63B9-40C0-F6EB87A54862}"/>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BC242D36-59F1-55A5-53E2-F90CC7400F4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9" name="Google Shape;1211;p36">
            <a:extLst>
              <a:ext uri="{FF2B5EF4-FFF2-40B4-BE49-F238E27FC236}">
                <a16:creationId xmlns:a16="http://schemas.microsoft.com/office/drawing/2014/main" id="{3A55720A-7207-C1B6-FD69-13565DC254CF}"/>
              </a:ext>
            </a:extLst>
          </p:cNvPr>
          <p:cNvSpPr/>
          <p:nvPr/>
        </p:nvSpPr>
        <p:spPr>
          <a:xfrm rot="-900712">
            <a:off x="590275" y="1450019"/>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18589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22">
          <a:extLst>
            <a:ext uri="{FF2B5EF4-FFF2-40B4-BE49-F238E27FC236}">
              <a16:creationId xmlns:a16="http://schemas.microsoft.com/office/drawing/2014/main" id="{CD89E64D-65D0-B25D-D9B1-24A22B165629}"/>
            </a:ext>
          </a:extLst>
        </p:cNvPr>
        <p:cNvGrpSpPr/>
        <p:nvPr/>
      </p:nvGrpSpPr>
      <p:grpSpPr>
        <a:xfrm>
          <a:off x="0" y="0"/>
          <a:ext cx="0" cy="0"/>
          <a:chOff x="0" y="0"/>
          <a:chExt cx="0" cy="0"/>
        </a:xfrm>
      </p:grpSpPr>
      <p:sp>
        <p:nvSpPr>
          <p:cNvPr id="1323" name="Google Shape;1323;p48">
            <a:extLst>
              <a:ext uri="{FF2B5EF4-FFF2-40B4-BE49-F238E27FC236}">
                <a16:creationId xmlns:a16="http://schemas.microsoft.com/office/drawing/2014/main" id="{8B544777-5FF7-3C27-8EE2-D9DE9290B4C1}"/>
              </a:ext>
            </a:extLst>
          </p:cNvPr>
          <p:cNvSpPr txBox="1">
            <a:spLocks noGrp="1"/>
          </p:cNvSpPr>
          <p:nvPr>
            <p:ph type="title"/>
          </p:nvPr>
        </p:nvSpPr>
        <p:spPr>
          <a:xfrm>
            <a:off x="586853" y="430628"/>
            <a:ext cx="7772287" cy="3215880"/>
          </a:xfrm>
          <a:prstGeom prst="rect">
            <a:avLst/>
          </a:prstGeom>
        </p:spPr>
        <p:txBody>
          <a:bodyPr spcFirstLastPara="1" wrap="square" lIns="91425" tIns="91425" rIns="91425" bIns="91425" anchor="ctr" anchorCtr="0">
            <a:noAutofit/>
          </a:bodyPr>
          <a:lstStyle/>
          <a:p>
            <a:pPr algn="l"/>
            <a:r>
              <a:rPr lang="fr-FR" sz="1600" dirty="0">
                <a:solidFill>
                  <a:srgbClr val="000000"/>
                </a:solidFill>
                <a:latin typeface="Noto Sans Black" panose="020B0604020202020204" charset="0"/>
                <a:ea typeface="Noto Sans Black" panose="020B0604020202020204" charset="0"/>
                <a:cs typeface="Noto Sans Black" panose="020B0604020202020204" charset="0"/>
              </a:rPr>
              <a:t>CONCLUSION </a:t>
            </a:r>
            <a:br>
              <a:rPr lang="fr-FR" sz="1600" dirty="0">
                <a:solidFill>
                  <a:srgbClr val="000000"/>
                </a:solidFill>
                <a:latin typeface="Noto Sans Black" panose="020B0604020202020204" charset="0"/>
                <a:ea typeface="Noto Sans Black" panose="020B0604020202020204" charset="0"/>
                <a:cs typeface="Noto Sans Black" panose="020B0604020202020204" charset="0"/>
              </a:rPr>
            </a:br>
            <a:br>
              <a:rPr lang="fr-FR"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L’enseignement de l’histoire à Djibouti évolue vers une approche plus inclusive et numérique, combinant décolonisation des contenus et innovation pédagogique.</a:t>
            </a:r>
            <a:br>
              <a:rPr lang="fr-FR" sz="1600" dirty="0">
                <a:solidFill>
                  <a:srgbClr val="000000"/>
                </a:solidFill>
                <a:latin typeface="Noto Sans Black" panose="020B0604020202020204" charset="0"/>
                <a:ea typeface="Noto Sans Black" panose="020B0604020202020204" charset="0"/>
                <a:cs typeface="Noto Sans Black" panose="020B0604020202020204" charset="0"/>
              </a:rPr>
            </a:br>
            <a:br>
              <a:rPr lang="fr-FR"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Bien utilisé, le numérique enrichit l’apprentissage, développe l’esprit critique et valorise les mémoires locales, mais il ne remplace ni la pédagogie ni l’enseignant.</a:t>
            </a:r>
            <a:br>
              <a:rPr lang="fr-FR" sz="1600" dirty="0">
                <a:solidFill>
                  <a:srgbClr val="000000"/>
                </a:solidFill>
                <a:latin typeface="Noto Sans Black" panose="020B0604020202020204" charset="0"/>
                <a:ea typeface="Noto Sans Black" panose="020B0604020202020204" charset="0"/>
                <a:cs typeface="Noto Sans Black" panose="020B0604020202020204" charset="0"/>
              </a:rPr>
            </a:br>
            <a:br>
              <a:rPr lang="fr-FR"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Renforcer la formation continue pour intégrer le numérique de manière critique et stimuler des approches actives et contextualisées de l’histoire.</a:t>
            </a:r>
            <a:endParaRPr sz="1600" dirty="0">
              <a:solidFill>
                <a:srgbClr val="000000"/>
              </a:solidFill>
              <a:latin typeface="Noto Sans Black" panose="020B0604020202020204" charset="0"/>
              <a:ea typeface="Noto Sans Black" panose="020B0604020202020204" charset="0"/>
              <a:cs typeface="Noto Sans Black" panose="020B0604020202020204" charset="0"/>
            </a:endParaRPr>
          </a:p>
        </p:txBody>
      </p:sp>
      <p:sp>
        <p:nvSpPr>
          <p:cNvPr id="2" name="Rectangle 1">
            <a:extLst>
              <a:ext uri="{FF2B5EF4-FFF2-40B4-BE49-F238E27FC236}">
                <a16:creationId xmlns:a16="http://schemas.microsoft.com/office/drawing/2014/main" id="{2AFD3E8E-3F59-F6DF-F183-75209C5B01D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80BE7362-BE5E-5CE4-2A06-05C63B1B4553}"/>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B85485C7-C5F7-774B-6D1B-CBE5143F9B2D}"/>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853C6F25-9128-213C-48F1-9D37FEEFC90D}"/>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991BC0DE-AAD1-A5FA-FDF9-FA9E44734B27}"/>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4CF2A5E-6B42-EBB4-22C3-C9DD540F367D}"/>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9F156992-AAFF-0F95-BA0F-68C847F4C522}"/>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7A27D543-B02A-CED9-1918-9DF14F617C37}"/>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1935363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22">
          <a:extLst>
            <a:ext uri="{FF2B5EF4-FFF2-40B4-BE49-F238E27FC236}">
              <a16:creationId xmlns:a16="http://schemas.microsoft.com/office/drawing/2014/main" id="{CD89E64D-65D0-B25D-D9B1-24A22B165629}"/>
            </a:ext>
          </a:extLst>
        </p:cNvPr>
        <p:cNvGrpSpPr/>
        <p:nvPr/>
      </p:nvGrpSpPr>
      <p:grpSpPr>
        <a:xfrm>
          <a:off x="0" y="0"/>
          <a:ext cx="0" cy="0"/>
          <a:chOff x="0" y="0"/>
          <a:chExt cx="0" cy="0"/>
        </a:xfrm>
      </p:grpSpPr>
      <p:sp>
        <p:nvSpPr>
          <p:cNvPr id="1323" name="Google Shape;1323;p48">
            <a:extLst>
              <a:ext uri="{FF2B5EF4-FFF2-40B4-BE49-F238E27FC236}">
                <a16:creationId xmlns:a16="http://schemas.microsoft.com/office/drawing/2014/main" id="{8B544777-5FF7-3C27-8EE2-D9DE9290B4C1}"/>
              </a:ext>
            </a:extLst>
          </p:cNvPr>
          <p:cNvSpPr txBox="1">
            <a:spLocks noGrp="1"/>
          </p:cNvSpPr>
          <p:nvPr>
            <p:ph type="title"/>
          </p:nvPr>
        </p:nvSpPr>
        <p:spPr>
          <a:xfrm>
            <a:off x="586853" y="430628"/>
            <a:ext cx="7772287" cy="3215880"/>
          </a:xfrm>
          <a:prstGeom prst="rect">
            <a:avLst/>
          </a:prstGeom>
        </p:spPr>
        <p:txBody>
          <a:bodyPr spcFirstLastPara="1" wrap="square" lIns="91425" tIns="91425" rIns="91425" bIns="91425" anchor="ctr" anchorCtr="0">
            <a:noAutofit/>
          </a:bodyPr>
          <a:lstStyle/>
          <a:p>
            <a:pPr algn="l"/>
            <a:r>
              <a:rPr lang="fr-FR" sz="1600">
                <a:solidFill>
                  <a:srgbClr val="000000"/>
                </a:solidFill>
                <a:latin typeface="Noto Sans Black" panose="020B0604020202020204" charset="0"/>
                <a:ea typeface="Noto Sans Black" panose="020B0604020202020204" charset="0"/>
                <a:cs typeface="Noto Sans Black" panose="020B0604020202020204" charset="0"/>
              </a:rPr>
              <a:t>.</a:t>
            </a:r>
            <a:endParaRPr sz="1600" dirty="0">
              <a:solidFill>
                <a:srgbClr val="000000"/>
              </a:solidFill>
              <a:latin typeface="Noto Sans Black" panose="020B0604020202020204" charset="0"/>
              <a:ea typeface="Noto Sans Black" panose="020B0604020202020204" charset="0"/>
              <a:cs typeface="Noto Sans Black" panose="020B0604020202020204" charset="0"/>
            </a:endParaRPr>
          </a:p>
        </p:txBody>
      </p:sp>
      <p:sp>
        <p:nvSpPr>
          <p:cNvPr id="2" name="Rectangle 1">
            <a:extLst>
              <a:ext uri="{FF2B5EF4-FFF2-40B4-BE49-F238E27FC236}">
                <a16:creationId xmlns:a16="http://schemas.microsoft.com/office/drawing/2014/main" id="{2AFD3E8E-3F59-F6DF-F183-75209C5B01D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80BE7362-BE5E-5CE4-2A06-05C63B1B4553}"/>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B85485C7-C5F7-774B-6D1B-CBE5143F9B2D}"/>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853C6F25-9128-213C-48F1-9D37FEEFC90D}"/>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991BC0DE-AAD1-A5FA-FDF9-FA9E44734B27}"/>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4CF2A5E-6B42-EBB4-22C3-C9DD540F367D}"/>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9F156992-AAFF-0F95-BA0F-68C847F4C522}"/>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7A27D543-B02A-CED9-1918-9DF14F617C37}"/>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5" name="Rectangle 4"/>
          <p:cNvSpPr/>
          <p:nvPr/>
        </p:nvSpPr>
        <p:spPr>
          <a:xfrm>
            <a:off x="521493" y="314025"/>
            <a:ext cx="8315325" cy="3416320"/>
          </a:xfrm>
          <a:prstGeom prst="rect">
            <a:avLst/>
          </a:prstGeom>
        </p:spPr>
        <p:txBody>
          <a:bodyPr wrap="square">
            <a:spAutoFit/>
          </a:bodyPr>
          <a:lstStyle/>
          <a:p>
            <a:pPr lvl="0" eaLnBrk="0" fontAlgn="base" hangingPunct="0">
              <a:spcBef>
                <a:spcPct val="0"/>
              </a:spcBef>
              <a:spcAft>
                <a:spcPct val="0"/>
              </a:spcAft>
              <a:buClrTx/>
            </a:pPr>
            <a:r>
              <a:rPr lang="fr-FR" altLang="fr-DJ" sz="1800" b="1" dirty="0">
                <a:latin typeface="Noto Sans Black" panose="020B0604020202020204" charset="0"/>
                <a:ea typeface="Noto Sans Black" panose="020B0604020202020204" charset="0"/>
                <a:cs typeface="Noto Sans Black" panose="020B0604020202020204" charset="0"/>
              </a:rPr>
              <a:t>RECOMMANDATION</a:t>
            </a:r>
          </a:p>
          <a:p>
            <a:pPr lvl="0" eaLnBrk="0" fontAlgn="base" hangingPunct="0">
              <a:spcBef>
                <a:spcPct val="0"/>
              </a:spcBef>
              <a:spcAft>
                <a:spcPct val="0"/>
              </a:spcAft>
              <a:buClrTx/>
            </a:pPr>
            <a:endParaRPr lang="fr-FR" altLang="fr-DJ" sz="1800" b="1" dirty="0">
              <a:latin typeface="Noto Sans Black" panose="020B0604020202020204" charset="0"/>
              <a:ea typeface="Noto Sans Black" panose="020B0604020202020204" charset="0"/>
              <a:cs typeface="Noto Sans Black" panose="020B0604020202020204" charset="0"/>
            </a:endParaRPr>
          </a:p>
          <a:p>
            <a:pPr lvl="0" eaLnBrk="0" fontAlgn="base" hangingPunct="0">
              <a:spcBef>
                <a:spcPct val="0"/>
              </a:spcBef>
              <a:spcAft>
                <a:spcPct val="0"/>
              </a:spcAft>
              <a:buClrTx/>
              <a:buFontTx/>
              <a:buChar char="•"/>
            </a:pPr>
            <a:r>
              <a:rPr lang="fr-DJ" altLang="fr-DJ" sz="1800" b="1" dirty="0">
                <a:latin typeface="Noto Sans Black" panose="020B0604020202020204" charset="0"/>
                <a:ea typeface="Noto Sans Black" panose="020B0604020202020204" charset="0"/>
                <a:cs typeface="Noto Sans Black" panose="020B0604020202020204" charset="0"/>
              </a:rPr>
              <a:t>Créer des contenus locaux ancrés dans les réalités djiboutiennes</a:t>
            </a:r>
            <a:endParaRPr lang="fr-FR" altLang="fr-DJ" sz="1800" b="1" dirty="0">
              <a:latin typeface="Noto Sans Black" panose="020B0604020202020204" charset="0"/>
              <a:ea typeface="Noto Sans Black" panose="020B0604020202020204" charset="0"/>
              <a:cs typeface="Noto Sans Black" panose="020B0604020202020204" charset="0"/>
            </a:endParaRPr>
          </a:p>
          <a:p>
            <a:pPr lvl="0" eaLnBrk="0" fontAlgn="base" hangingPunct="0">
              <a:spcBef>
                <a:spcPct val="0"/>
              </a:spcBef>
              <a:spcAft>
                <a:spcPct val="0"/>
              </a:spcAft>
              <a:buClrTx/>
            </a:pPr>
            <a:endParaRPr lang="fr-DJ" altLang="fr-DJ" sz="1800" b="1" dirty="0">
              <a:latin typeface="Noto Sans Black" panose="020B0604020202020204" charset="0"/>
              <a:ea typeface="Noto Sans Black" panose="020B0604020202020204" charset="0"/>
              <a:cs typeface="Noto Sans Black" panose="020B0604020202020204" charset="0"/>
            </a:endParaRPr>
          </a:p>
          <a:p>
            <a:pPr lvl="0" eaLnBrk="0" fontAlgn="base" hangingPunct="0">
              <a:spcBef>
                <a:spcPct val="0"/>
              </a:spcBef>
              <a:spcAft>
                <a:spcPct val="0"/>
              </a:spcAft>
              <a:buClrTx/>
              <a:buFontTx/>
              <a:buChar char="•"/>
            </a:pPr>
            <a:r>
              <a:rPr lang="fr-DJ" altLang="fr-DJ" sz="1800" b="1" dirty="0">
                <a:latin typeface="Noto Sans Black" panose="020B0604020202020204" charset="0"/>
                <a:ea typeface="Noto Sans Black" panose="020B0604020202020204" charset="0"/>
                <a:cs typeface="Noto Sans Black" panose="020B0604020202020204" charset="0"/>
              </a:rPr>
              <a:t>Réduire les inégalités d’accès aux technologies</a:t>
            </a:r>
            <a:endParaRPr lang="fr-FR" altLang="fr-DJ" sz="1800" b="1" dirty="0">
              <a:latin typeface="Noto Sans Black" panose="020B0604020202020204" charset="0"/>
              <a:ea typeface="Noto Sans Black" panose="020B0604020202020204" charset="0"/>
              <a:cs typeface="Noto Sans Black" panose="020B0604020202020204" charset="0"/>
            </a:endParaRPr>
          </a:p>
          <a:p>
            <a:pPr lvl="0" eaLnBrk="0" fontAlgn="base" hangingPunct="0">
              <a:spcBef>
                <a:spcPct val="0"/>
              </a:spcBef>
              <a:spcAft>
                <a:spcPct val="0"/>
              </a:spcAft>
              <a:buClrTx/>
            </a:pPr>
            <a:endParaRPr lang="fr-DJ" altLang="fr-DJ" sz="1800" b="1" dirty="0">
              <a:latin typeface="Noto Sans Black" panose="020B0604020202020204" charset="0"/>
              <a:ea typeface="Noto Sans Black" panose="020B0604020202020204" charset="0"/>
              <a:cs typeface="Noto Sans Black" panose="020B0604020202020204" charset="0"/>
            </a:endParaRPr>
          </a:p>
          <a:p>
            <a:pPr lvl="0" eaLnBrk="0" fontAlgn="base" hangingPunct="0">
              <a:spcBef>
                <a:spcPct val="0"/>
              </a:spcBef>
              <a:spcAft>
                <a:spcPct val="0"/>
              </a:spcAft>
              <a:buClrTx/>
              <a:buFontTx/>
              <a:buChar char="•"/>
            </a:pPr>
            <a:r>
              <a:rPr lang="fr-DJ" altLang="fr-DJ" sz="1800" b="1" dirty="0">
                <a:latin typeface="Noto Sans Black" panose="020B0604020202020204" charset="0"/>
                <a:ea typeface="Noto Sans Black" panose="020B0604020202020204" charset="0"/>
                <a:cs typeface="Noto Sans Black" panose="020B0604020202020204" charset="0"/>
              </a:rPr>
              <a:t>Promouvoir des pédagogies collaboratives, centrées sur l’élève</a:t>
            </a:r>
            <a:endParaRPr lang="fr-FR" altLang="fr-DJ" sz="1800" b="1" dirty="0">
              <a:latin typeface="Noto Sans Black" panose="020B0604020202020204" charset="0"/>
              <a:ea typeface="Noto Sans Black" panose="020B0604020202020204" charset="0"/>
              <a:cs typeface="Noto Sans Black" panose="020B0604020202020204" charset="0"/>
            </a:endParaRPr>
          </a:p>
          <a:p>
            <a:pPr lvl="0" eaLnBrk="0" fontAlgn="base" hangingPunct="0">
              <a:spcBef>
                <a:spcPct val="0"/>
              </a:spcBef>
              <a:spcAft>
                <a:spcPct val="0"/>
              </a:spcAft>
              <a:buClrTx/>
              <a:buFontTx/>
              <a:buChar char="•"/>
            </a:pPr>
            <a:endParaRPr lang="fr-FR" altLang="fr-DJ" sz="1800" b="1" dirty="0">
              <a:latin typeface="Noto Sans Black" panose="020B0604020202020204" charset="0"/>
              <a:ea typeface="Noto Sans Black" panose="020B0604020202020204" charset="0"/>
              <a:cs typeface="Noto Sans Black" panose="020B0604020202020204" charset="0"/>
            </a:endParaRPr>
          </a:p>
          <a:p>
            <a:pPr lvl="0" eaLnBrk="0" fontAlgn="base" hangingPunct="0">
              <a:spcBef>
                <a:spcPct val="0"/>
              </a:spcBef>
              <a:spcAft>
                <a:spcPct val="0"/>
              </a:spcAft>
              <a:buClrTx/>
              <a:buFontTx/>
              <a:buChar char="•"/>
            </a:pPr>
            <a:r>
              <a:rPr lang="fr-FR" sz="1800" b="1" dirty="0">
                <a:latin typeface="Noto Sans Black" panose="020B0604020202020204" charset="0"/>
                <a:ea typeface="Noto Sans Black" panose="020B0604020202020204" charset="0"/>
                <a:cs typeface="Noto Sans Black" panose="020B0604020202020204" charset="0"/>
              </a:rPr>
              <a:t>L’avenir de l’enseignement de l’histoire repose sur l’alliance entre rigueur académique, innovations technologiques et valorisation des savoirs locaux, pour former des citoyens critiques et engagés.</a:t>
            </a:r>
          </a:p>
          <a:p>
            <a:pPr lvl="0" eaLnBrk="0" fontAlgn="base" hangingPunct="0">
              <a:spcBef>
                <a:spcPct val="0"/>
              </a:spcBef>
              <a:spcAft>
                <a:spcPct val="0"/>
              </a:spcAft>
              <a:buClrTx/>
            </a:pPr>
            <a:endParaRPr lang="fr-DJ" altLang="fr-DJ" sz="1800" b="1" dirty="0">
              <a:latin typeface="Noto Sans Black" panose="020B0604020202020204" charset="0"/>
              <a:ea typeface="Noto Sans Black" panose="020B0604020202020204" charset="0"/>
              <a:cs typeface="Noto Sans Black" panose="020B0604020202020204" charset="0"/>
            </a:endParaRPr>
          </a:p>
        </p:txBody>
      </p:sp>
    </p:spTree>
    <p:extLst>
      <p:ext uri="{BB962C8B-B14F-4D97-AF65-F5344CB8AC3E}">
        <p14:creationId xmlns:p14="http://schemas.microsoft.com/office/powerpoint/2010/main" val="33943247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88">
          <a:extLst>
            <a:ext uri="{FF2B5EF4-FFF2-40B4-BE49-F238E27FC236}">
              <a16:creationId xmlns:a16="http://schemas.microsoft.com/office/drawing/2014/main" id="{B5B0904C-8017-165C-CD37-B3AC1392B7A7}"/>
            </a:ext>
          </a:extLst>
        </p:cNvPr>
        <p:cNvGrpSpPr/>
        <p:nvPr/>
      </p:nvGrpSpPr>
      <p:grpSpPr>
        <a:xfrm>
          <a:off x="0" y="0"/>
          <a:ext cx="0" cy="0"/>
          <a:chOff x="0" y="0"/>
          <a:chExt cx="0" cy="0"/>
        </a:xfrm>
      </p:grpSpPr>
      <p:sp>
        <p:nvSpPr>
          <p:cNvPr id="1290" name="Google Shape;1290;p44">
            <a:extLst>
              <a:ext uri="{FF2B5EF4-FFF2-40B4-BE49-F238E27FC236}">
                <a16:creationId xmlns:a16="http://schemas.microsoft.com/office/drawing/2014/main" id="{E697F2A6-070B-E997-5B59-45DDA8F4CC92}"/>
              </a:ext>
            </a:extLst>
          </p:cNvPr>
          <p:cNvSpPr txBox="1">
            <a:spLocks noGrp="1"/>
          </p:cNvSpPr>
          <p:nvPr>
            <p:ph type="title" idx="2"/>
          </p:nvPr>
        </p:nvSpPr>
        <p:spPr>
          <a:xfrm>
            <a:off x="6734151" y="1862850"/>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000000"/>
                </a:solidFill>
                <a:latin typeface="Open Sans ExtraBold" pitchFamily="2" charset="0"/>
                <a:ea typeface="Open Sans ExtraBold" pitchFamily="2" charset="0"/>
                <a:cs typeface="Open Sans ExtraBold" pitchFamily="2" charset="0"/>
              </a:rPr>
              <a:t>5</a:t>
            </a:r>
            <a:endParaRPr dirty="0">
              <a:solidFill>
                <a:srgbClr val="000000"/>
              </a:solidFill>
              <a:latin typeface="Open Sans ExtraBold" pitchFamily="2" charset="0"/>
              <a:ea typeface="Open Sans ExtraBold" pitchFamily="2" charset="0"/>
              <a:cs typeface="Open Sans ExtraBold" pitchFamily="2" charset="0"/>
            </a:endParaRPr>
          </a:p>
        </p:txBody>
      </p:sp>
      <p:sp>
        <p:nvSpPr>
          <p:cNvPr id="1292" name="Google Shape;1292;p44">
            <a:extLst>
              <a:ext uri="{FF2B5EF4-FFF2-40B4-BE49-F238E27FC236}">
                <a16:creationId xmlns:a16="http://schemas.microsoft.com/office/drawing/2014/main" id="{84C85E93-6C44-570E-AF7E-8A61A4061406}"/>
              </a:ext>
            </a:extLst>
          </p:cNvPr>
          <p:cNvSpPr/>
          <p:nvPr/>
        </p:nvSpPr>
        <p:spPr>
          <a:xfrm rot="-900712">
            <a:off x="6409219" y="1420616"/>
            <a:ext cx="2243464" cy="2243464"/>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208;p36">
            <a:extLst>
              <a:ext uri="{FF2B5EF4-FFF2-40B4-BE49-F238E27FC236}">
                <a16:creationId xmlns:a16="http://schemas.microsoft.com/office/drawing/2014/main" id="{6BBCF4FF-7D7C-F0C5-F4B1-CA1A2D2F978B}"/>
              </a:ext>
            </a:extLst>
          </p:cNvPr>
          <p:cNvSpPr txBox="1">
            <a:spLocks noGrp="1"/>
          </p:cNvSpPr>
          <p:nvPr>
            <p:ph type="title"/>
          </p:nvPr>
        </p:nvSpPr>
        <p:spPr>
          <a:xfrm>
            <a:off x="1411859" y="1424650"/>
            <a:ext cx="4582149" cy="1525800"/>
          </a:xfrm>
          <a:prstGeom prst="rect">
            <a:avLst/>
          </a:prstGeom>
        </p:spPr>
        <p:txBody>
          <a:bodyPr spcFirstLastPara="1" wrap="square" lIns="91425" tIns="91425" rIns="91425" bIns="91425" anchor="ctr" anchorCtr="0">
            <a:noAutofit/>
          </a:bodyPr>
          <a:lstStyle/>
          <a:p>
            <a:pPr lvl="0"/>
            <a:r>
              <a:rPr lang="fr-FR" sz="4800" dirty="0">
                <a:solidFill>
                  <a:srgbClr val="000000"/>
                </a:solidFill>
                <a:latin typeface="Noto Sans Black" panose="020B0502040504020204" pitchFamily="34" charset="0"/>
                <a:ea typeface="Noto Sans Black" panose="020B0502040504020204" pitchFamily="34" charset="0"/>
                <a:cs typeface="Noto Sans Black" panose="020B0502040504020204" pitchFamily="34" charset="0"/>
              </a:rPr>
              <a:t>Perspectives futures</a:t>
            </a:r>
            <a:endParaRPr sz="4800" dirty="0">
              <a:solidFill>
                <a:srgbClr val="000000"/>
              </a:solidFill>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5F5A4A55-34E3-8123-BB01-D48F4105CA55}"/>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BC31610F-1569-2B53-8E6E-48E3D69809CB}"/>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BF0F4360-0B60-E2F8-B98D-2C574F960C5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B2F753D6-E63A-B407-900B-6023E4EB13A7}"/>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7E7FD4C3-3824-5263-2BD3-3F2014DFBE2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1C3295B7-E8BD-B57A-11FB-A50AF5DD5A96}"/>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ECEA2D3F-1D75-2680-11BA-F823FD551C4A}"/>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E25C7F4B-852F-5078-6CA9-58C0D516DE2C}"/>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33225666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11A50C48-7207-96FD-999C-5A9B46852CC7}"/>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8D571590-D594-6785-A266-0E77968DD347}"/>
              </a:ext>
            </a:extLst>
          </p:cNvPr>
          <p:cNvSpPr txBox="1">
            <a:spLocks noGrp="1"/>
          </p:cNvSpPr>
          <p:nvPr>
            <p:ph type="title"/>
          </p:nvPr>
        </p:nvSpPr>
        <p:spPr>
          <a:xfrm>
            <a:off x="76200" y="150095"/>
            <a:ext cx="8839199" cy="4054553"/>
          </a:xfrm>
          <a:prstGeom prst="rect">
            <a:avLst/>
          </a:prstGeom>
        </p:spPr>
        <p:txBody>
          <a:bodyPr spcFirstLastPara="1" wrap="square" lIns="91425" tIns="91425" rIns="91425" bIns="91425" anchor="t" anchorCtr="0">
            <a:noAutofit/>
          </a:bodyPr>
          <a:lstStyle/>
          <a:p>
            <a:pPr algn="just"/>
            <a:br>
              <a:rPr lang="fr-FR" sz="1800" b="0" dirty="0"/>
            </a:br>
            <a:r>
              <a:rPr lang="fr-FR" sz="1800" dirty="0">
                <a:solidFill>
                  <a:srgbClr val="000000"/>
                </a:solidFill>
                <a:latin typeface="Noto Sans Light" panose="020B0604020202020204" charset="0"/>
                <a:ea typeface="Noto Sans Light" panose="020B0604020202020204" charset="0"/>
                <a:cs typeface="Noto Sans Light" panose="020B0604020202020204" charset="0"/>
              </a:rPr>
              <a:t>Les recherches à venir devront explorer l’intégration des nouvelles technologies comme la réalité augmentée pour rendre l’enseignement de l’histoire plus immersif et adapté aux divers contextes africains et djiboutiens. La formation continue des enseignants, alliant compétences techniques et pédagogie critique, sera essentielle pour tirer pleinement parti des outils numériques. </a:t>
            </a:r>
            <a:br>
              <a:rPr lang="fr-FR" sz="1800" dirty="0">
                <a:solidFill>
                  <a:srgbClr val="000000"/>
                </a:solidFill>
                <a:latin typeface="Noto Sans Light" panose="020B0604020202020204" charset="0"/>
                <a:ea typeface="Noto Sans Light" panose="020B0604020202020204" charset="0"/>
                <a:cs typeface="Noto Sans Light" panose="020B0604020202020204" charset="0"/>
              </a:rPr>
            </a:br>
            <a:br>
              <a:rPr lang="fr-FR" sz="1800" dirty="0">
                <a:solidFill>
                  <a:srgbClr val="000000"/>
                </a:solidFill>
                <a:latin typeface="Noto Sans Light" panose="020B0604020202020204" charset="0"/>
                <a:ea typeface="Noto Sans Light" panose="020B0604020202020204" charset="0"/>
                <a:cs typeface="Noto Sans Light" panose="020B0604020202020204" charset="0"/>
              </a:rPr>
            </a:br>
            <a:r>
              <a:rPr lang="fr-FR" sz="1800" dirty="0">
                <a:solidFill>
                  <a:srgbClr val="000000"/>
                </a:solidFill>
                <a:latin typeface="Noto Sans Light" panose="020B0604020202020204" charset="0"/>
                <a:ea typeface="Noto Sans Light" panose="020B0604020202020204" charset="0"/>
                <a:cs typeface="Noto Sans Light" panose="020B0604020202020204" charset="0"/>
              </a:rPr>
              <a:t>Assurer un accès équitable aux ressources numériques, notamment dans les zones rurales, restera un défi majeur pour démocratiser l’éducation historique. Enfin, il sera important d’étudier l’impact de ces pratiques numériques sur la citoyenneté, la cohésion sociale et le dialogue interculturel dans les sociétés pluriethniques postcoloniales.</a:t>
            </a:r>
          </a:p>
        </p:txBody>
      </p:sp>
      <p:sp>
        <p:nvSpPr>
          <p:cNvPr id="2" name="Google Shape;1283;p43">
            <a:extLst>
              <a:ext uri="{FF2B5EF4-FFF2-40B4-BE49-F238E27FC236}">
                <a16:creationId xmlns:a16="http://schemas.microsoft.com/office/drawing/2014/main" id="{6D33C522-5951-3AC0-7665-C7BDD7788841}"/>
              </a:ext>
            </a:extLst>
          </p:cNvPr>
          <p:cNvSpPr txBox="1">
            <a:spLocks/>
          </p:cNvSpPr>
          <p:nvPr/>
        </p:nvSpPr>
        <p:spPr>
          <a:xfrm>
            <a:off x="-83819" y="266699"/>
            <a:ext cx="8873526" cy="4180909"/>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3" name="Groupe 2">
            <a:extLst>
              <a:ext uri="{FF2B5EF4-FFF2-40B4-BE49-F238E27FC236}">
                <a16:creationId xmlns:a16="http://schemas.microsoft.com/office/drawing/2014/main" id="{7A875662-D046-879F-F389-F4FB0D20A7A1}"/>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96C97CFD-D927-64A8-23B1-EDF4CA7FDD55}"/>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35FF26BB-19FF-04D9-49DF-FBCA5458BAE3}"/>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E6641844-608C-B990-0A1E-48E89572EE1F}"/>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89A34C70-CA7A-7E44-7433-45CE0FCC59C5}"/>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03034DE4-C3EB-5746-EDB6-3D052B33CADC}"/>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8EA87105-BBCB-EDDE-0ACF-83E71E859F58}"/>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B3107008-28D5-137B-72C3-63FC70B1AF03}"/>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8942B840-A8EA-6BB0-B0F0-8E18B2CF0F4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130E27B1-0702-A477-2054-7973E06D765E}"/>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2245167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22">
          <a:extLst>
            <a:ext uri="{FF2B5EF4-FFF2-40B4-BE49-F238E27FC236}">
              <a16:creationId xmlns:a16="http://schemas.microsoft.com/office/drawing/2014/main" id="{6A2370E3-FB9D-A68B-1BA7-194390674F28}"/>
            </a:ext>
          </a:extLst>
        </p:cNvPr>
        <p:cNvGrpSpPr/>
        <p:nvPr/>
      </p:nvGrpSpPr>
      <p:grpSpPr>
        <a:xfrm>
          <a:off x="0" y="0"/>
          <a:ext cx="0" cy="0"/>
          <a:chOff x="0" y="0"/>
          <a:chExt cx="0" cy="0"/>
        </a:xfrm>
      </p:grpSpPr>
      <p:sp>
        <p:nvSpPr>
          <p:cNvPr id="1323" name="Google Shape;1323;p48">
            <a:extLst>
              <a:ext uri="{FF2B5EF4-FFF2-40B4-BE49-F238E27FC236}">
                <a16:creationId xmlns:a16="http://schemas.microsoft.com/office/drawing/2014/main" id="{433D80A2-3514-3BB0-2DA1-9D378C941506}"/>
              </a:ext>
            </a:extLst>
          </p:cNvPr>
          <p:cNvSpPr txBox="1">
            <a:spLocks noGrp="1"/>
          </p:cNvSpPr>
          <p:nvPr>
            <p:ph type="title"/>
          </p:nvPr>
        </p:nvSpPr>
        <p:spPr>
          <a:xfrm>
            <a:off x="0" y="2957025"/>
            <a:ext cx="9144000" cy="1004700"/>
          </a:xfrm>
          <a:prstGeom prst="rect">
            <a:avLst/>
          </a:prstGeom>
        </p:spPr>
        <p:txBody>
          <a:bodyPr spcFirstLastPara="1" wrap="square" lIns="91425" tIns="91425" rIns="91425" bIns="91425" anchor="ctr" anchorCtr="0">
            <a:noAutofit/>
          </a:bodyPr>
          <a:lstStyle/>
          <a:p>
            <a:pPr lvl="0"/>
            <a:r>
              <a:rPr lang="fr-FR" sz="3200" dirty="0">
                <a:solidFill>
                  <a:srgbClr val="000000"/>
                </a:solidFill>
                <a:latin typeface="Noto Sans Black" panose="020B0502040504020204" pitchFamily="34" charset="0"/>
                <a:ea typeface="Noto Sans Black" panose="020B0502040504020204" pitchFamily="34" charset="0"/>
                <a:cs typeface="Noto Sans Black" panose="020B0502040504020204" pitchFamily="34" charset="0"/>
              </a:rPr>
              <a:t>Références</a:t>
            </a:r>
            <a:endParaRPr sz="3200" dirty="0">
              <a:solidFill>
                <a:srgbClr val="000000"/>
              </a:solidFill>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324" name="Google Shape;1324;p48">
            <a:extLst>
              <a:ext uri="{FF2B5EF4-FFF2-40B4-BE49-F238E27FC236}">
                <a16:creationId xmlns:a16="http://schemas.microsoft.com/office/drawing/2014/main" id="{DD835681-0F2E-2DF5-C0F4-6BCF43750701}"/>
              </a:ext>
            </a:extLst>
          </p:cNvPr>
          <p:cNvSpPr txBox="1">
            <a:spLocks noGrp="1"/>
          </p:cNvSpPr>
          <p:nvPr>
            <p:ph type="title" idx="2"/>
          </p:nvPr>
        </p:nvSpPr>
        <p:spPr>
          <a:xfrm>
            <a:off x="3775200" y="935475"/>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FR" dirty="0">
                <a:solidFill>
                  <a:srgbClr val="000000"/>
                </a:solidFill>
                <a:latin typeface="Open Sans ExtraBold" pitchFamily="2" charset="0"/>
                <a:ea typeface="Open Sans ExtraBold" pitchFamily="2" charset="0"/>
                <a:cs typeface="Open Sans ExtraBold" pitchFamily="2" charset="0"/>
              </a:rPr>
              <a:t>6</a:t>
            </a:r>
            <a:endParaRPr dirty="0">
              <a:solidFill>
                <a:srgbClr val="000000"/>
              </a:solidFill>
              <a:latin typeface="Open Sans ExtraBold" pitchFamily="2" charset="0"/>
              <a:ea typeface="Open Sans ExtraBold" pitchFamily="2" charset="0"/>
              <a:cs typeface="Open Sans ExtraBold" pitchFamily="2" charset="0"/>
            </a:endParaRPr>
          </a:p>
        </p:txBody>
      </p:sp>
      <p:sp>
        <p:nvSpPr>
          <p:cNvPr id="1326" name="Google Shape;1326;p48">
            <a:extLst>
              <a:ext uri="{FF2B5EF4-FFF2-40B4-BE49-F238E27FC236}">
                <a16:creationId xmlns:a16="http://schemas.microsoft.com/office/drawing/2014/main" id="{F5617AAA-C9A2-4CFA-0B98-7202D407A263}"/>
              </a:ext>
            </a:extLst>
          </p:cNvPr>
          <p:cNvSpPr/>
          <p:nvPr/>
        </p:nvSpPr>
        <p:spPr>
          <a:xfrm rot="-900712">
            <a:off x="3450266" y="522634"/>
            <a:ext cx="2243464" cy="2243464"/>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1">
            <a:extLst>
              <a:ext uri="{FF2B5EF4-FFF2-40B4-BE49-F238E27FC236}">
                <a16:creationId xmlns:a16="http://schemas.microsoft.com/office/drawing/2014/main" id="{B6763171-58AD-2054-3CC4-A95B8E73FAE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6BDBA1DF-E899-BE49-4B57-3B914FB5BAC9}"/>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C2ED3721-E259-DC5C-EE73-6983E1B34B12}"/>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EE59398F-F7B5-2BAC-D4DC-83C9F2584C80}"/>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25B5F451-6161-D79D-30BE-A2BE665BA95D}"/>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ABF906DE-3252-DC00-226E-8BA77D2F0532}"/>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9A2EC503-A705-5618-5467-1CCC355556F3}"/>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40235A76-8DA3-502D-C053-7135F98D3ECF}"/>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31682442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9977A726-D648-214C-2301-C4305F643D38}"/>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BAF8DB3C-9569-BBDD-1043-DF3B62F3FF68}"/>
              </a:ext>
            </a:extLst>
          </p:cNvPr>
          <p:cNvSpPr txBox="1">
            <a:spLocks noGrp="1"/>
          </p:cNvSpPr>
          <p:nvPr>
            <p:ph type="title"/>
          </p:nvPr>
        </p:nvSpPr>
        <p:spPr>
          <a:xfrm>
            <a:off x="53341" y="95898"/>
            <a:ext cx="8839200" cy="3698862"/>
          </a:xfrm>
          <a:prstGeom prst="rect">
            <a:avLst/>
          </a:prstGeom>
        </p:spPr>
        <p:txBody>
          <a:bodyPr spcFirstLastPara="1" wrap="square" lIns="91425" tIns="91425" rIns="91425" bIns="91425" anchor="t" anchorCtr="0">
            <a:noAutofit/>
          </a:bodyPr>
          <a:lstStyle/>
          <a:p>
            <a:pPr algn="l"/>
            <a:br>
              <a:rPr lang="fr-FR"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Ouvrages</a:t>
            </a:r>
            <a:br>
              <a:rPr lang="fr-FR"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err="1">
                <a:solidFill>
                  <a:srgbClr val="000000"/>
                </a:solidFill>
                <a:latin typeface="Noto Sans Black" panose="020B0604020202020204" charset="0"/>
                <a:ea typeface="Noto Sans Black" panose="020B0604020202020204" charset="0"/>
                <a:cs typeface="Noto Sans Black" panose="020B0604020202020204" charset="0"/>
              </a:rPr>
              <a:t>Audigier</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F. (2007). L’histoire, l’enseignement et le numérique. In Didactiques de l’histoire, de la géographie et de l’éducation civique. INRP.</a:t>
            </a:r>
            <a:br>
              <a:rPr lang="fr-FR"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err="1">
                <a:solidFill>
                  <a:srgbClr val="000000"/>
                </a:solidFill>
                <a:latin typeface="Noto Sans Black" panose="020B0604020202020204" charset="0"/>
                <a:ea typeface="Noto Sans Black" panose="020B0604020202020204" charset="0"/>
                <a:cs typeface="Noto Sans Black" panose="020B0604020202020204" charset="0"/>
              </a:rPr>
              <a:t>Delouche</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F. (</a:t>
            </a:r>
            <a:r>
              <a:rPr lang="fr-FR" sz="1600" dirty="0" err="1">
                <a:solidFill>
                  <a:srgbClr val="000000"/>
                </a:solidFill>
                <a:latin typeface="Noto Sans Black" panose="020B0604020202020204" charset="0"/>
                <a:ea typeface="Noto Sans Black" panose="020B0604020202020204" charset="0"/>
                <a:cs typeface="Noto Sans Black" panose="020B0604020202020204" charset="0"/>
              </a:rPr>
              <a:t>Dir</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(2003). </a:t>
            </a:r>
            <a:r>
              <a:rPr lang="fr-FR" sz="1600" i="1" dirty="0">
                <a:solidFill>
                  <a:srgbClr val="000000"/>
                </a:solidFill>
                <a:latin typeface="Noto Sans Black" panose="020B0604020202020204" charset="0"/>
                <a:ea typeface="Noto Sans Black" panose="020B0604020202020204" charset="0"/>
                <a:cs typeface="Noto Sans Black" panose="020B0604020202020204" charset="0"/>
              </a:rPr>
              <a:t>Enseigner l’histoire aujourd’hui</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Hachette Éducation.</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Dubois, J.-P. (2003). </a:t>
            </a:r>
            <a:r>
              <a:rPr lang="fr-FR" sz="1600" i="1" dirty="0">
                <a:solidFill>
                  <a:srgbClr val="000000"/>
                </a:solidFill>
                <a:latin typeface="Noto Sans Black" panose="020B0604020202020204" charset="0"/>
                <a:ea typeface="Noto Sans Black" panose="020B0604020202020204" charset="0"/>
                <a:cs typeface="Noto Sans Black" panose="020B0604020202020204" charset="0"/>
              </a:rPr>
              <a:t>Éducation aux médias et à l’information : les nouveaux enjeux</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Paris. Presses Universitaires de France.</a:t>
            </a:r>
            <a:br>
              <a:rPr lang="fr-FR"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Houssaye, J. (2014). </a:t>
            </a:r>
            <a:r>
              <a:rPr lang="fr-FR" sz="1600" i="1" dirty="0">
                <a:solidFill>
                  <a:srgbClr val="000000"/>
                </a:solidFill>
                <a:latin typeface="Noto Sans Black" panose="020B0604020202020204" charset="0"/>
                <a:ea typeface="Noto Sans Black" panose="020B0604020202020204" charset="0"/>
                <a:cs typeface="Noto Sans Black" panose="020B0604020202020204" charset="0"/>
              </a:rPr>
              <a:t>La pédagogie : une encyclopédie pour aujourd’hui</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ESF.</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Jean‑Pierre Chrétien et Jean‑Louis </a:t>
            </a:r>
            <a:r>
              <a:rPr lang="fr-FR" sz="1600" dirty="0" err="1">
                <a:solidFill>
                  <a:srgbClr val="000000"/>
                </a:solidFill>
                <a:latin typeface="Noto Sans Black" panose="020B0604020202020204" charset="0"/>
                <a:ea typeface="Noto Sans Black" panose="020B0604020202020204" charset="0"/>
                <a:cs typeface="Noto Sans Black" panose="020B0604020202020204" charset="0"/>
              </a:rPr>
              <a:t>Triaud</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( 1999), </a:t>
            </a:r>
            <a:r>
              <a:rPr lang="fr-FR" sz="1600" i="1" dirty="0">
                <a:solidFill>
                  <a:srgbClr val="000000"/>
                </a:solidFill>
                <a:latin typeface="Noto Sans Black" panose="020B0604020202020204" charset="0"/>
                <a:ea typeface="Noto Sans Black" panose="020B0604020202020204" charset="0"/>
                <a:cs typeface="Noto Sans Black" panose="020B0604020202020204" charset="0"/>
              </a:rPr>
              <a:t>Histoire d’Afrique. Les enjeux de mémoire</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err="1">
                <a:solidFill>
                  <a:srgbClr val="000000"/>
                </a:solidFill>
                <a:latin typeface="Noto Sans Black" panose="020B0604020202020204" charset="0"/>
                <a:ea typeface="Noto Sans Black" panose="020B0604020202020204" charset="0"/>
                <a:cs typeface="Noto Sans Black" panose="020B0604020202020204" charset="0"/>
              </a:rPr>
              <a:t>Kabou</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A. (2020). </a:t>
            </a:r>
            <a:r>
              <a:rPr lang="fr-FR" sz="1600" i="1" dirty="0">
                <a:solidFill>
                  <a:srgbClr val="000000"/>
                </a:solidFill>
                <a:latin typeface="Noto Sans Black" panose="020B0604020202020204" charset="0"/>
                <a:ea typeface="Noto Sans Black" panose="020B0604020202020204" charset="0"/>
                <a:cs typeface="Noto Sans Black" panose="020B0604020202020204" charset="0"/>
              </a:rPr>
              <a:t>L’Afrique face au numérique : opportunités et fractures</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L’Harmattan.</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err="1">
                <a:solidFill>
                  <a:srgbClr val="000000"/>
                </a:solidFill>
                <a:latin typeface="Noto Sans Black" panose="020B0604020202020204" charset="0"/>
                <a:ea typeface="Noto Sans Black" panose="020B0604020202020204" charset="0"/>
                <a:cs typeface="Noto Sans Black" panose="020B0604020202020204" charset="0"/>
              </a:rPr>
              <a:t>Audigier</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F. (2007). </a:t>
            </a:r>
            <a:r>
              <a:rPr lang="fr-FR" sz="1600" i="1" dirty="0">
                <a:solidFill>
                  <a:srgbClr val="000000"/>
                </a:solidFill>
                <a:latin typeface="Noto Sans Black" panose="020B0604020202020204" charset="0"/>
                <a:ea typeface="Noto Sans Black" panose="020B0604020202020204" charset="0"/>
                <a:cs typeface="Noto Sans Black" panose="020B0604020202020204" charset="0"/>
              </a:rPr>
              <a:t>L’histoire, l’enseignement et le numérique.</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In Didactiques de l’histoire, de la géographie et de l’éducation civique. INRP.</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Zerbo, J.-C. (2017). </a:t>
            </a:r>
            <a:r>
              <a:rPr lang="fr-FR" sz="1600" i="1" dirty="0">
                <a:solidFill>
                  <a:srgbClr val="000000"/>
                </a:solidFill>
                <a:latin typeface="Noto Sans Black" panose="020B0604020202020204" charset="0"/>
                <a:ea typeface="Noto Sans Black" panose="020B0604020202020204" charset="0"/>
                <a:cs typeface="Noto Sans Black" panose="020B0604020202020204" charset="0"/>
              </a:rPr>
              <a:t>Didactique de l’histoire en Afrique : approches critiques et perspectives</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Presses universitaires.</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endParaRPr lang="fr-FR" sz="1600" dirty="0">
              <a:solidFill>
                <a:srgbClr val="000000"/>
              </a:solidFill>
              <a:latin typeface="Noto Sans Black" panose="020B0604020202020204" charset="0"/>
              <a:ea typeface="Noto Sans Black" panose="020B0604020202020204" charset="0"/>
              <a:cs typeface="Noto Sans Black" panose="020B0604020202020204" charset="0"/>
            </a:endParaRPr>
          </a:p>
        </p:txBody>
      </p:sp>
      <p:sp>
        <p:nvSpPr>
          <p:cNvPr id="2" name="Google Shape;1283;p43">
            <a:extLst>
              <a:ext uri="{FF2B5EF4-FFF2-40B4-BE49-F238E27FC236}">
                <a16:creationId xmlns:a16="http://schemas.microsoft.com/office/drawing/2014/main" id="{B4A367E6-5E7B-918C-17EE-DE4249D618A7}"/>
              </a:ext>
            </a:extLst>
          </p:cNvPr>
          <p:cNvSpPr txBox="1">
            <a:spLocks/>
          </p:cNvSpPr>
          <p:nvPr/>
        </p:nvSpPr>
        <p:spPr>
          <a:xfrm>
            <a:off x="673570" y="2494748"/>
            <a:ext cx="7796860" cy="910686"/>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endPar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3" name="Groupe 2">
            <a:extLst>
              <a:ext uri="{FF2B5EF4-FFF2-40B4-BE49-F238E27FC236}">
                <a16:creationId xmlns:a16="http://schemas.microsoft.com/office/drawing/2014/main" id="{11709580-D4E8-82B9-643C-43E5223AE43F}"/>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4D041654-22FD-A4B9-6C31-6CA0317ACD82}"/>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1924292B-B2FE-01AD-E1FE-81CE9AA48A4F}"/>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ED27165C-8DA0-1EBC-8D51-50763E236A1B}"/>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B2456B95-7A6C-F743-342B-584F480D1B54}"/>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2BF23AE4-5BAA-88A0-0CA2-11D7A0903FA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1A0F31D3-1821-E001-D887-DDEEF4D614CC}"/>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928A787A-CD80-9500-F0E9-575C1BD38728}"/>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35095625-1051-CB21-F431-40F9DF78A7CD}"/>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53CA9462-6081-55CB-3114-4484D930C050}"/>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41132702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986D4F-C0CE-3460-9E44-57813D7848E8}"/>
              </a:ext>
            </a:extLst>
          </p:cNvPr>
          <p:cNvSpPr>
            <a:spLocks noGrp="1"/>
          </p:cNvSpPr>
          <p:nvPr>
            <p:ph type="title"/>
          </p:nvPr>
        </p:nvSpPr>
        <p:spPr>
          <a:xfrm>
            <a:off x="87463" y="539500"/>
            <a:ext cx="8865705" cy="3873474"/>
          </a:xfrm>
        </p:spPr>
        <p:txBody>
          <a:bodyPr/>
          <a:lstStyle/>
          <a:p>
            <a:pPr lvl="2"/>
            <a:r>
              <a:rPr lang="fr-FR" sz="1600" dirty="0">
                <a:solidFill>
                  <a:srgbClr val="000000"/>
                </a:solidFill>
                <a:latin typeface="Noto Sans Black" panose="020B0604020202020204" charset="0"/>
                <a:ea typeface="Noto Sans Black" panose="020B0604020202020204" charset="0"/>
                <a:cs typeface="Noto Sans Black" panose="020B0604020202020204" charset="0"/>
              </a:rPr>
              <a:t>Article </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Youssouf, A. (2019). L’enseignement de l’histoire à Djibouti : entre héritage colonial                         renouveau curriculaire. Cahiers du CREEB.</a:t>
            </a:r>
            <a:br>
              <a:rPr lang="fr-FR" sz="1600" dirty="0">
                <a:solidFill>
                  <a:srgbClr val="000000"/>
                </a:solidFill>
                <a:latin typeface="Noto Sans Black" panose="020B0604020202020204" charset="0"/>
                <a:ea typeface="Noto Sans Black" panose="020B0604020202020204" charset="0"/>
                <a:cs typeface="Noto Sans Black" panose="020B0604020202020204" charset="0"/>
              </a:rPr>
            </a:b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Rapports et documents institutionnels </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DJ" sz="1600" dirty="0">
                <a:solidFill>
                  <a:srgbClr val="000000"/>
                </a:solidFill>
                <a:latin typeface="Noto Sans Black" panose="020B0604020202020204" charset="0"/>
                <a:ea typeface="Noto Sans Black" panose="020B0604020202020204" charset="0"/>
                <a:cs typeface="Noto Sans Black" panose="020B0604020202020204" charset="0"/>
              </a:rPr>
              <a:t>MENFOP &amp; Banque mondiale. (2022). </a:t>
            </a:r>
            <a:r>
              <a:rPr lang="fr-DJ" sz="1600" i="1" dirty="0">
                <a:solidFill>
                  <a:srgbClr val="000000"/>
                </a:solidFill>
                <a:latin typeface="Noto Sans Black" panose="020B0604020202020204" charset="0"/>
                <a:ea typeface="Noto Sans Black" panose="020B0604020202020204" charset="0"/>
                <a:cs typeface="Noto Sans Black" panose="020B0604020202020204" charset="0"/>
              </a:rPr>
              <a:t>Djibouti : éducation et transformation numérique. Rapport technique</a:t>
            </a:r>
            <a:r>
              <a:rPr lang="fr-DJ" sz="1600" dirty="0">
                <a:solidFill>
                  <a:srgbClr val="000000"/>
                </a:solidFill>
                <a:latin typeface="Noto Sans Black" panose="020B0604020202020204" charset="0"/>
                <a:ea typeface="Noto Sans Black" panose="020B0604020202020204" charset="0"/>
                <a:cs typeface="Noto Sans Black" panose="020B0604020202020204" charset="0"/>
              </a:rPr>
              <a:t>.</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DJ" sz="1600" dirty="0">
                <a:solidFill>
                  <a:srgbClr val="000000"/>
                </a:solidFill>
                <a:latin typeface="Noto Sans Black" panose="020B0604020202020204" charset="0"/>
                <a:ea typeface="Noto Sans Black" panose="020B0604020202020204" charset="0"/>
                <a:cs typeface="Noto Sans Black" panose="020B0604020202020204" charset="0"/>
              </a:rPr>
              <a:t>Ministère de l’Éducation nationale et de la Formation professionnelle (MENFOP). (2021). </a:t>
            </a:r>
            <a:r>
              <a:rPr lang="fr-DJ" sz="1600" i="1" dirty="0">
                <a:solidFill>
                  <a:srgbClr val="000000"/>
                </a:solidFill>
                <a:latin typeface="Noto Sans Black" panose="020B0604020202020204" charset="0"/>
                <a:ea typeface="Noto Sans Black" panose="020B0604020202020204" charset="0"/>
                <a:cs typeface="Noto Sans Black" panose="020B0604020202020204" charset="0"/>
              </a:rPr>
              <a:t>Rapport sur l’intégration du numérique dans l’éducation</a:t>
            </a:r>
            <a:r>
              <a:rPr lang="fr-DJ" sz="1600" dirty="0">
                <a:solidFill>
                  <a:srgbClr val="000000"/>
                </a:solidFill>
                <a:latin typeface="Noto Sans Black" panose="020B0604020202020204" charset="0"/>
                <a:ea typeface="Noto Sans Black" panose="020B0604020202020204" charset="0"/>
                <a:cs typeface="Noto Sans Black" panose="020B0604020202020204" charset="0"/>
              </a:rPr>
              <a:t>.</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DJ" sz="1600" dirty="0">
                <a:solidFill>
                  <a:srgbClr val="000000"/>
                </a:solidFill>
                <a:latin typeface="Noto Sans Black" panose="020B0604020202020204" charset="0"/>
                <a:ea typeface="Noto Sans Black" panose="020B0604020202020204" charset="0"/>
                <a:cs typeface="Noto Sans Black" panose="020B0604020202020204" charset="0"/>
              </a:rPr>
              <a:t>Ministère de l’Éducation nationale et de la Formation professionnelle (MENFOP). (2021). </a:t>
            </a:r>
            <a:r>
              <a:rPr lang="fr-DJ" sz="1600" i="1" dirty="0">
                <a:solidFill>
                  <a:srgbClr val="000000"/>
                </a:solidFill>
                <a:latin typeface="Noto Sans Black" panose="020B0604020202020204" charset="0"/>
                <a:ea typeface="Noto Sans Black" panose="020B0604020202020204" charset="0"/>
                <a:cs typeface="Noto Sans Black" panose="020B0604020202020204" charset="0"/>
              </a:rPr>
              <a:t>Plan sectoriel de l’éducation 2021-2025</a:t>
            </a:r>
            <a:r>
              <a:rPr lang="fr-DJ" sz="1600" dirty="0">
                <a:solidFill>
                  <a:srgbClr val="000000"/>
                </a:solidFill>
                <a:latin typeface="Noto Sans Black" panose="020B0604020202020204" charset="0"/>
                <a:ea typeface="Noto Sans Black" panose="020B0604020202020204" charset="0"/>
                <a:cs typeface="Noto Sans Black" panose="020B0604020202020204" charset="0"/>
              </a:rPr>
              <a:t>.</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DJ" sz="1600" dirty="0">
                <a:solidFill>
                  <a:srgbClr val="000000"/>
                </a:solidFill>
                <a:latin typeface="Noto Sans Black" panose="020B0604020202020204" charset="0"/>
                <a:ea typeface="Noto Sans Black" panose="020B0604020202020204" charset="0"/>
                <a:cs typeface="Noto Sans Black" panose="020B0604020202020204" charset="0"/>
              </a:rPr>
              <a:t>Smart </a:t>
            </a:r>
            <a:r>
              <a:rPr lang="fr-DJ" sz="1600" dirty="0" err="1">
                <a:solidFill>
                  <a:srgbClr val="000000"/>
                </a:solidFill>
                <a:latin typeface="Noto Sans Black" panose="020B0604020202020204" charset="0"/>
                <a:ea typeface="Noto Sans Black" panose="020B0604020202020204" charset="0"/>
                <a:cs typeface="Noto Sans Black" panose="020B0604020202020204" charset="0"/>
              </a:rPr>
              <a:t>Africa</a:t>
            </a:r>
            <a:r>
              <a:rPr lang="fr-DJ" sz="1600" dirty="0">
                <a:solidFill>
                  <a:srgbClr val="000000"/>
                </a:solidFill>
                <a:latin typeface="Noto Sans Black" panose="020B0604020202020204" charset="0"/>
                <a:ea typeface="Noto Sans Black" panose="020B0604020202020204" charset="0"/>
                <a:cs typeface="Noto Sans Black" panose="020B0604020202020204" charset="0"/>
              </a:rPr>
              <a:t> Alliance. (2023). </a:t>
            </a:r>
            <a:r>
              <a:rPr lang="fr-DJ" sz="1600" i="1" dirty="0">
                <a:solidFill>
                  <a:srgbClr val="000000"/>
                </a:solidFill>
                <a:latin typeface="Noto Sans Black" panose="020B0604020202020204" charset="0"/>
                <a:ea typeface="Noto Sans Black" panose="020B0604020202020204" charset="0"/>
                <a:cs typeface="Noto Sans Black" panose="020B0604020202020204" charset="0"/>
              </a:rPr>
              <a:t>Smart </a:t>
            </a:r>
            <a:r>
              <a:rPr lang="fr-DJ" sz="1600" i="1" dirty="0" err="1">
                <a:solidFill>
                  <a:srgbClr val="000000"/>
                </a:solidFill>
                <a:latin typeface="Noto Sans Black" panose="020B0604020202020204" charset="0"/>
                <a:ea typeface="Noto Sans Black" panose="020B0604020202020204" charset="0"/>
                <a:cs typeface="Noto Sans Black" panose="020B0604020202020204" charset="0"/>
              </a:rPr>
              <a:t>Africa</a:t>
            </a:r>
            <a:r>
              <a:rPr lang="fr-DJ" sz="1600" i="1" dirty="0">
                <a:solidFill>
                  <a:srgbClr val="000000"/>
                </a:solidFill>
                <a:latin typeface="Noto Sans Black" panose="020B0604020202020204" charset="0"/>
                <a:ea typeface="Noto Sans Black" panose="020B0604020202020204" charset="0"/>
                <a:cs typeface="Noto Sans Black" panose="020B0604020202020204" charset="0"/>
              </a:rPr>
              <a:t> Digital </a:t>
            </a:r>
            <a:r>
              <a:rPr lang="fr-DJ" sz="1600" i="1" dirty="0" err="1">
                <a:solidFill>
                  <a:srgbClr val="000000"/>
                </a:solidFill>
                <a:latin typeface="Noto Sans Black" panose="020B0604020202020204" charset="0"/>
                <a:ea typeface="Noto Sans Black" panose="020B0604020202020204" charset="0"/>
                <a:cs typeface="Noto Sans Black" panose="020B0604020202020204" charset="0"/>
              </a:rPr>
              <a:t>Academy</a:t>
            </a:r>
            <a:r>
              <a:rPr lang="fr-DJ" sz="1600" i="1" dirty="0">
                <a:solidFill>
                  <a:srgbClr val="000000"/>
                </a:solidFill>
                <a:latin typeface="Noto Sans Black" panose="020B0604020202020204" charset="0"/>
                <a:ea typeface="Noto Sans Black" panose="020B0604020202020204" charset="0"/>
                <a:cs typeface="Noto Sans Black" panose="020B0604020202020204" charset="0"/>
              </a:rPr>
              <a:t> (SADA) : Rapport régional</a:t>
            </a:r>
            <a:r>
              <a:rPr lang="fr-DJ" sz="1600" dirty="0">
                <a:solidFill>
                  <a:srgbClr val="000000"/>
                </a:solidFill>
                <a:latin typeface="Noto Sans Black" panose="020B0604020202020204" charset="0"/>
                <a:ea typeface="Noto Sans Black" panose="020B0604020202020204" charset="0"/>
                <a:cs typeface="Noto Sans Black" panose="020B0604020202020204" charset="0"/>
              </a:rPr>
              <a:t>. Kigali.</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FR" sz="1600" dirty="0">
                <a:solidFill>
                  <a:srgbClr val="000000"/>
                </a:solidFill>
                <a:latin typeface="Noto Sans Black" panose="020B0604020202020204" charset="0"/>
                <a:ea typeface="Noto Sans Black" panose="020B0604020202020204" charset="0"/>
                <a:cs typeface="Noto Sans Black" panose="020B0604020202020204" charset="0"/>
              </a:rPr>
              <a:t>UNESCO. (2018). </a:t>
            </a:r>
            <a:r>
              <a:rPr lang="fr-FR" sz="1600" i="1" dirty="0">
                <a:solidFill>
                  <a:srgbClr val="000000"/>
                </a:solidFill>
                <a:latin typeface="Noto Sans Black" panose="020B0604020202020204" charset="0"/>
                <a:ea typeface="Noto Sans Black" panose="020B0604020202020204" charset="0"/>
                <a:cs typeface="Noto Sans Black" panose="020B0604020202020204" charset="0"/>
              </a:rPr>
              <a:t>L’éducation en Afrique à l’ère du numérique</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 UNESCO </a:t>
            </a:r>
            <a:r>
              <a:rPr lang="fr-FR" sz="1600" dirty="0" err="1">
                <a:solidFill>
                  <a:srgbClr val="000000"/>
                </a:solidFill>
                <a:latin typeface="Noto Sans Black" panose="020B0604020202020204" charset="0"/>
                <a:ea typeface="Noto Sans Black" panose="020B0604020202020204" charset="0"/>
                <a:cs typeface="Noto Sans Black" panose="020B0604020202020204" charset="0"/>
              </a:rPr>
              <a:t>Publishing</a:t>
            </a:r>
            <a:r>
              <a:rPr lang="fr-FR" sz="1600" dirty="0">
                <a:solidFill>
                  <a:srgbClr val="000000"/>
                </a:solidFill>
                <a:latin typeface="Noto Sans Black" panose="020B0604020202020204" charset="0"/>
                <a:ea typeface="Noto Sans Black" panose="020B0604020202020204" charset="0"/>
                <a:cs typeface="Noto Sans Black" panose="020B0604020202020204" charset="0"/>
              </a:rPr>
              <a:t>.</a:t>
            </a:r>
            <a:br>
              <a:rPr lang="fr-DJ" sz="1600" dirty="0">
                <a:solidFill>
                  <a:srgbClr val="000000"/>
                </a:solidFill>
                <a:latin typeface="Noto Sans Black" panose="020B0604020202020204" charset="0"/>
                <a:ea typeface="Noto Sans Black" panose="020B0604020202020204" charset="0"/>
                <a:cs typeface="Noto Sans Black" panose="020B0604020202020204" charset="0"/>
              </a:rPr>
            </a:br>
            <a:r>
              <a:rPr lang="fr-DJ" sz="1600" dirty="0">
                <a:solidFill>
                  <a:srgbClr val="000000"/>
                </a:solidFill>
                <a:latin typeface="Noto Sans Black" panose="020B0604020202020204" charset="0"/>
                <a:ea typeface="Noto Sans Black" panose="020B0604020202020204" charset="0"/>
                <a:cs typeface="Noto Sans Black" panose="020B0604020202020204" charset="0"/>
              </a:rPr>
              <a:t>UNESCO. (2017). </a:t>
            </a:r>
            <a:r>
              <a:rPr lang="fr-DJ" sz="1600" i="1" dirty="0">
                <a:solidFill>
                  <a:srgbClr val="000000"/>
                </a:solidFill>
                <a:latin typeface="Noto Sans Black" panose="020B0604020202020204" charset="0"/>
                <a:ea typeface="Noto Sans Black" panose="020B0604020202020204" charset="0"/>
                <a:cs typeface="Noto Sans Black" panose="020B0604020202020204" charset="0"/>
              </a:rPr>
              <a:t>Éducation et TIC en Afrique : les bonnes pratiques pour une meilleure qualité de l’enseignement</a:t>
            </a:r>
            <a:r>
              <a:rPr lang="fr-DJ" sz="1600" b="0" dirty="0">
                <a:solidFill>
                  <a:srgbClr val="000000"/>
                </a:solidFill>
                <a:latin typeface="Times New Roman" panose="02020603050405020304" pitchFamily="18" charset="0"/>
                <a:cs typeface="Times New Roman" panose="02020603050405020304" pitchFamily="18" charset="0"/>
              </a:rPr>
              <a:t>.</a:t>
            </a:r>
            <a:br>
              <a:rPr lang="fr-DJ" sz="1600" b="0" dirty="0">
                <a:solidFill>
                  <a:srgbClr val="000000"/>
                </a:solidFill>
                <a:latin typeface="Times New Roman" panose="02020603050405020304" pitchFamily="18" charset="0"/>
                <a:cs typeface="Times New Roman" panose="02020603050405020304" pitchFamily="18" charset="0"/>
              </a:rPr>
            </a:br>
            <a:endParaRPr lang="fr-DJ" sz="1600" b="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63660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D4D2CA-599B-D437-D579-27CCE0BCF223}"/>
              </a:ext>
            </a:extLst>
          </p:cNvPr>
          <p:cNvSpPr>
            <a:spLocks noGrp="1"/>
          </p:cNvSpPr>
          <p:nvPr>
            <p:ph type="title"/>
          </p:nvPr>
        </p:nvSpPr>
        <p:spPr>
          <a:xfrm>
            <a:off x="166976" y="539499"/>
            <a:ext cx="8833901" cy="3619033"/>
          </a:xfrm>
        </p:spPr>
        <p:txBody>
          <a:bodyPr/>
          <a:lstStyle/>
          <a:p>
            <a:pPr lvl="2"/>
            <a:r>
              <a:rPr lang="fr-FR" sz="1800" dirty="0">
                <a:solidFill>
                  <a:srgbClr val="000000"/>
                </a:solidFill>
                <a:latin typeface="Times New Roman" panose="02020603050405020304" pitchFamily="18" charset="0"/>
                <a:cs typeface="Times New Roman" panose="02020603050405020304" pitchFamily="18" charset="0"/>
              </a:rPr>
              <a:t>Sources internet (pages et sites web)</a:t>
            </a:r>
            <a:br>
              <a:rPr lang="fr-DJ" sz="2000" b="0" dirty="0">
                <a:solidFill>
                  <a:srgbClr val="000000"/>
                </a:solidFill>
                <a:latin typeface="Times New Roman" panose="02020603050405020304" pitchFamily="18" charset="0"/>
                <a:cs typeface="Times New Roman" panose="02020603050405020304" pitchFamily="18" charset="0"/>
              </a:rPr>
            </a:br>
            <a:r>
              <a:rPr lang="fr-FR" sz="2000" b="0" dirty="0">
                <a:solidFill>
                  <a:srgbClr val="000000"/>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https://www.globalpartnership.org/fr/blog/djibouti-transformer-leducation-pour-mieux-former-son-capital-</a:t>
            </a:r>
            <a:br>
              <a:rPr lang="fr-DJ" sz="2000" b="0" u="sng" dirty="0">
                <a:solidFill>
                  <a:srgbClr val="000000"/>
                </a:solidFill>
                <a:latin typeface="Times New Roman" panose="02020603050405020304" pitchFamily="18" charset="0"/>
                <a:cs typeface="Times New Roman" panose="02020603050405020304" pitchFamily="18" charset="0"/>
              </a:rPr>
            </a:br>
            <a:r>
              <a:rPr lang="fr-FR" sz="2000" b="0" u="sng" dirty="0">
                <a:solidFill>
                  <a:srgbClr val="000000"/>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https://ifef.francophonie.org/wp-content/uploads/2025/05/IFEF-Web-banniere-site-6-1.png</a:t>
            </a:r>
            <a:br>
              <a:rPr lang="fr-DJ" sz="2000" b="0" u="sng" dirty="0">
                <a:solidFill>
                  <a:srgbClr val="000000"/>
                </a:solidFill>
                <a:latin typeface="Times New Roman" panose="02020603050405020304" pitchFamily="18" charset="0"/>
                <a:cs typeface="Times New Roman" panose="02020603050405020304" pitchFamily="18" charset="0"/>
              </a:rPr>
            </a:br>
            <a:r>
              <a:rPr lang="fr-FR" sz="2000" b="0" u="sng" dirty="0">
                <a:solidFill>
                  <a:srgbClr val="000000"/>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https://communication.gouv.dj/wp-content/uploads/2023/08/Le-MCPT-et-le-MENFOP-pour-des-ecoles-connectees-et-une-integration-reussie-des-TIC-1.jpg</a:t>
            </a:r>
            <a:br>
              <a:rPr lang="fr-DJ" sz="2000" b="0" u="sng" dirty="0">
                <a:solidFill>
                  <a:srgbClr val="000000"/>
                </a:solidFill>
                <a:latin typeface="Times New Roman" panose="02020603050405020304" pitchFamily="18" charset="0"/>
                <a:cs typeface="Times New Roman" panose="02020603050405020304" pitchFamily="18" charset="0"/>
              </a:rPr>
            </a:br>
            <a:r>
              <a:rPr lang="fr-FR" sz="2000" b="0" u="sng" dirty="0">
                <a:solidFill>
                  <a:srgbClr val="000000"/>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https://www.banquemondiale.org/fr/news/press-release/2018/11/14/digital-technology-will-help-djibouti</a:t>
            </a:r>
            <a:br>
              <a:rPr lang="fr-DJ" sz="2000" b="0" u="sng" dirty="0">
                <a:solidFill>
                  <a:srgbClr val="000000"/>
                </a:solidFill>
              </a:rPr>
            </a:br>
            <a:r>
              <a:rPr lang="fr-FR" sz="2000" b="0" dirty="0">
                <a:solidFill>
                  <a:srgbClr val="000000"/>
                </a:solidFill>
              </a:rPr>
              <a:t> </a:t>
            </a:r>
            <a:br>
              <a:rPr lang="fr-DJ" sz="2000" b="0" dirty="0">
                <a:solidFill>
                  <a:srgbClr val="000000"/>
                </a:solidFill>
              </a:rPr>
            </a:br>
            <a:r>
              <a:rPr lang="fr-FR" sz="2000" b="0" dirty="0">
                <a:solidFill>
                  <a:srgbClr val="000000"/>
                </a:solidFill>
              </a:rPr>
              <a:t> </a:t>
            </a:r>
            <a:br>
              <a:rPr lang="fr-DJ" sz="3200" b="0" dirty="0">
                <a:solidFill>
                  <a:srgbClr val="000000"/>
                </a:solidFill>
              </a:rPr>
            </a:br>
            <a:r>
              <a:rPr lang="fr-FR" sz="2800" b="0" dirty="0">
                <a:solidFill>
                  <a:srgbClr val="000000"/>
                </a:solidFill>
              </a:rPr>
              <a:t> </a:t>
            </a:r>
            <a:br>
              <a:rPr lang="fr-DJ" sz="2800" b="0" dirty="0">
                <a:solidFill>
                  <a:srgbClr val="000000"/>
                </a:solidFill>
              </a:rPr>
            </a:br>
            <a:r>
              <a:rPr lang="fr-FR" sz="3200" b="0" dirty="0">
                <a:solidFill>
                  <a:srgbClr val="000000"/>
                </a:solidFill>
              </a:rPr>
              <a:t> </a:t>
            </a:r>
            <a:br>
              <a:rPr lang="fr-DJ" sz="2800" b="0" dirty="0">
                <a:solidFill>
                  <a:srgbClr val="000000"/>
                </a:solidFill>
              </a:rPr>
            </a:br>
            <a:endParaRPr lang="fr-DJ" b="0" dirty="0">
              <a:solidFill>
                <a:srgbClr val="000000"/>
              </a:solidFill>
            </a:endParaRPr>
          </a:p>
        </p:txBody>
      </p:sp>
    </p:spTree>
    <p:extLst>
      <p:ext uri="{BB962C8B-B14F-4D97-AF65-F5344CB8AC3E}">
        <p14:creationId xmlns:p14="http://schemas.microsoft.com/office/powerpoint/2010/main" val="6627886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B8B35392-F11C-987B-9B93-F9F9DAC72F8F}"/>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17916CE4-8A58-B6C9-B2D3-D8A117401CC6}"/>
              </a:ext>
            </a:extLst>
          </p:cNvPr>
          <p:cNvSpPr txBox="1">
            <a:spLocks noGrp="1"/>
          </p:cNvSpPr>
          <p:nvPr>
            <p:ph type="title"/>
          </p:nvPr>
        </p:nvSpPr>
        <p:spPr>
          <a:xfrm>
            <a:off x="812462" y="988415"/>
            <a:ext cx="7336456" cy="2014761"/>
          </a:xfrm>
          <a:prstGeom prst="rect">
            <a:avLst/>
          </a:prstGeom>
        </p:spPr>
        <p:txBody>
          <a:bodyPr spcFirstLastPara="1" wrap="square" lIns="91425" tIns="91425" rIns="91425" bIns="91425" anchor="t" anchorCtr="0">
            <a:noAutofit/>
          </a:bodyPr>
          <a:lstStyle/>
          <a:p>
            <a:pPr lvl="0"/>
            <a:r>
              <a:rPr lang="fr-FR" sz="3200" dirty="0">
                <a:solidFill>
                  <a:srgbClr val="000000"/>
                </a:solidFill>
                <a:latin typeface="Rockwell Extra Bold" panose="02060903040505020403" pitchFamily="18" charset="0"/>
                <a:ea typeface="Noto Sans Black" panose="020B0502040504020204" pitchFamily="34" charset="0"/>
                <a:cs typeface="Noto Sans Black" panose="020B0502040504020204" pitchFamily="34" charset="0"/>
              </a:rPr>
              <a:t>Je vous remercie pour votre aimable attention </a:t>
            </a:r>
          </a:p>
        </p:txBody>
      </p:sp>
      <p:sp>
        <p:nvSpPr>
          <p:cNvPr id="2" name="Google Shape;1283;p43">
            <a:extLst>
              <a:ext uri="{FF2B5EF4-FFF2-40B4-BE49-F238E27FC236}">
                <a16:creationId xmlns:a16="http://schemas.microsoft.com/office/drawing/2014/main" id="{81CD375F-25FC-B966-B03E-42E56C863419}"/>
              </a:ext>
            </a:extLst>
          </p:cNvPr>
          <p:cNvSpPr txBox="1">
            <a:spLocks/>
          </p:cNvSpPr>
          <p:nvPr/>
        </p:nvSpPr>
        <p:spPr>
          <a:xfrm>
            <a:off x="633693" y="1281366"/>
            <a:ext cx="8156013" cy="1101186"/>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3" name="Groupe 2">
            <a:extLst>
              <a:ext uri="{FF2B5EF4-FFF2-40B4-BE49-F238E27FC236}">
                <a16:creationId xmlns:a16="http://schemas.microsoft.com/office/drawing/2014/main" id="{7AB332E6-85D1-0F23-DBC5-A1C7286CB343}"/>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623EF13D-95C2-E767-9F9F-B927DF41D0D4}"/>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EDABF18B-A4A9-0319-BEE8-5AA7FC21CE70}"/>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F3E54894-22EB-5D39-76C4-C57340B52BD6}"/>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B502E510-5650-0824-9867-A13733FAB276}"/>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707EE5CF-FC61-7CE2-32D8-7C362A22A248}"/>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1E27065F-5441-C20E-763B-363A31C20A28}"/>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2775A1D3-194C-DB40-8E2A-3E96B4E02E32}"/>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641C880E-EEC0-6670-8547-BC5C5F7BAFD1}"/>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A138454D-B0F9-5843-F490-283AE01D75EE}"/>
                </a:ext>
              </a:extLst>
            </p:cNvPr>
            <p:cNvPicPr>
              <a:picLocks noChangeAspect="1"/>
            </p:cNvPicPr>
            <p:nvPr/>
          </p:nvPicPr>
          <p:blipFill>
            <a:blip r:embed="rId7"/>
            <a:stretch>
              <a:fillRect/>
            </a:stretch>
          </p:blipFill>
          <p:spPr>
            <a:xfrm>
              <a:off x="6144619" y="4450888"/>
              <a:ext cx="767008" cy="713317"/>
            </a:xfrm>
            <a:prstGeom prst="rect">
              <a:avLst/>
            </a:prstGeom>
          </p:spPr>
        </p:pic>
      </p:grpSp>
    </p:spTree>
    <p:extLst>
      <p:ext uri="{BB962C8B-B14F-4D97-AF65-F5344CB8AC3E}">
        <p14:creationId xmlns:p14="http://schemas.microsoft.com/office/powerpoint/2010/main" val="2391464102"/>
      </p:ext>
    </p:extLst>
  </p:cSld>
  <p:clrMapOvr>
    <a:masterClrMapping/>
  </p:clrMapOvr>
</p:sld>
</file>

<file path=ppt/theme/theme1.xml><?xml version="1.0" encoding="utf-8"?>
<a:theme xmlns:a="http://schemas.openxmlformats.org/drawingml/2006/main" name="Blaue Kreise &amp; Farbverläufe - Durchbruch by Slidesgo">
  <a:themeElements>
    <a:clrScheme name="Simple Light">
      <a:dk1>
        <a:srgbClr val="FFFFFF"/>
      </a:dk1>
      <a:lt1>
        <a:srgbClr val="FFFFFF"/>
      </a:lt1>
      <a:dk2>
        <a:srgbClr val="812792"/>
      </a:dk2>
      <a:lt2>
        <a:srgbClr val="29AAE1"/>
      </a:lt2>
      <a:accent1>
        <a:srgbClr val="00FFFF"/>
      </a:accent1>
      <a:accent2>
        <a:srgbClr val="29AAE1"/>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BB2A3615EC40748B6DE97B0D32B2761" ma:contentTypeVersion="9" ma:contentTypeDescription="Create a new document." ma:contentTypeScope="" ma:versionID="e39047c8310ce98ccfeb99b22718334e">
  <xsd:schema xmlns:xsd="http://www.w3.org/2001/XMLSchema" xmlns:xs="http://www.w3.org/2001/XMLSchema" xmlns:p="http://schemas.microsoft.com/office/2006/metadata/properties" xmlns:ns2="7445f74b-5921-4478-9aa1-9c5305656e61" targetNamespace="http://schemas.microsoft.com/office/2006/metadata/properties" ma:root="true" ma:fieldsID="300885508b8f9993f01acfbbb35ad886" ns2:_="">
    <xsd:import namespace="7445f74b-5921-4478-9aa1-9c5305656e6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45f74b-5921-4478-9aa1-9c5305656e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5E140F-4097-4B10-94A1-4DFAF25B4045}">
  <ds:schemaRefs>
    <ds:schemaRef ds:uri="http://schemas.microsoft.com/sharepoint/v3/contenttype/forms"/>
  </ds:schemaRefs>
</ds:datastoreItem>
</file>

<file path=customXml/itemProps2.xml><?xml version="1.0" encoding="utf-8"?>
<ds:datastoreItem xmlns:ds="http://schemas.openxmlformats.org/officeDocument/2006/customXml" ds:itemID="{0C3BA22B-D530-4C61-B1F0-73057EF0B9D0}">
  <ds:schemaRefs>
    <ds:schemaRef ds:uri="http://schemas.microsoft.com/office/2006/metadata/properties"/>
    <ds:schemaRef ds:uri="http://schemas.microsoft.com/office/infopath/2007/PartnerControls"/>
    <ds:schemaRef ds:uri="458b6f36-b474-460b-b241-cbfe0148e039"/>
    <ds:schemaRef ds:uri="e3c94543-904b-4cfb-a34f-6f8386c685b3"/>
  </ds:schemaRefs>
</ds:datastoreItem>
</file>

<file path=customXml/itemProps3.xml><?xml version="1.0" encoding="utf-8"?>
<ds:datastoreItem xmlns:ds="http://schemas.openxmlformats.org/officeDocument/2006/customXml" ds:itemID="{26CEA4A3-9B51-4EC3-A497-76AD797CFC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45f74b-5921-4478-9aa1-9c5305656e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1904</TotalTime>
  <Words>2135</Words>
  <Application>Microsoft Office PowerPoint</Application>
  <PresentationFormat>Affichage à l'écran (16:9)</PresentationFormat>
  <Paragraphs>119</Paragraphs>
  <Slides>37</Slides>
  <Notes>34</Notes>
  <HiddenSlides>0</HiddenSlides>
  <MMClips>0</MMClips>
  <ScaleCrop>false</ScaleCrop>
  <HeadingPairs>
    <vt:vector size="6" baseType="variant">
      <vt:variant>
        <vt:lpstr>Polices utilisées</vt:lpstr>
      </vt:variant>
      <vt:variant>
        <vt:i4>14</vt:i4>
      </vt:variant>
      <vt:variant>
        <vt:lpstr>Thème</vt:lpstr>
      </vt:variant>
      <vt:variant>
        <vt:i4>1</vt:i4>
      </vt:variant>
      <vt:variant>
        <vt:lpstr>Titres des diapositives</vt:lpstr>
      </vt:variant>
      <vt:variant>
        <vt:i4>37</vt:i4>
      </vt:variant>
    </vt:vector>
  </HeadingPairs>
  <TitlesOfParts>
    <vt:vector size="52" baseType="lpstr">
      <vt:lpstr>Raleway</vt:lpstr>
      <vt:lpstr>Noto Sans Light</vt:lpstr>
      <vt:lpstr>Bebas Neue</vt:lpstr>
      <vt:lpstr>Noto Sans Black</vt:lpstr>
      <vt:lpstr>Anaheim</vt:lpstr>
      <vt:lpstr>Rockwell Extra Bold</vt:lpstr>
      <vt:lpstr>Roboto Condensed Light</vt:lpstr>
      <vt:lpstr>Open Sans ExtraBold</vt:lpstr>
      <vt:lpstr>Symbol</vt:lpstr>
      <vt:lpstr>Arial</vt:lpstr>
      <vt:lpstr>Noto Sans SemiBold</vt:lpstr>
      <vt:lpstr>Times New Roman</vt:lpstr>
      <vt:lpstr>Calibri</vt:lpstr>
      <vt:lpstr>Tahoma</vt:lpstr>
      <vt:lpstr>Blaue Kreise &amp; Farbverläufe - Durchbruch by Slidesgo</vt:lpstr>
      <vt:lpstr>Journées nationales de l'innovation et de la recherche-action</vt:lpstr>
      <vt:lpstr>Introduction </vt:lpstr>
      <vt:lpstr>1.1 Contexte historique et culturel    L’enseignement de l’histoire à Djibouti hérite du système éducatif colonial français Vision occidentale dominante du passé Mise en place des premières écoles durant la période coloniale Contenu des programmes focalisé sur l’Europe Récits locaux peu présents ou marginalisés Sociétés africaines souvent décrites comme passives ou absentes de l’histoire Manuels peu adaptés au contexte djiboutien Manque d’ancrage culturel et identitaire  </vt:lpstr>
      <vt:lpstr>        La réforme du système éducatif   La reforme du système éducatif est amorcée suite aux Etats généraux de l’Education Nationale de 1999.  Loi n° 96/AN/00/4ème L de juillet 2000 porte sur l’orientation du système éducatif djiboutien. Cette loi a posé les bases institutionnelles, en précisant les finalités et les objectifs de l’éducation.  Entre 2004 et 2010, une première édition des manuels a vu le jour, avec pour ambition de proposer aux élèves des ouvrages adaptés au contexte culturel et historique djiboutien. </vt:lpstr>
      <vt:lpstr>Révolution du numérique depuis les années 2000:   une opportunité de renouveau  Intégration des traditions orales et archives locales  Construire une histoire plus inclusive  Renforcer l’identité nationale  Célébrer la diversité culturelle de Djibouti</vt:lpstr>
      <vt:lpstr>1.2 Questionnements  - Comment le numérique et la reforme des programmes peuvent ils soutenir la décolonisation de l’enseignement de l’histoire à Djibouti ?  - Dans quelle mesure ces outils modifient-ils les pratiques pédagogiques et les méthodes d’apprentissage ?  - Quels sont les principaux obstacles à la diffusion et à l’utilisation du numérique dans les établissements scolaires djiboutiens ?  - Comment articuler rigueur scientifique, esprit critique et valorisation des mémoires locales dans le cadre des programmes numériques ? </vt:lpstr>
      <vt:lpstr>1.3 Objectifs de l’étude  Cette recherche vise à analyser la transformation de l’enseignement de l’histoire à Djibouti dans le contexte de l’intégration numérique et de la décolonisation des programmes.   Les objectifs spécifiques sont :  1- Etudier l’évolution des programmes scolaires et leur rapport à l’héritage colonial. 2- Identifier et analyser les initiatives numériques et la reforme mises en place dans l’enseignement de l’histoire. 3- Evaluer les impacts pédagogiques, identitaires et citoyens de ces transformations sur les élèves et les enseignants. 4- Identifier les principaux obstacles et proposer des recommandations pour une intégration efficace et durable du numérique.  </vt:lpstr>
      <vt:lpstr> </vt:lpstr>
      <vt:lpstr>1</vt:lpstr>
      <vt:lpstr>La didactique de l’histoire met en avant l’importance de développer l’esprit critique et la capacité d’analyse des sources. Houssaye (2014 :112) affirme que « la pédagogie ne consiste pas seulement à transmettre des connaissances, mais à former des esprits capables de réflexion autonome .  L’approche postcoloniale éclaire les enjeux liés à la réappropriation du récit historique africain et djiboutien. Chrétien et Triaud (1999 :45) soulignent que « les sociétés africaines doivent réinventer l’histoire enseignée pour la rendre pertinente à leur propre mémoire   Les travaux de l’UNESCO (2018) et de Kabou (2020 :78) montrent que « la fracture numérique reste un obstacle majeur à la démocratisation des savoirs ». Dans le contexte djiboutien, la transformation numérique est également soutenue par le MENFOP, qui met en œuvre des plateformes E-learning, Moodle ( période de covid), des smart classrooms (écoles connectées) et la Smart Africa Digital Academy (SADA) pour accélérer la transformation numérique de Djibouti. </vt:lpstr>
      <vt:lpstr>Présentation PowerPoint</vt:lpstr>
      <vt:lpstr>Présentation PowerPoint</vt:lpstr>
      <vt:lpstr>Présentation PowerPoint</vt:lpstr>
      <vt:lpstr>Présentation PowerPoint</vt:lpstr>
      <vt:lpstr>Méthodologie </vt:lpstr>
      <vt:lpstr>2- Méthodologie   Cette étude adopte une approche qualitative et documentaire. Elle combine : - L’analyse des textes officiels du MENFOP et de ses partenaires (rapports, programmes scolaires, plans stratégiques).  -La revue critique de publications académiques sur la didactique de l’histoire, l’éducation postcoloniale et l’intégration du numérique.  - L’étude de cas des initiatives numériques mises en place dans les écoles djiboutiens, incluant Un enfant, une tablette.   </vt:lpstr>
      <vt:lpstr>Analyse et Résultat </vt:lpstr>
      <vt:lpstr>3.1 Héritage colonial et réformes des programmes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Conclusion et recommandations </vt:lpstr>
      <vt:lpstr>CONCLUSION   L’enseignement de l’histoire à Djibouti évolue vers une approche plus inclusive et numérique, combinant décolonisation des contenus et innovation pédagogique.  Bien utilisé, le numérique enrichit l’apprentissage, développe l’esprit critique et valorise les mémoires locales, mais il ne remplace ni la pédagogie ni l’enseignant.  Renforcer la formation continue pour intégrer le numérique de manière critique et stimuler des approches actives et contextualisées de l’histoire.</vt:lpstr>
      <vt:lpstr>.</vt:lpstr>
      <vt:lpstr>5</vt:lpstr>
      <vt:lpstr> Les recherches à venir devront explorer l’intégration des nouvelles technologies comme la réalité augmentée pour rendre l’enseignement de l’histoire plus immersif et adapté aux divers contextes africains et djiboutiens. La formation continue des enseignants, alliant compétences techniques et pédagogie critique, sera essentielle pour tirer pleinement parti des outils numériques.   Assurer un accès équitable aux ressources numériques, notamment dans les zones rurales, restera un défi majeur pour démocratiser l’éducation historique. Enfin, il sera important d’étudier l’impact de ces pratiques numériques sur la citoyenneté, la cohésion sociale et le dialogue interculturel dans les sociétés pluriethniques postcoloniales.</vt:lpstr>
      <vt:lpstr>Références</vt:lpstr>
      <vt:lpstr> Ouvrages Audigier, F. (2007). L’histoire, l’enseignement et le numérique. In Didactiques de l’histoire, de la géographie et de l’éducation civique. INRP. Delouche, F. (Dir.). (2003). Enseigner l’histoire aujourd’hui. Hachette Éducation. Dubois, J.-P. (2003). Éducation aux médias et à l’information : les nouveaux enjeux. Paris. Presses Universitaires de France. Houssaye, J. (2014). La pédagogie : une encyclopédie pour aujourd’hui. ESF. Jean‑Pierre Chrétien et Jean‑Louis Triaud( 1999), Histoire d’Afrique. Les enjeux de mémoire. Kabou, A. (2020). L’Afrique face au numérique : opportunités et fractures. L’Harmattan. Audigier, F. (2007). L’histoire, l’enseignement et le numérique. In Didactiques de l’histoire, de la géographie et de l’éducation civique. INRP. Zerbo, J.-C. (2017). Didactique de l’histoire en Afrique : approches critiques et perspectives. Presses universitaires. </vt:lpstr>
      <vt:lpstr>Article  Youssouf, A. (2019). L’enseignement de l’histoire à Djibouti : entre héritage colonial                         renouveau curriculaire. Cahiers du CREEB.  Rapports et documents institutionnels  MENFOP &amp; Banque mondiale. (2022). Djibouti : éducation et transformation numérique. Rapport technique. Ministère de l’Éducation nationale et de la Formation professionnelle (MENFOP). (2021). Rapport sur l’intégration du numérique dans l’éducation. Ministère de l’Éducation nationale et de la Formation professionnelle (MENFOP). (2021). Plan sectoriel de l’éducation 2021-2025. Smart Africa Alliance. (2023). Smart Africa Digital Academy (SADA) : Rapport régional. Kigali. UNESCO. (2018). L’éducation en Afrique à l’ère du numérique. UNESCO Publishing. UNESCO. (2017). Éducation et TIC en Afrique : les bonnes pratiques pour une meilleure qualité de l’enseignement. </vt:lpstr>
      <vt:lpstr>Sources internet (pages et sites web) https://www.globalpartnership.org/fr/blog/djibouti-transformer-leducation-pour-mieux-former-son-capital- https://ifef.francophonie.org/wp-content/uploads/2025/05/IFEF-Web-banniere-site-6-1.png https://communication.gouv.dj/wp-content/uploads/2023/08/Le-MCPT-et-le-MENFOP-pour-des-ecoles-connectees-et-une-integration-reussie-des-TIC-1.jpg https://www.banquemondiale.org/fr/news/press-release/2018/11/14/digital-technology-will-help-djibouti         </vt:lpstr>
      <vt:lpstr>Je vous remercie pour votre aimable attention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Ce PC</dc:creator>
  <cp:lastModifiedBy>Sophie DOBOSZ</cp:lastModifiedBy>
  <cp:revision>87</cp:revision>
  <dcterms:modified xsi:type="dcterms:W3CDTF">2025-11-18T18:52:10Z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0x0101009BB2A3615EC40748B6DE97B0D32B2761</vt:lpwstr>
  </property>
</Properties>
</file>