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7" r:id="rId4"/>
  </p:sldMasterIdLst>
  <p:notesMasterIdLst>
    <p:notesMasterId r:id="rId32"/>
  </p:notesMasterIdLst>
  <p:handoutMasterIdLst>
    <p:handoutMasterId r:id="rId33"/>
  </p:handoutMasterIdLst>
  <p:sldIdLst>
    <p:sldId id="317" r:id="rId5"/>
    <p:sldId id="320" r:id="rId6"/>
    <p:sldId id="305" r:id="rId7"/>
    <p:sldId id="257" r:id="rId8"/>
    <p:sldId id="268" r:id="rId9"/>
    <p:sldId id="259" r:id="rId10"/>
    <p:sldId id="272" r:id="rId11"/>
    <p:sldId id="307" r:id="rId12"/>
    <p:sldId id="324" r:id="rId13"/>
    <p:sldId id="303" r:id="rId14"/>
    <p:sldId id="269" r:id="rId15"/>
    <p:sldId id="308" r:id="rId16"/>
    <p:sldId id="270" r:id="rId17"/>
    <p:sldId id="321" r:id="rId18"/>
    <p:sldId id="322" r:id="rId19"/>
    <p:sldId id="323" r:id="rId20"/>
    <p:sldId id="310" r:id="rId21"/>
    <p:sldId id="311" r:id="rId22"/>
    <p:sldId id="309" r:id="rId23"/>
    <p:sldId id="285" r:id="rId24"/>
    <p:sldId id="318" r:id="rId25"/>
    <p:sldId id="319" r:id="rId26"/>
    <p:sldId id="312" r:id="rId27"/>
    <p:sldId id="313" r:id="rId28"/>
    <p:sldId id="314" r:id="rId29"/>
    <p:sldId id="315" r:id="rId30"/>
    <p:sldId id="316" r:id="rId31"/>
  </p:sldIdLst>
  <p:sldSz cx="9144000" cy="5143500" type="screen16x9"/>
  <p:notesSz cx="6858000" cy="9144000"/>
  <p:embeddedFontLst>
    <p:embeddedFont>
      <p:font typeface="Bebas Neue" panose="020B0606020202050201" pitchFamily="34" charset="0"/>
      <p:regular r:id="rId34"/>
    </p:embeddedFont>
    <p:embeddedFont>
      <p:font typeface="Fira Mono Medium" panose="020B0609050000020004" pitchFamily="49" charset="0"/>
      <p:regular r:id="rId35"/>
    </p:embeddedFont>
    <p:embeddedFont>
      <p:font typeface="Fira Sans" panose="020B0503050000020004" pitchFamily="34" charset="0"/>
      <p:regular r:id="rId36"/>
      <p:bold r:id="rId37"/>
      <p:italic r:id="rId38"/>
      <p:boldItalic r:id="rId39"/>
    </p:embeddedFont>
    <p:embeddedFont>
      <p:font typeface="Noto Sans Black" panose="020B0502040504020204" pitchFamily="34" charset="0"/>
      <p:bold r:id="rId40"/>
      <p:boldItalic r:id="rId41"/>
    </p:embeddedFont>
    <p:embeddedFont>
      <p:font typeface="Noto Sans Light" panose="020B0502040504020204" pitchFamily="34" charset="0"/>
      <p:regular r:id="rId42"/>
      <p:italic r:id="rId43"/>
    </p:embeddedFont>
    <p:embeddedFont>
      <p:font typeface="Noto Sans SemiBold" panose="020B0502040504020204" pitchFamily="34" charset="0"/>
      <p:regular r:id="rId44"/>
      <p:bold r:id="rId45"/>
      <p:boldItalic r:id="rId46"/>
    </p:embeddedFont>
    <p:embeddedFont>
      <p:font typeface="Open Sans ExtraBold" panose="020B0906030804020204" pitchFamily="34" charset="0"/>
      <p:bold r:id="rId47"/>
      <p:boldItalic r:id="rId48"/>
    </p:embeddedFont>
    <p:embeddedFont>
      <p:font typeface="Raleway" pitchFamily="2" charset="0"/>
      <p:regular r:id="rId49"/>
      <p:bold r:id="rId50"/>
      <p:italic r:id="rId51"/>
      <p:boldItalic r:id="rId52"/>
    </p:embeddedFont>
    <p:embeddedFont>
      <p:font typeface="Roboto Condensed Light" panose="02000000000000000000" pitchFamily="2" charset="0"/>
      <p:regular r:id="rId53"/>
      <p:italic r:id="rId54"/>
    </p:embeddedFont>
  </p:embeddedFontLst>
  <p:custDataLst>
    <p:tags r:id="rId55"/>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65" userDrawn="1">
          <p15:clr>
            <a:srgbClr val="A4A3A4"/>
          </p15:clr>
        </p15:guide>
        <p15:guide id="2" pos="285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AB2E7"/>
    <a:srgbClr val="10AD2B"/>
    <a:srgbClr val="7EB301"/>
    <a:srgbClr val="D55645"/>
    <a:srgbClr val="D71419"/>
    <a:srgbClr val="000000"/>
    <a:srgbClr val="0198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E7CE1AF-7680-4D0D-A333-E539F5D6D617}">
  <a:tblStyle styleId="{6E7CE1AF-7680-4D0D-A333-E539F5D6D61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91" autoAdjust="0"/>
    <p:restoredTop sz="94625"/>
  </p:normalViewPr>
  <p:slideViewPr>
    <p:cSldViewPr snapToGrid="0" showGuides="1">
      <p:cViewPr varScale="1">
        <p:scale>
          <a:sx n="103" d="100"/>
          <a:sy n="103" d="100"/>
        </p:scale>
        <p:origin x="710" y="77"/>
      </p:cViewPr>
      <p:guideLst>
        <p:guide orient="horz" pos="1665"/>
        <p:guide pos="2857"/>
      </p:guideLst>
    </p:cSldViewPr>
  </p:slideViewPr>
  <p:notesTextViewPr>
    <p:cViewPr>
      <p:scale>
        <a:sx n="1" d="1"/>
        <a:sy n="1" d="1"/>
      </p:scale>
      <p:origin x="0" y="0"/>
    </p:cViewPr>
  </p:notesTextViewPr>
  <p:notesViewPr>
    <p:cSldViewPr snapToGrid="0" showGuides="1">
      <p:cViewPr varScale="1">
        <p:scale>
          <a:sx n="81" d="100"/>
          <a:sy n="81" d="100"/>
        </p:scale>
        <p:origin x="4024"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6.fntdata"/><Relationship Id="rId21" Type="http://schemas.openxmlformats.org/officeDocument/2006/relationships/slide" Target="slides/slide17.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font" Target="fonts/font14.fntdata"/><Relationship Id="rId50" Type="http://schemas.openxmlformats.org/officeDocument/2006/relationships/font" Target="fonts/font17.fntdata"/><Relationship Id="rId55"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openxmlformats.org/officeDocument/2006/relationships/font" Target="fonts/font5.fntdata"/><Relationship Id="rId46" Type="http://schemas.openxmlformats.org/officeDocument/2006/relationships/font" Target="fonts/font13.fntdata"/><Relationship Id="rId59"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font" Target="fonts/font8.fntdata"/><Relationship Id="rId54" Type="http://schemas.openxmlformats.org/officeDocument/2006/relationships/font" Target="fonts/font21.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3" Type="http://schemas.openxmlformats.org/officeDocument/2006/relationships/font" Target="fonts/font20.fntdata"/><Relationship Id="rId58"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3.fntdata"/><Relationship Id="rId49" Type="http://schemas.openxmlformats.org/officeDocument/2006/relationships/font" Target="fonts/font16.fntdata"/><Relationship Id="rId57"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11.fntdata"/><Relationship Id="rId52" Type="http://schemas.openxmlformats.org/officeDocument/2006/relationships/font" Target="fonts/font19.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font" Target="fonts/font15.fntdata"/><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font" Target="fonts/font18.fntdata"/><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E2A0FCF8-BD4B-1100-9C95-FAC4207A50F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C575B607-A2B2-AF03-F4D3-43BADD116EF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1899E56-E5CC-0649-B309-D4590F380B5D}" type="datetimeFigureOut">
              <a:rPr lang="fr-FR" smtClean="0"/>
              <a:t>18/11/2025</a:t>
            </a:fld>
            <a:endParaRPr lang="fr-FR"/>
          </a:p>
        </p:txBody>
      </p:sp>
      <p:sp>
        <p:nvSpPr>
          <p:cNvPr id="4" name="Espace réservé du pied de page 3">
            <a:extLst>
              <a:ext uri="{FF2B5EF4-FFF2-40B4-BE49-F238E27FC236}">
                <a16:creationId xmlns:a16="http://schemas.microsoft.com/office/drawing/2014/main" id="{DDAC2A2D-703B-683A-4F77-0BB265679ED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85436851-998B-40A8-568F-EF9F24D66F9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DB2A526-D80F-CA4C-A58C-88D6DBA10D92}" type="slidenum">
              <a:rPr lang="fr-FR" smtClean="0"/>
              <a:t>‹N°›</a:t>
            </a:fld>
            <a:endParaRPr lang="fr-FR"/>
          </a:p>
        </p:txBody>
      </p:sp>
    </p:spTree>
    <p:extLst>
      <p:ext uri="{BB962C8B-B14F-4D97-AF65-F5344CB8AC3E}">
        <p14:creationId xmlns:p14="http://schemas.microsoft.com/office/powerpoint/2010/main" val="1535947734"/>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fr-DJ"/>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arxiv.org/abs/2308.02773?utm_source=chatgpt.com"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arxiv.org/abs/2308.02773?utm_source=chatgpt.com"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4">
          <a:extLst>
            <a:ext uri="{FF2B5EF4-FFF2-40B4-BE49-F238E27FC236}">
              <a16:creationId xmlns:a16="http://schemas.microsoft.com/office/drawing/2014/main" id="{33C77574-6FC9-64E2-FC74-73C4F5F97C64}"/>
            </a:ext>
          </a:extLst>
        </p:cNvPr>
        <p:cNvGrpSpPr/>
        <p:nvPr/>
      </p:nvGrpSpPr>
      <p:grpSpPr>
        <a:xfrm>
          <a:off x="0" y="0"/>
          <a:ext cx="0" cy="0"/>
          <a:chOff x="0" y="0"/>
          <a:chExt cx="0" cy="0"/>
        </a:xfrm>
      </p:grpSpPr>
      <p:sp>
        <p:nvSpPr>
          <p:cNvPr id="1205" name="Google Shape;1205;ge0dedb1667_0_10362:notes">
            <a:extLst>
              <a:ext uri="{FF2B5EF4-FFF2-40B4-BE49-F238E27FC236}">
                <a16:creationId xmlns:a16="http://schemas.microsoft.com/office/drawing/2014/main" id="{B69511EE-3A8D-86E3-3A6B-B6EBF9B20D1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DJ"/>
          </a:p>
        </p:txBody>
      </p:sp>
      <p:sp>
        <p:nvSpPr>
          <p:cNvPr id="1206" name="Google Shape;1206;ge0dedb1667_0_10362:notes">
            <a:extLst>
              <a:ext uri="{FF2B5EF4-FFF2-40B4-BE49-F238E27FC236}">
                <a16:creationId xmlns:a16="http://schemas.microsoft.com/office/drawing/2014/main" id="{B0F475D2-19DB-BC41-1962-7834F1ACFF0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139074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4">
          <a:extLst>
            <a:ext uri="{FF2B5EF4-FFF2-40B4-BE49-F238E27FC236}">
              <a16:creationId xmlns:a16="http://schemas.microsoft.com/office/drawing/2014/main" id="{E04124E4-CA0A-95F0-D076-E6868F003904}"/>
            </a:ext>
          </a:extLst>
        </p:cNvPr>
        <p:cNvGrpSpPr/>
        <p:nvPr/>
      </p:nvGrpSpPr>
      <p:grpSpPr>
        <a:xfrm>
          <a:off x="0" y="0"/>
          <a:ext cx="0" cy="0"/>
          <a:chOff x="0" y="0"/>
          <a:chExt cx="0" cy="0"/>
        </a:xfrm>
      </p:grpSpPr>
      <p:sp>
        <p:nvSpPr>
          <p:cNvPr id="1205" name="Google Shape;1205;ge0dedb1667_0_10362:notes">
            <a:extLst>
              <a:ext uri="{FF2B5EF4-FFF2-40B4-BE49-F238E27FC236}">
                <a16:creationId xmlns:a16="http://schemas.microsoft.com/office/drawing/2014/main" id="{84F4943D-D9A4-6214-D038-AE809BE1F39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DJ"/>
          </a:p>
        </p:txBody>
      </p:sp>
      <p:sp>
        <p:nvSpPr>
          <p:cNvPr id="1206" name="Google Shape;1206;ge0dedb1667_0_10362:notes">
            <a:extLst>
              <a:ext uri="{FF2B5EF4-FFF2-40B4-BE49-F238E27FC236}">
                <a16:creationId xmlns:a16="http://schemas.microsoft.com/office/drawing/2014/main" id="{D21782E2-BA48-08C5-A364-F8219051B54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dirty="0"/>
              <a:t>Le tuteur intelligent a pour objectif d’offrir aux enseignants en formation initiale un accompagnement pédagogique permanent. Il ne se substitue pas à l’encadrement humain, mais vise au contraire à le renforcer. Son rôle est d’assister l’enseignant en lui proposant des pistes et des solutions pédagogiques adaptées. Pour répondre aux éventuelles interrogations, il s’appuie sur un corpus structuré de documents pédagogiques fiables (ouvrages de référence, articles officiels et sources authentifiées), ce qui permet de réduire les risques d’« hallucinations » et d’assurer la pertinence des réponses.</a:t>
            </a:r>
            <a:endParaRPr dirty="0"/>
          </a:p>
        </p:txBody>
      </p:sp>
    </p:spTree>
    <p:extLst>
      <p:ext uri="{BB962C8B-B14F-4D97-AF65-F5344CB8AC3E}">
        <p14:creationId xmlns:p14="http://schemas.microsoft.com/office/powerpoint/2010/main" val="42210928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4"/>
        <p:cNvGrpSpPr/>
        <p:nvPr/>
      </p:nvGrpSpPr>
      <p:grpSpPr>
        <a:xfrm>
          <a:off x="0" y="0"/>
          <a:ext cx="0" cy="0"/>
          <a:chOff x="0" y="0"/>
          <a:chExt cx="0" cy="0"/>
        </a:xfrm>
      </p:grpSpPr>
      <p:sp>
        <p:nvSpPr>
          <p:cNvPr id="1205" name="Google Shape;1205;ge0dedb1667_0_103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DJ"/>
          </a:p>
        </p:txBody>
      </p:sp>
      <p:sp>
        <p:nvSpPr>
          <p:cNvPr id="1206" name="Google Shape;1206;ge0dedb1667_0_103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599871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2"/>
        <p:cNvGrpSpPr/>
        <p:nvPr/>
      </p:nvGrpSpPr>
      <p:grpSpPr>
        <a:xfrm>
          <a:off x="0" y="0"/>
          <a:ext cx="0" cy="0"/>
          <a:chOff x="0" y="0"/>
          <a:chExt cx="0" cy="0"/>
        </a:xfrm>
      </p:grpSpPr>
      <p:sp>
        <p:nvSpPr>
          <p:cNvPr id="1163" name="Google Shape;1163;g99f2f57a7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DJ"/>
          </a:p>
        </p:txBody>
      </p:sp>
      <p:sp>
        <p:nvSpPr>
          <p:cNvPr id="1164" name="Google Shape;1164;g99f2f57a7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p:cNvGrpSpPr/>
        <p:nvPr/>
      </p:nvGrpSpPr>
      <p:grpSpPr>
        <a:xfrm>
          <a:off x="0" y="0"/>
          <a:ext cx="0" cy="0"/>
          <a:chOff x="0" y="0"/>
          <a:chExt cx="0" cy="0"/>
        </a:xfrm>
      </p:grpSpPr>
      <p:sp>
        <p:nvSpPr>
          <p:cNvPr id="1286" name="Google Shape;1286;ge0dedb1667_1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DJ"/>
          </a:p>
        </p:txBody>
      </p:sp>
      <p:sp>
        <p:nvSpPr>
          <p:cNvPr id="1287" name="Google Shape;1287;ge0dedb1667_1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7"/>
        <p:cNvGrpSpPr/>
        <p:nvPr/>
      </p:nvGrpSpPr>
      <p:grpSpPr>
        <a:xfrm>
          <a:off x="0" y="0"/>
          <a:ext cx="0" cy="0"/>
          <a:chOff x="0" y="0"/>
          <a:chExt cx="0" cy="0"/>
        </a:xfrm>
      </p:grpSpPr>
      <p:sp>
        <p:nvSpPr>
          <p:cNvPr id="1198" name="Google Shape;1198;gbd6c00e730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DJ"/>
          </a:p>
        </p:txBody>
      </p:sp>
      <p:sp>
        <p:nvSpPr>
          <p:cNvPr id="1199" name="Google Shape;1199;gbd6c00e730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9"/>
        <p:cNvGrpSpPr/>
        <p:nvPr/>
      </p:nvGrpSpPr>
      <p:grpSpPr>
        <a:xfrm>
          <a:off x="0" y="0"/>
          <a:ext cx="0" cy="0"/>
          <a:chOff x="0" y="0"/>
          <a:chExt cx="0" cy="0"/>
        </a:xfrm>
      </p:grpSpPr>
      <p:sp>
        <p:nvSpPr>
          <p:cNvPr id="1320" name="Google Shape;1320;ge073fce62e_0_2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DJ"/>
          </a:p>
        </p:txBody>
      </p:sp>
      <p:sp>
        <p:nvSpPr>
          <p:cNvPr id="1321" name="Google Shape;1321;ge073fce62e_0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251304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2"/>
        <p:cNvGrpSpPr/>
        <p:nvPr/>
      </p:nvGrpSpPr>
      <p:grpSpPr>
        <a:xfrm>
          <a:off x="0" y="0"/>
          <a:ext cx="0" cy="0"/>
          <a:chOff x="0" y="0"/>
          <a:chExt cx="0" cy="0"/>
        </a:xfrm>
      </p:grpSpPr>
      <p:sp>
        <p:nvSpPr>
          <p:cNvPr id="1163" name="Google Shape;1163;g99f2f57a7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DJ"/>
          </a:p>
        </p:txBody>
      </p:sp>
      <p:sp>
        <p:nvSpPr>
          <p:cNvPr id="1164" name="Google Shape;1164;g99f2f57a7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fr-CA" sz="1100" b="1" i="0" u="none" strike="noStrike" cap="none" dirty="0">
                <a:solidFill>
                  <a:srgbClr val="000000"/>
                </a:solidFill>
                <a:effectLst/>
                <a:latin typeface="Arial"/>
                <a:ea typeface="Arial"/>
                <a:cs typeface="Arial"/>
                <a:sym typeface="Arial"/>
              </a:rPr>
              <a:t>Cela signifie que Kulik et Fletcher, dans une étude publiée en 2016, ont montré que l’utilisation de certains dispositifs (probablement liés aux technologies éducatives ou aux tuteurs intelligents, car ce sont leurs domaines de recherche) entraînait des améliorations notables dans l’apprentissage des apprenants.</a:t>
            </a:r>
            <a:r>
              <a:rPr lang="fr-DJ" sz="1100" b="1" i="0" u="none" strike="noStrike" cap="none" dirty="0">
                <a:solidFill>
                  <a:srgbClr val="000000"/>
                </a:solidFill>
                <a:effectLst/>
                <a:latin typeface="Arial"/>
                <a:ea typeface="Arial"/>
                <a:cs typeface="Arial"/>
                <a:sym typeface="Arial"/>
              </a:rPr>
              <a:t> Qu’est-ce que « </a:t>
            </a:r>
            <a:r>
              <a:rPr lang="fr-DJ" sz="1100" b="1" i="0" u="none" strike="noStrike" cap="none" dirty="0" err="1">
                <a:solidFill>
                  <a:srgbClr val="000000"/>
                </a:solidFill>
                <a:effectLst/>
                <a:latin typeface="Arial"/>
                <a:ea typeface="Arial"/>
                <a:cs typeface="Arial"/>
                <a:sym typeface="Arial"/>
              </a:rPr>
              <a:t>EduChat</a:t>
            </a:r>
            <a:r>
              <a:rPr lang="fr-DJ" sz="1100" b="1" i="0" u="none" strike="noStrike" cap="none" dirty="0">
                <a:solidFill>
                  <a:srgbClr val="000000"/>
                </a:solidFill>
                <a:effectLst/>
                <a:latin typeface="Arial"/>
                <a:ea typeface="Arial"/>
                <a:cs typeface="Arial"/>
                <a:sym typeface="Arial"/>
              </a:rPr>
              <a:t> » ?</a:t>
            </a:r>
            <a:endParaRPr lang="fr-DJ" sz="1100" b="0" i="0" u="none" strike="noStrike" cap="none" dirty="0">
              <a:solidFill>
                <a:srgbClr val="000000"/>
              </a:solidFill>
              <a:effectLst/>
              <a:latin typeface="Arial"/>
              <a:ea typeface="Arial"/>
              <a:cs typeface="Arial"/>
              <a:sym typeface="Arial"/>
            </a:endParaRPr>
          </a:p>
          <a:p>
            <a:pPr lvl="0"/>
            <a:r>
              <a:rPr lang="fr-DJ" sz="1100" b="1" i="1" u="none" strike="noStrike" cap="none" dirty="0" err="1">
                <a:solidFill>
                  <a:srgbClr val="000000"/>
                </a:solidFill>
                <a:effectLst/>
                <a:latin typeface="Arial"/>
                <a:ea typeface="Arial"/>
                <a:cs typeface="Arial"/>
                <a:sym typeface="Arial"/>
              </a:rPr>
              <a:t>EduChat</a:t>
            </a:r>
            <a:r>
              <a:rPr lang="fr-DJ" sz="1100" b="1" i="0" u="none" strike="noStrike" cap="none" dirty="0">
                <a:solidFill>
                  <a:srgbClr val="000000"/>
                </a:solidFill>
                <a:effectLst/>
                <a:latin typeface="Arial"/>
                <a:ea typeface="Arial"/>
                <a:cs typeface="Arial"/>
                <a:sym typeface="Arial"/>
              </a:rPr>
              <a:t> est un </a:t>
            </a:r>
            <a:r>
              <a:rPr lang="fr-DJ" sz="1100" b="1" i="0" u="none" strike="noStrike" cap="none" dirty="0" err="1">
                <a:solidFill>
                  <a:srgbClr val="000000"/>
                </a:solidFill>
                <a:effectLst/>
                <a:latin typeface="Arial"/>
                <a:ea typeface="Arial"/>
                <a:cs typeface="Arial"/>
                <a:sym typeface="Arial"/>
              </a:rPr>
              <a:t>chatbot</a:t>
            </a:r>
            <a:r>
              <a:rPr lang="fr-DJ" sz="1100" b="1" i="0" u="none" strike="noStrike" cap="none" dirty="0">
                <a:solidFill>
                  <a:srgbClr val="000000"/>
                </a:solidFill>
                <a:effectLst/>
                <a:latin typeface="Arial"/>
                <a:ea typeface="Arial"/>
                <a:cs typeface="Arial"/>
                <a:sym typeface="Arial"/>
              </a:rPr>
              <a:t> éducatif basé sur un modèle de langage à grande échelle (LLM, Large </a:t>
            </a:r>
            <a:r>
              <a:rPr lang="fr-DJ" sz="1100" b="1" i="0" u="none" strike="noStrike" cap="none" dirty="0" err="1">
                <a:solidFill>
                  <a:srgbClr val="000000"/>
                </a:solidFill>
                <a:effectLst/>
                <a:latin typeface="Arial"/>
                <a:ea typeface="Arial"/>
                <a:cs typeface="Arial"/>
                <a:sym typeface="Arial"/>
              </a:rPr>
              <a:t>Language</a:t>
            </a:r>
            <a:r>
              <a:rPr lang="fr-DJ" sz="1100" b="1" i="0" u="none" strike="noStrike" cap="none" dirty="0">
                <a:solidFill>
                  <a:srgbClr val="000000"/>
                </a:solidFill>
                <a:effectLst/>
                <a:latin typeface="Arial"/>
                <a:ea typeface="Arial"/>
                <a:cs typeface="Arial"/>
                <a:sym typeface="Arial"/>
              </a:rPr>
              <a:t> Model), conçu pour le domaine de l’éducation. </a:t>
            </a:r>
            <a:r>
              <a:rPr lang="fr-DJ" sz="1100" b="1" i="0" u="sng" strike="noStrike" cap="none" dirty="0">
                <a:solidFill>
                  <a:srgbClr val="000000"/>
                </a:solidFill>
                <a:effectLst/>
                <a:latin typeface="Arial"/>
                <a:ea typeface="Arial"/>
                <a:cs typeface="Arial"/>
                <a:sym typeface="Arial"/>
                <a:hlinkClick r:id="rId3"/>
              </a:rPr>
              <a:t>arxiv.org+1</a:t>
            </a:r>
            <a:endParaRPr lang="fr-DJ" sz="1100" b="0" i="0" u="none" strike="noStrike" cap="none" dirty="0">
              <a:solidFill>
                <a:srgbClr val="000000"/>
              </a:solidFill>
              <a:effectLst/>
              <a:latin typeface="Arial"/>
              <a:ea typeface="Arial"/>
              <a:cs typeface="Arial"/>
              <a:sym typeface="Arial"/>
            </a:endParaRPr>
          </a:p>
          <a:p>
            <a:pPr lvl="0"/>
            <a:r>
              <a:rPr lang="fr-DJ" sz="1100" b="1" i="0" u="none" strike="noStrike" cap="none" dirty="0">
                <a:solidFill>
                  <a:srgbClr val="000000"/>
                </a:solidFill>
                <a:effectLst/>
                <a:latin typeface="Arial"/>
                <a:ea typeface="Arial"/>
                <a:cs typeface="Arial"/>
                <a:sym typeface="Arial"/>
              </a:rPr>
              <a:t>Il vise à soutenir une éducation personnalisée, équitable et compatissante, en servant les élèves, les enseignants et les parents. </a:t>
            </a:r>
            <a:r>
              <a:rPr lang="fr-DJ" sz="1100" b="1" i="0" u="sng" strike="noStrike" cap="none" dirty="0">
                <a:solidFill>
                  <a:srgbClr val="000000"/>
                </a:solidFill>
                <a:effectLst/>
                <a:latin typeface="Arial"/>
                <a:ea typeface="Arial"/>
                <a:cs typeface="Arial"/>
                <a:sym typeface="Arial"/>
                <a:hlinkClick r:id="rId3"/>
              </a:rPr>
              <a:t>arxiv.org</a:t>
            </a:r>
            <a:endParaRPr lang="fr-DJ" sz="1100" b="0" i="0" u="none" strike="noStrike" cap="none" dirty="0">
              <a:solidFill>
                <a:srgbClr val="000000"/>
              </a:solidFill>
              <a:effectLst/>
              <a:latin typeface="Arial"/>
              <a:ea typeface="Arial"/>
              <a:cs typeface="Arial"/>
              <a:sym typeface="Arial"/>
            </a:endParaRPr>
          </a:p>
          <a:p>
            <a:pPr lvl="0"/>
            <a:r>
              <a:rPr lang="fr-DJ" sz="1100" b="1" i="0" u="none" strike="noStrike" cap="none" dirty="0">
                <a:solidFill>
                  <a:srgbClr val="000000"/>
                </a:solidFill>
                <a:effectLst/>
                <a:latin typeface="Arial"/>
                <a:ea typeface="Arial"/>
                <a:cs typeface="Arial"/>
                <a:sym typeface="Arial"/>
              </a:rPr>
              <a:t>Il est proposé en open source : le code, les données et les paramètres du modèle sont accessibles publiquement (GitHub, </a:t>
            </a:r>
            <a:r>
              <a:rPr lang="fr-DJ" sz="1100" b="1" i="0" u="none" strike="noStrike" cap="none" dirty="0" err="1">
                <a:solidFill>
                  <a:srgbClr val="000000"/>
                </a:solidFill>
                <a:effectLst/>
                <a:latin typeface="Arial"/>
                <a:ea typeface="Arial"/>
                <a:cs typeface="Arial"/>
                <a:sym typeface="Arial"/>
              </a:rPr>
              <a:t>Hugging</a:t>
            </a:r>
            <a:r>
              <a:rPr lang="fr-DJ" sz="1100" b="1" i="0" u="none" strike="noStrike" cap="none" dirty="0">
                <a:solidFill>
                  <a:srgbClr val="000000"/>
                </a:solidFill>
                <a:effectLst/>
                <a:latin typeface="Arial"/>
                <a:ea typeface="Arial"/>
                <a:cs typeface="Arial"/>
                <a:sym typeface="Arial"/>
              </a:rPr>
              <a:t> Face). </a:t>
            </a:r>
            <a:r>
              <a:rPr lang="fr-DJ" sz="1100" b="1" i="0" u="sng" strike="noStrike" cap="none" dirty="0">
                <a:solidFill>
                  <a:srgbClr val="000000"/>
                </a:solidFill>
                <a:effectLst/>
                <a:latin typeface="Arial"/>
                <a:ea typeface="Arial"/>
                <a:cs typeface="Arial"/>
                <a:sym typeface="Arial"/>
                <a:hlinkClick r:id="rId3"/>
              </a:rPr>
              <a:t>arxiv.org+1</a:t>
            </a:r>
            <a:endParaRPr lang="fr-DJ" sz="1100" b="0" i="0" u="none" strike="noStrike" cap="none" dirty="0">
              <a:solidFill>
                <a:srgbClr val="000000"/>
              </a:solidFill>
              <a:effectLst/>
              <a:latin typeface="Arial"/>
              <a:ea typeface="Arial"/>
              <a:cs typeface="Arial"/>
              <a:sym typeface="Arial"/>
            </a:endParaRPr>
          </a:p>
          <a:p>
            <a:r>
              <a:rPr lang="fr-DJ" sz="1100" b="1" i="0" u="none" strike="noStrike" cap="none" dirty="0">
                <a:solidFill>
                  <a:srgbClr val="000000"/>
                </a:solidFill>
                <a:effectLst/>
                <a:latin typeface="Arial"/>
                <a:ea typeface="Arial"/>
                <a:cs typeface="Arial"/>
                <a:sym typeface="Arial"/>
              </a:rPr>
              <a:t>Le projet renforce certaines fonctions éducatives :</a:t>
            </a:r>
            <a:br>
              <a:rPr lang="fr-DJ" sz="1100" b="1" i="0" u="none" strike="noStrike" cap="none" dirty="0">
                <a:solidFill>
                  <a:srgbClr val="000000"/>
                </a:solidFill>
                <a:effectLst/>
                <a:latin typeface="Arial"/>
                <a:ea typeface="Arial"/>
                <a:cs typeface="Arial"/>
                <a:sym typeface="Arial"/>
              </a:rPr>
            </a:br>
            <a:r>
              <a:rPr lang="fr-DJ" sz="1100" b="1" i="0" u="none" strike="noStrike" cap="none" dirty="0">
                <a:solidFill>
                  <a:srgbClr val="000000"/>
                </a:solidFill>
                <a:effectLst/>
                <a:latin typeface="Arial"/>
                <a:ea typeface="Arial"/>
                <a:cs typeface="Arial"/>
                <a:sym typeface="Arial"/>
              </a:rPr>
              <a:t> • réponses à des questions ouvertes (open QA) </a:t>
            </a:r>
            <a:r>
              <a:rPr lang="fr-DJ" sz="1100" b="1" i="0" u="sng" strike="noStrike" cap="none" dirty="0">
                <a:solidFill>
                  <a:srgbClr val="000000"/>
                </a:solidFill>
                <a:effectLst/>
                <a:latin typeface="Arial"/>
                <a:ea typeface="Arial"/>
                <a:cs typeface="Arial"/>
                <a:sym typeface="Arial"/>
                <a:hlinkClick r:id="rId3"/>
              </a:rPr>
              <a:t>arxiv.org</a:t>
            </a:r>
            <a:br>
              <a:rPr lang="fr-DJ" sz="1100" b="1" i="0" u="none" strike="noStrike" cap="none" dirty="0">
                <a:solidFill>
                  <a:srgbClr val="000000"/>
                </a:solidFill>
                <a:effectLst/>
                <a:latin typeface="Arial"/>
                <a:ea typeface="Arial"/>
                <a:cs typeface="Arial"/>
                <a:sym typeface="Arial"/>
              </a:rPr>
            </a:br>
            <a:r>
              <a:rPr lang="fr-DJ" sz="1100" b="1" i="0" u="none" strike="noStrike" cap="none" dirty="0">
                <a:solidFill>
                  <a:srgbClr val="000000"/>
                </a:solidFill>
                <a:effectLst/>
                <a:latin typeface="Arial"/>
                <a:ea typeface="Arial"/>
                <a:cs typeface="Arial"/>
                <a:sym typeface="Arial"/>
              </a:rPr>
              <a:t>  Le modèle de base (LLM) est pré-entraîné sur un corpus éducatif large (livres, textes en lien avec la pédagogie, la psychologie, etc.) pour incorporer une “connaissance de domaine”. </a:t>
            </a:r>
            <a:r>
              <a:rPr lang="fr-DJ" sz="1100" b="1" i="0" u="sng" strike="noStrike" cap="none" dirty="0">
                <a:solidFill>
                  <a:srgbClr val="000000"/>
                </a:solidFill>
                <a:effectLst/>
                <a:latin typeface="Arial"/>
                <a:ea typeface="Arial"/>
                <a:cs typeface="Arial"/>
                <a:sym typeface="Arial"/>
                <a:hlinkClick r:id="rId3"/>
              </a:rPr>
              <a:t>arxiv.org</a:t>
            </a:r>
            <a:endParaRPr lang="fr-DJ" sz="1100" b="0" i="0" u="none" strike="noStrike" cap="none" dirty="0">
              <a:solidFill>
                <a:srgbClr val="000000"/>
              </a:solidFill>
              <a:effectLst/>
              <a:latin typeface="Arial"/>
              <a:ea typeface="Arial"/>
              <a:cs typeface="Arial"/>
              <a:sym typeface="Arial"/>
            </a:endParaRPr>
          </a:p>
          <a:p>
            <a:r>
              <a:rPr lang="fr-DJ" sz="1100" b="1" i="0" u="none" strike="noStrike" cap="none" dirty="0">
                <a:solidFill>
                  <a:srgbClr val="000000"/>
                </a:solidFill>
                <a:effectLst/>
                <a:latin typeface="Arial"/>
                <a:ea typeface="Arial"/>
                <a:cs typeface="Arial"/>
                <a:sym typeface="Arial"/>
              </a:rPr>
              <a:t>  Puis, il est affiné (fine-</a:t>
            </a:r>
            <a:r>
              <a:rPr lang="fr-DJ" sz="1100" b="1" i="0" u="none" strike="noStrike" cap="none" dirty="0" err="1">
                <a:solidFill>
                  <a:srgbClr val="000000"/>
                </a:solidFill>
                <a:effectLst/>
                <a:latin typeface="Arial"/>
                <a:ea typeface="Arial"/>
                <a:cs typeface="Arial"/>
                <a:sym typeface="Arial"/>
              </a:rPr>
              <a:t>tuned</a:t>
            </a:r>
            <a:r>
              <a:rPr lang="fr-DJ" sz="1100" b="1" i="0" u="none" strike="noStrike" cap="none" dirty="0">
                <a:solidFill>
                  <a:srgbClr val="000000"/>
                </a:solidFill>
                <a:effectLst/>
                <a:latin typeface="Arial"/>
                <a:ea typeface="Arial"/>
                <a:cs typeface="Arial"/>
                <a:sym typeface="Arial"/>
              </a:rPr>
              <a:t>) sur des instructions / prompts spécifiques, dont des instructions conçues pour activer des fonctions pédagogiques (ex. évaluation, questionnement) tout en tenant compte de retours d’experts en éducation. </a:t>
            </a:r>
            <a:r>
              <a:rPr lang="fr-DJ" sz="1100" b="1" i="0" u="sng" strike="noStrike" cap="none" dirty="0">
                <a:solidFill>
                  <a:srgbClr val="000000"/>
                </a:solidFill>
                <a:effectLst/>
                <a:latin typeface="Arial"/>
                <a:ea typeface="Arial"/>
                <a:cs typeface="Arial"/>
                <a:sym typeface="Arial"/>
                <a:hlinkClick r:id="rId3"/>
              </a:rPr>
              <a:t>arxiv.org</a:t>
            </a:r>
            <a:endParaRPr lang="fr-DJ" sz="1100" b="0" i="0" u="none" strike="noStrike" cap="none" dirty="0">
              <a:solidFill>
                <a:srgbClr val="000000"/>
              </a:solidFill>
              <a:effectLst/>
              <a:latin typeface="Arial"/>
              <a:ea typeface="Arial"/>
              <a:cs typeface="Arial"/>
              <a:sym typeface="Arial"/>
            </a:endParaRPr>
          </a:p>
          <a:p>
            <a:r>
              <a:rPr lang="fr-DJ" sz="1100" b="1" i="0" u="none" strike="noStrike" cap="none" dirty="0">
                <a:solidFill>
                  <a:srgbClr val="000000"/>
                </a:solidFill>
                <a:effectLst/>
                <a:latin typeface="Arial"/>
                <a:ea typeface="Arial"/>
                <a:cs typeface="Arial"/>
                <a:sym typeface="Arial"/>
              </a:rPr>
              <a:t>  Une technique dite de </a:t>
            </a:r>
            <a:r>
              <a:rPr lang="fr-DJ" sz="1100" b="1" i="0" u="none" strike="noStrike" cap="none" dirty="0" err="1">
                <a:solidFill>
                  <a:srgbClr val="000000"/>
                </a:solidFill>
                <a:effectLst/>
                <a:latin typeface="Arial"/>
                <a:ea typeface="Arial"/>
                <a:cs typeface="Arial"/>
                <a:sym typeface="Arial"/>
              </a:rPr>
              <a:t>retrieval</a:t>
            </a:r>
            <a:r>
              <a:rPr lang="fr-DJ" sz="1100" b="1" i="0" u="none" strike="noStrike" cap="none" dirty="0">
                <a:solidFill>
                  <a:srgbClr val="000000"/>
                </a:solidFill>
                <a:effectLst/>
                <a:latin typeface="Arial"/>
                <a:ea typeface="Arial"/>
                <a:cs typeface="Arial"/>
                <a:sym typeface="Arial"/>
              </a:rPr>
              <a:t>-augmentation (ou “augmentation par récupération”) est utilisée : le système peut récupérer des informations pertinentes en temps réel (via bases de données ou Internet) pour enrichir les réponses et assurer leur actualité ou précision. Cela aide à réduire les “hallucinations” (réponses incorrectes ou inventées par le LLM). </a:t>
            </a:r>
            <a:r>
              <a:rPr lang="fr-DJ" sz="1100" b="1" i="0" u="sng" strike="noStrike" cap="none" dirty="0">
                <a:solidFill>
                  <a:srgbClr val="000000"/>
                </a:solidFill>
                <a:effectLst/>
                <a:latin typeface="Arial"/>
                <a:ea typeface="Arial"/>
                <a:cs typeface="Arial"/>
                <a:sym typeface="Arial"/>
                <a:hlinkClick r:id="rId3"/>
              </a:rPr>
              <a:t>arxiv.org</a:t>
            </a:r>
            <a:endParaRPr lang="fr-DJ" sz="1100" b="0" i="0" u="none" strike="noStrike" cap="none" dirty="0">
              <a:solidFill>
                <a:srgbClr val="000000"/>
              </a:solidFill>
              <a:effectLst/>
              <a:latin typeface="Arial"/>
              <a:ea typeface="Arial"/>
              <a:cs typeface="Arial"/>
              <a:sym typeface="Arial"/>
            </a:endParaRPr>
          </a:p>
          <a:p>
            <a:r>
              <a:rPr lang="fr-DJ" sz="1100" b="1" i="0" u="none" strike="noStrike" cap="none" dirty="0">
                <a:solidFill>
                  <a:srgbClr val="000000"/>
                </a:solidFill>
                <a:effectLst/>
                <a:latin typeface="Arial"/>
                <a:ea typeface="Arial"/>
                <a:cs typeface="Arial"/>
                <a:sym typeface="Arial"/>
              </a:rPr>
              <a:t>  Des prompts système variés et des instructions bien conçues permettent de diriger l’usage d’outils internes (par exemple, pour lancer une évaluation d’un texte, pour poser des questions socratiques, etc.).</a:t>
            </a:r>
            <a:endParaRPr lang="fr-DJ" sz="1100" b="0" i="0" u="none" strike="noStrike" cap="none" dirty="0">
              <a:solidFill>
                <a:srgbClr val="000000"/>
              </a:solidFill>
              <a:effectLst/>
              <a:latin typeface="Arial"/>
              <a:ea typeface="Arial"/>
              <a:cs typeface="Arial"/>
              <a:sym typeface="Arial"/>
            </a:endParaRPr>
          </a:p>
          <a:p>
            <a:endParaRPr lang="fr-DJ" sz="1100" b="0" i="0" u="none" strike="noStrike" cap="none" dirty="0">
              <a:solidFill>
                <a:srgbClr val="000000"/>
              </a:solidFill>
              <a:effectLst/>
              <a:latin typeface="Arial"/>
              <a:ea typeface="Arial"/>
              <a:cs typeface="Arial"/>
              <a:sym typeface="Arial"/>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3344308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2">
          <a:extLst>
            <a:ext uri="{FF2B5EF4-FFF2-40B4-BE49-F238E27FC236}">
              <a16:creationId xmlns:a16="http://schemas.microsoft.com/office/drawing/2014/main" id="{9217CD5C-1927-EFDA-898C-A983B2509420}"/>
            </a:ext>
          </a:extLst>
        </p:cNvPr>
        <p:cNvGrpSpPr/>
        <p:nvPr/>
      </p:nvGrpSpPr>
      <p:grpSpPr>
        <a:xfrm>
          <a:off x="0" y="0"/>
          <a:ext cx="0" cy="0"/>
          <a:chOff x="0" y="0"/>
          <a:chExt cx="0" cy="0"/>
        </a:xfrm>
      </p:grpSpPr>
      <p:sp>
        <p:nvSpPr>
          <p:cNvPr id="1163" name="Google Shape;1163;g99f2f57a71_0_0:notes">
            <a:extLst>
              <a:ext uri="{FF2B5EF4-FFF2-40B4-BE49-F238E27FC236}">
                <a16:creationId xmlns:a16="http://schemas.microsoft.com/office/drawing/2014/main" id="{77DFEF84-2E64-6239-ED87-100E1845226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DJ"/>
          </a:p>
        </p:txBody>
      </p:sp>
      <p:sp>
        <p:nvSpPr>
          <p:cNvPr id="1164" name="Google Shape;1164;g99f2f57a71_0_0:notes">
            <a:extLst>
              <a:ext uri="{FF2B5EF4-FFF2-40B4-BE49-F238E27FC236}">
                <a16:creationId xmlns:a16="http://schemas.microsoft.com/office/drawing/2014/main" id="{B00A0634-2136-1C91-864B-A4E6FC92F74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fr-CA" sz="1100" b="1" i="0" u="none" strike="noStrike" cap="none" dirty="0">
                <a:solidFill>
                  <a:srgbClr val="000000"/>
                </a:solidFill>
                <a:effectLst/>
                <a:latin typeface="Arial"/>
                <a:ea typeface="Arial"/>
                <a:cs typeface="Arial"/>
                <a:sym typeface="Arial"/>
              </a:rPr>
              <a:t>Cela signifie que Kulik et Fletcher, dans une étude publiée en 2016, ont montré que l’utilisation de certains dispositifs (probablement liés aux technologies éducatives ou aux tuteurs intelligents, car ce sont leurs domaines de recherche) entraînait des améliorations notables dans l’apprentissage des apprenants.</a:t>
            </a:r>
            <a:r>
              <a:rPr lang="fr-DJ" sz="1100" b="1" i="0" u="none" strike="noStrike" cap="none" dirty="0">
                <a:solidFill>
                  <a:srgbClr val="000000"/>
                </a:solidFill>
                <a:effectLst/>
                <a:latin typeface="Arial"/>
                <a:ea typeface="Arial"/>
                <a:cs typeface="Arial"/>
                <a:sym typeface="Arial"/>
              </a:rPr>
              <a:t> Qu’est-ce que « </a:t>
            </a:r>
            <a:r>
              <a:rPr lang="fr-DJ" sz="1100" b="1" i="0" u="none" strike="noStrike" cap="none" dirty="0" err="1">
                <a:solidFill>
                  <a:srgbClr val="000000"/>
                </a:solidFill>
                <a:effectLst/>
                <a:latin typeface="Arial"/>
                <a:ea typeface="Arial"/>
                <a:cs typeface="Arial"/>
                <a:sym typeface="Arial"/>
              </a:rPr>
              <a:t>EduChat</a:t>
            </a:r>
            <a:r>
              <a:rPr lang="fr-DJ" sz="1100" b="1" i="0" u="none" strike="noStrike" cap="none" dirty="0">
                <a:solidFill>
                  <a:srgbClr val="000000"/>
                </a:solidFill>
                <a:effectLst/>
                <a:latin typeface="Arial"/>
                <a:ea typeface="Arial"/>
                <a:cs typeface="Arial"/>
                <a:sym typeface="Arial"/>
              </a:rPr>
              <a:t> » ?</a:t>
            </a:r>
            <a:endParaRPr lang="fr-DJ" sz="1100" b="0" i="0" u="none" strike="noStrike" cap="none" dirty="0">
              <a:solidFill>
                <a:srgbClr val="000000"/>
              </a:solidFill>
              <a:effectLst/>
              <a:latin typeface="Arial"/>
              <a:ea typeface="Arial"/>
              <a:cs typeface="Arial"/>
              <a:sym typeface="Arial"/>
            </a:endParaRPr>
          </a:p>
          <a:p>
            <a:pPr lvl="0"/>
            <a:r>
              <a:rPr lang="fr-DJ" sz="1100" b="1" i="1" u="none" strike="noStrike" cap="none" dirty="0" err="1">
                <a:solidFill>
                  <a:srgbClr val="000000"/>
                </a:solidFill>
                <a:effectLst/>
                <a:latin typeface="Arial"/>
                <a:ea typeface="Arial"/>
                <a:cs typeface="Arial"/>
                <a:sym typeface="Arial"/>
              </a:rPr>
              <a:t>EduChat</a:t>
            </a:r>
            <a:r>
              <a:rPr lang="fr-DJ" sz="1100" b="1" i="0" u="none" strike="noStrike" cap="none" dirty="0">
                <a:solidFill>
                  <a:srgbClr val="000000"/>
                </a:solidFill>
                <a:effectLst/>
                <a:latin typeface="Arial"/>
                <a:ea typeface="Arial"/>
                <a:cs typeface="Arial"/>
                <a:sym typeface="Arial"/>
              </a:rPr>
              <a:t> est un </a:t>
            </a:r>
            <a:r>
              <a:rPr lang="fr-DJ" sz="1100" b="1" i="0" u="none" strike="noStrike" cap="none" dirty="0" err="1">
                <a:solidFill>
                  <a:srgbClr val="000000"/>
                </a:solidFill>
                <a:effectLst/>
                <a:latin typeface="Arial"/>
                <a:ea typeface="Arial"/>
                <a:cs typeface="Arial"/>
                <a:sym typeface="Arial"/>
              </a:rPr>
              <a:t>chatbot</a:t>
            </a:r>
            <a:r>
              <a:rPr lang="fr-DJ" sz="1100" b="1" i="0" u="none" strike="noStrike" cap="none" dirty="0">
                <a:solidFill>
                  <a:srgbClr val="000000"/>
                </a:solidFill>
                <a:effectLst/>
                <a:latin typeface="Arial"/>
                <a:ea typeface="Arial"/>
                <a:cs typeface="Arial"/>
                <a:sym typeface="Arial"/>
              </a:rPr>
              <a:t> éducatif basé sur un modèle de langage à grande échelle (LLM, Large </a:t>
            </a:r>
            <a:r>
              <a:rPr lang="fr-DJ" sz="1100" b="1" i="0" u="none" strike="noStrike" cap="none" dirty="0" err="1">
                <a:solidFill>
                  <a:srgbClr val="000000"/>
                </a:solidFill>
                <a:effectLst/>
                <a:latin typeface="Arial"/>
                <a:ea typeface="Arial"/>
                <a:cs typeface="Arial"/>
                <a:sym typeface="Arial"/>
              </a:rPr>
              <a:t>Language</a:t>
            </a:r>
            <a:r>
              <a:rPr lang="fr-DJ" sz="1100" b="1" i="0" u="none" strike="noStrike" cap="none" dirty="0">
                <a:solidFill>
                  <a:srgbClr val="000000"/>
                </a:solidFill>
                <a:effectLst/>
                <a:latin typeface="Arial"/>
                <a:ea typeface="Arial"/>
                <a:cs typeface="Arial"/>
                <a:sym typeface="Arial"/>
              </a:rPr>
              <a:t> Model), conçu pour le domaine de l’éducation. </a:t>
            </a:r>
            <a:r>
              <a:rPr lang="fr-DJ" sz="1100" b="1" i="0" u="sng" strike="noStrike" cap="none" dirty="0">
                <a:solidFill>
                  <a:srgbClr val="000000"/>
                </a:solidFill>
                <a:effectLst/>
                <a:latin typeface="Arial"/>
                <a:ea typeface="Arial"/>
                <a:cs typeface="Arial"/>
                <a:sym typeface="Arial"/>
                <a:hlinkClick r:id="rId3"/>
              </a:rPr>
              <a:t>arxiv.org+1</a:t>
            </a:r>
            <a:endParaRPr lang="fr-DJ" sz="1100" b="0" i="0" u="none" strike="noStrike" cap="none" dirty="0">
              <a:solidFill>
                <a:srgbClr val="000000"/>
              </a:solidFill>
              <a:effectLst/>
              <a:latin typeface="Arial"/>
              <a:ea typeface="Arial"/>
              <a:cs typeface="Arial"/>
              <a:sym typeface="Arial"/>
            </a:endParaRPr>
          </a:p>
          <a:p>
            <a:pPr lvl="0"/>
            <a:r>
              <a:rPr lang="fr-DJ" sz="1100" b="1" i="0" u="none" strike="noStrike" cap="none" dirty="0">
                <a:solidFill>
                  <a:srgbClr val="000000"/>
                </a:solidFill>
                <a:effectLst/>
                <a:latin typeface="Arial"/>
                <a:ea typeface="Arial"/>
                <a:cs typeface="Arial"/>
                <a:sym typeface="Arial"/>
              </a:rPr>
              <a:t>Il vise à soutenir une éducation personnalisée, équitable et compatissante, en servant les élèves, les enseignants et les parents. </a:t>
            </a:r>
            <a:r>
              <a:rPr lang="fr-DJ" sz="1100" b="1" i="0" u="sng" strike="noStrike" cap="none" dirty="0">
                <a:solidFill>
                  <a:srgbClr val="000000"/>
                </a:solidFill>
                <a:effectLst/>
                <a:latin typeface="Arial"/>
                <a:ea typeface="Arial"/>
                <a:cs typeface="Arial"/>
                <a:sym typeface="Arial"/>
                <a:hlinkClick r:id="rId3"/>
              </a:rPr>
              <a:t>arxiv.org</a:t>
            </a:r>
            <a:endParaRPr lang="fr-DJ" sz="1100" b="0" i="0" u="none" strike="noStrike" cap="none" dirty="0">
              <a:solidFill>
                <a:srgbClr val="000000"/>
              </a:solidFill>
              <a:effectLst/>
              <a:latin typeface="Arial"/>
              <a:ea typeface="Arial"/>
              <a:cs typeface="Arial"/>
              <a:sym typeface="Arial"/>
            </a:endParaRPr>
          </a:p>
          <a:p>
            <a:pPr lvl="0"/>
            <a:r>
              <a:rPr lang="fr-DJ" sz="1100" b="1" i="0" u="none" strike="noStrike" cap="none" dirty="0">
                <a:solidFill>
                  <a:srgbClr val="000000"/>
                </a:solidFill>
                <a:effectLst/>
                <a:latin typeface="Arial"/>
                <a:ea typeface="Arial"/>
                <a:cs typeface="Arial"/>
                <a:sym typeface="Arial"/>
              </a:rPr>
              <a:t>Il est proposé en open source : le code, les données et les paramètres du modèle sont accessibles publiquement (GitHub, </a:t>
            </a:r>
            <a:r>
              <a:rPr lang="fr-DJ" sz="1100" b="1" i="0" u="none" strike="noStrike" cap="none" dirty="0" err="1">
                <a:solidFill>
                  <a:srgbClr val="000000"/>
                </a:solidFill>
                <a:effectLst/>
                <a:latin typeface="Arial"/>
                <a:ea typeface="Arial"/>
                <a:cs typeface="Arial"/>
                <a:sym typeface="Arial"/>
              </a:rPr>
              <a:t>Hugging</a:t>
            </a:r>
            <a:r>
              <a:rPr lang="fr-DJ" sz="1100" b="1" i="0" u="none" strike="noStrike" cap="none" dirty="0">
                <a:solidFill>
                  <a:srgbClr val="000000"/>
                </a:solidFill>
                <a:effectLst/>
                <a:latin typeface="Arial"/>
                <a:ea typeface="Arial"/>
                <a:cs typeface="Arial"/>
                <a:sym typeface="Arial"/>
              </a:rPr>
              <a:t> Face). </a:t>
            </a:r>
            <a:r>
              <a:rPr lang="fr-DJ" sz="1100" b="1" i="0" u="sng" strike="noStrike" cap="none" dirty="0">
                <a:solidFill>
                  <a:srgbClr val="000000"/>
                </a:solidFill>
                <a:effectLst/>
                <a:latin typeface="Arial"/>
                <a:ea typeface="Arial"/>
                <a:cs typeface="Arial"/>
                <a:sym typeface="Arial"/>
                <a:hlinkClick r:id="rId3"/>
              </a:rPr>
              <a:t>arxiv.org+1</a:t>
            </a:r>
            <a:endParaRPr lang="fr-DJ" sz="1100" b="0" i="0" u="none" strike="noStrike" cap="none" dirty="0">
              <a:solidFill>
                <a:srgbClr val="000000"/>
              </a:solidFill>
              <a:effectLst/>
              <a:latin typeface="Arial"/>
              <a:ea typeface="Arial"/>
              <a:cs typeface="Arial"/>
              <a:sym typeface="Arial"/>
            </a:endParaRPr>
          </a:p>
          <a:p>
            <a:r>
              <a:rPr lang="fr-DJ" sz="1100" b="1" i="0" u="none" strike="noStrike" cap="none" dirty="0">
                <a:solidFill>
                  <a:srgbClr val="000000"/>
                </a:solidFill>
                <a:effectLst/>
                <a:latin typeface="Arial"/>
                <a:ea typeface="Arial"/>
                <a:cs typeface="Arial"/>
                <a:sym typeface="Arial"/>
              </a:rPr>
              <a:t>Le projet renforce certaines fonctions éducatives :</a:t>
            </a:r>
            <a:br>
              <a:rPr lang="fr-DJ" sz="1100" b="1" i="0" u="none" strike="noStrike" cap="none" dirty="0">
                <a:solidFill>
                  <a:srgbClr val="000000"/>
                </a:solidFill>
                <a:effectLst/>
                <a:latin typeface="Arial"/>
                <a:ea typeface="Arial"/>
                <a:cs typeface="Arial"/>
                <a:sym typeface="Arial"/>
              </a:rPr>
            </a:br>
            <a:r>
              <a:rPr lang="fr-DJ" sz="1100" b="1" i="0" u="none" strike="noStrike" cap="none" dirty="0">
                <a:solidFill>
                  <a:srgbClr val="000000"/>
                </a:solidFill>
                <a:effectLst/>
                <a:latin typeface="Arial"/>
                <a:ea typeface="Arial"/>
                <a:cs typeface="Arial"/>
                <a:sym typeface="Arial"/>
              </a:rPr>
              <a:t> • réponses à des questions ouvertes (open QA) </a:t>
            </a:r>
            <a:r>
              <a:rPr lang="fr-DJ" sz="1100" b="1" i="0" u="sng" strike="noStrike" cap="none" dirty="0">
                <a:solidFill>
                  <a:srgbClr val="000000"/>
                </a:solidFill>
                <a:effectLst/>
                <a:latin typeface="Arial"/>
                <a:ea typeface="Arial"/>
                <a:cs typeface="Arial"/>
                <a:sym typeface="Arial"/>
                <a:hlinkClick r:id="rId3"/>
              </a:rPr>
              <a:t>arxiv.org</a:t>
            </a:r>
            <a:br>
              <a:rPr lang="fr-DJ" sz="1100" b="1" i="0" u="none" strike="noStrike" cap="none" dirty="0">
                <a:solidFill>
                  <a:srgbClr val="000000"/>
                </a:solidFill>
                <a:effectLst/>
                <a:latin typeface="Arial"/>
                <a:ea typeface="Arial"/>
                <a:cs typeface="Arial"/>
                <a:sym typeface="Arial"/>
              </a:rPr>
            </a:br>
            <a:r>
              <a:rPr lang="fr-DJ" sz="1100" b="1" i="0" u="none" strike="noStrike" cap="none" dirty="0">
                <a:solidFill>
                  <a:srgbClr val="000000"/>
                </a:solidFill>
                <a:effectLst/>
                <a:latin typeface="Arial"/>
                <a:ea typeface="Arial"/>
                <a:cs typeface="Arial"/>
                <a:sym typeface="Arial"/>
              </a:rPr>
              <a:t>  Le modèle de base (LLM) est pré-entraîné sur un corpus éducatif large (livres, textes en lien avec la pédagogie, la psychologie, etc.) pour incorporer une “connaissance de domaine”. </a:t>
            </a:r>
            <a:r>
              <a:rPr lang="fr-DJ" sz="1100" b="1" i="0" u="sng" strike="noStrike" cap="none" dirty="0">
                <a:solidFill>
                  <a:srgbClr val="000000"/>
                </a:solidFill>
                <a:effectLst/>
                <a:latin typeface="Arial"/>
                <a:ea typeface="Arial"/>
                <a:cs typeface="Arial"/>
                <a:sym typeface="Arial"/>
                <a:hlinkClick r:id="rId3"/>
              </a:rPr>
              <a:t>arxiv.org</a:t>
            </a:r>
            <a:endParaRPr lang="fr-DJ" sz="1100" b="0" i="0" u="none" strike="noStrike" cap="none" dirty="0">
              <a:solidFill>
                <a:srgbClr val="000000"/>
              </a:solidFill>
              <a:effectLst/>
              <a:latin typeface="Arial"/>
              <a:ea typeface="Arial"/>
              <a:cs typeface="Arial"/>
              <a:sym typeface="Arial"/>
            </a:endParaRPr>
          </a:p>
          <a:p>
            <a:r>
              <a:rPr lang="fr-DJ" sz="1100" b="1" i="0" u="none" strike="noStrike" cap="none" dirty="0">
                <a:solidFill>
                  <a:srgbClr val="000000"/>
                </a:solidFill>
                <a:effectLst/>
                <a:latin typeface="Arial"/>
                <a:ea typeface="Arial"/>
                <a:cs typeface="Arial"/>
                <a:sym typeface="Arial"/>
              </a:rPr>
              <a:t>  Puis, il est affiné (fine-</a:t>
            </a:r>
            <a:r>
              <a:rPr lang="fr-DJ" sz="1100" b="1" i="0" u="none" strike="noStrike" cap="none" dirty="0" err="1">
                <a:solidFill>
                  <a:srgbClr val="000000"/>
                </a:solidFill>
                <a:effectLst/>
                <a:latin typeface="Arial"/>
                <a:ea typeface="Arial"/>
                <a:cs typeface="Arial"/>
                <a:sym typeface="Arial"/>
              </a:rPr>
              <a:t>tuned</a:t>
            </a:r>
            <a:r>
              <a:rPr lang="fr-DJ" sz="1100" b="1" i="0" u="none" strike="noStrike" cap="none" dirty="0">
                <a:solidFill>
                  <a:srgbClr val="000000"/>
                </a:solidFill>
                <a:effectLst/>
                <a:latin typeface="Arial"/>
                <a:ea typeface="Arial"/>
                <a:cs typeface="Arial"/>
                <a:sym typeface="Arial"/>
              </a:rPr>
              <a:t>) sur des instructions / prompts spécifiques, dont des instructions conçues pour activer des fonctions pédagogiques (ex. évaluation, questionnement) tout en tenant compte de retours d’experts en éducation. </a:t>
            </a:r>
            <a:r>
              <a:rPr lang="fr-DJ" sz="1100" b="1" i="0" u="sng" strike="noStrike" cap="none" dirty="0">
                <a:solidFill>
                  <a:srgbClr val="000000"/>
                </a:solidFill>
                <a:effectLst/>
                <a:latin typeface="Arial"/>
                <a:ea typeface="Arial"/>
                <a:cs typeface="Arial"/>
                <a:sym typeface="Arial"/>
                <a:hlinkClick r:id="rId3"/>
              </a:rPr>
              <a:t>arxiv.org</a:t>
            </a:r>
            <a:endParaRPr lang="fr-DJ" sz="1100" b="0" i="0" u="none" strike="noStrike" cap="none" dirty="0">
              <a:solidFill>
                <a:srgbClr val="000000"/>
              </a:solidFill>
              <a:effectLst/>
              <a:latin typeface="Arial"/>
              <a:ea typeface="Arial"/>
              <a:cs typeface="Arial"/>
              <a:sym typeface="Arial"/>
            </a:endParaRPr>
          </a:p>
          <a:p>
            <a:r>
              <a:rPr lang="fr-DJ" sz="1100" b="1" i="0" u="none" strike="noStrike" cap="none" dirty="0">
                <a:solidFill>
                  <a:srgbClr val="000000"/>
                </a:solidFill>
                <a:effectLst/>
                <a:latin typeface="Arial"/>
                <a:ea typeface="Arial"/>
                <a:cs typeface="Arial"/>
                <a:sym typeface="Arial"/>
              </a:rPr>
              <a:t>  Une technique dite de </a:t>
            </a:r>
            <a:r>
              <a:rPr lang="fr-DJ" sz="1100" b="1" i="0" u="none" strike="noStrike" cap="none" dirty="0" err="1">
                <a:solidFill>
                  <a:srgbClr val="000000"/>
                </a:solidFill>
                <a:effectLst/>
                <a:latin typeface="Arial"/>
                <a:ea typeface="Arial"/>
                <a:cs typeface="Arial"/>
                <a:sym typeface="Arial"/>
              </a:rPr>
              <a:t>retrieval</a:t>
            </a:r>
            <a:r>
              <a:rPr lang="fr-DJ" sz="1100" b="1" i="0" u="none" strike="noStrike" cap="none" dirty="0">
                <a:solidFill>
                  <a:srgbClr val="000000"/>
                </a:solidFill>
                <a:effectLst/>
                <a:latin typeface="Arial"/>
                <a:ea typeface="Arial"/>
                <a:cs typeface="Arial"/>
                <a:sym typeface="Arial"/>
              </a:rPr>
              <a:t>-augmentation (ou “augmentation par récupération”) est utilisée : le système peut récupérer des informations pertinentes en temps réel (via bases de données ou Internet) pour enrichir les réponses et assurer leur actualité ou précision. Cela aide à réduire les “hallucinations” (réponses incorrectes ou inventées par le LLM). </a:t>
            </a:r>
            <a:r>
              <a:rPr lang="fr-DJ" sz="1100" b="1" i="0" u="sng" strike="noStrike" cap="none" dirty="0">
                <a:solidFill>
                  <a:srgbClr val="000000"/>
                </a:solidFill>
                <a:effectLst/>
                <a:latin typeface="Arial"/>
                <a:ea typeface="Arial"/>
                <a:cs typeface="Arial"/>
                <a:sym typeface="Arial"/>
                <a:hlinkClick r:id="rId3"/>
              </a:rPr>
              <a:t>arxiv.org</a:t>
            </a:r>
            <a:endParaRPr lang="fr-DJ" sz="1100" b="0" i="0" u="none" strike="noStrike" cap="none" dirty="0">
              <a:solidFill>
                <a:srgbClr val="000000"/>
              </a:solidFill>
              <a:effectLst/>
              <a:latin typeface="Arial"/>
              <a:ea typeface="Arial"/>
              <a:cs typeface="Arial"/>
              <a:sym typeface="Arial"/>
            </a:endParaRPr>
          </a:p>
          <a:p>
            <a:r>
              <a:rPr lang="fr-DJ" sz="1100" b="1" i="0" u="none" strike="noStrike" cap="none" dirty="0">
                <a:solidFill>
                  <a:srgbClr val="000000"/>
                </a:solidFill>
                <a:effectLst/>
                <a:latin typeface="Arial"/>
                <a:ea typeface="Arial"/>
                <a:cs typeface="Arial"/>
                <a:sym typeface="Arial"/>
              </a:rPr>
              <a:t>  Des prompts système variés et des instructions bien conçues permettent de diriger l’usage d’outils internes (par exemple, pour lancer une évaluation d’un texte, pour poser des questions socratiques, etc.).</a:t>
            </a:r>
            <a:endParaRPr lang="fr-DJ" sz="1100" b="0" i="0" u="none" strike="noStrike" cap="none" dirty="0">
              <a:solidFill>
                <a:srgbClr val="000000"/>
              </a:solidFill>
              <a:effectLst/>
              <a:latin typeface="Arial"/>
              <a:ea typeface="Arial"/>
              <a:cs typeface="Arial"/>
              <a:sym typeface="Arial"/>
            </a:endParaRPr>
          </a:p>
          <a:p>
            <a:endParaRPr lang="fr-DJ" sz="1100" b="0" i="0" u="none" strike="noStrike" cap="none" dirty="0">
              <a:solidFill>
                <a:srgbClr val="000000"/>
              </a:solidFill>
              <a:effectLst/>
              <a:latin typeface="Arial"/>
              <a:ea typeface="Arial"/>
              <a:cs typeface="Arial"/>
              <a:sym typeface="Arial"/>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27048095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p:cNvGrpSpPr/>
        <p:nvPr/>
      </p:nvGrpSpPr>
      <p:grpSpPr>
        <a:xfrm>
          <a:off x="0" y="0"/>
          <a:ext cx="0" cy="0"/>
          <a:chOff x="0" y="0"/>
          <a:chExt cx="0" cy="0"/>
        </a:xfrm>
      </p:grpSpPr>
      <p:sp>
        <p:nvSpPr>
          <p:cNvPr id="1249" name="Google Shape;1249;ge0c19941cb_0_155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DJ"/>
          </a:p>
        </p:txBody>
      </p:sp>
      <p:sp>
        <p:nvSpPr>
          <p:cNvPr id="1250" name="Google Shape;1250;ge0c19941cb_0_155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783631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p:cNvGrpSpPr/>
        <p:nvPr/>
      </p:nvGrpSpPr>
      <p:grpSpPr>
        <a:xfrm>
          <a:off x="0" y="0"/>
          <a:ext cx="0" cy="0"/>
          <a:chOff x="0" y="0"/>
          <a:chExt cx="0" cy="0"/>
        </a:xfrm>
      </p:grpSpPr>
      <p:sp>
        <p:nvSpPr>
          <p:cNvPr id="1294" name="Google Shape;1294;ge0c199426f_2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DJ"/>
          </a:p>
        </p:txBody>
      </p:sp>
      <p:sp>
        <p:nvSpPr>
          <p:cNvPr id="1295" name="Google Shape;1295;ge0c199426f_2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a:extLst>
            <a:ext uri="{FF2B5EF4-FFF2-40B4-BE49-F238E27FC236}">
              <a16:creationId xmlns:a16="http://schemas.microsoft.com/office/drawing/2014/main" id="{453263E2-3586-9B20-73DB-C840393E4072}"/>
            </a:ext>
          </a:extLst>
        </p:cNvPr>
        <p:cNvGrpSpPr/>
        <p:nvPr/>
      </p:nvGrpSpPr>
      <p:grpSpPr>
        <a:xfrm>
          <a:off x="0" y="0"/>
          <a:ext cx="0" cy="0"/>
          <a:chOff x="0" y="0"/>
          <a:chExt cx="0" cy="0"/>
        </a:xfrm>
      </p:grpSpPr>
      <p:sp>
        <p:nvSpPr>
          <p:cNvPr id="1286" name="Google Shape;1286;ge0dedb1667_1_35:notes">
            <a:extLst>
              <a:ext uri="{FF2B5EF4-FFF2-40B4-BE49-F238E27FC236}">
                <a16:creationId xmlns:a16="http://schemas.microsoft.com/office/drawing/2014/main" id="{7C683C05-BCA8-9CC7-5A9A-87BB17406F1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DJ"/>
          </a:p>
        </p:txBody>
      </p:sp>
      <p:sp>
        <p:nvSpPr>
          <p:cNvPr id="1287" name="Google Shape;1287;ge0dedb1667_1_35:notes">
            <a:extLst>
              <a:ext uri="{FF2B5EF4-FFF2-40B4-BE49-F238E27FC236}">
                <a16:creationId xmlns:a16="http://schemas.microsoft.com/office/drawing/2014/main" id="{B56C398B-2BF0-017B-DF9A-A9E5B9568BD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905182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p:cNvGrpSpPr/>
        <p:nvPr/>
      </p:nvGrpSpPr>
      <p:grpSpPr>
        <a:xfrm>
          <a:off x="0" y="0"/>
          <a:ext cx="0" cy="0"/>
          <a:chOff x="0" y="0"/>
          <a:chExt cx="0" cy="0"/>
        </a:xfrm>
      </p:grpSpPr>
      <p:sp>
        <p:nvSpPr>
          <p:cNvPr id="1307" name="Google Shape;1307;ge0dedb1667_0_104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DJ"/>
          </a:p>
        </p:txBody>
      </p:sp>
      <p:sp>
        <p:nvSpPr>
          <p:cNvPr id="1308" name="Google Shape;1308;ge0dedb1667_0_104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a:extLst>
            <a:ext uri="{FF2B5EF4-FFF2-40B4-BE49-F238E27FC236}">
              <a16:creationId xmlns:a16="http://schemas.microsoft.com/office/drawing/2014/main" id="{3184F9D3-2DFD-0826-AA71-F70EE25D86A5}"/>
            </a:ext>
          </a:extLst>
        </p:cNvPr>
        <p:cNvGrpSpPr/>
        <p:nvPr/>
      </p:nvGrpSpPr>
      <p:grpSpPr>
        <a:xfrm>
          <a:off x="0" y="0"/>
          <a:ext cx="0" cy="0"/>
          <a:chOff x="0" y="0"/>
          <a:chExt cx="0" cy="0"/>
        </a:xfrm>
      </p:grpSpPr>
      <p:sp>
        <p:nvSpPr>
          <p:cNvPr id="1307" name="Google Shape;1307;ge0dedb1667_0_10404:notes">
            <a:extLst>
              <a:ext uri="{FF2B5EF4-FFF2-40B4-BE49-F238E27FC236}">
                <a16:creationId xmlns:a16="http://schemas.microsoft.com/office/drawing/2014/main" id="{144AF576-4522-2C19-6B72-FC01401D22B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DJ"/>
          </a:p>
        </p:txBody>
      </p:sp>
      <p:sp>
        <p:nvSpPr>
          <p:cNvPr id="1308" name="Google Shape;1308;ge0dedb1667_0_10404:notes">
            <a:extLst>
              <a:ext uri="{FF2B5EF4-FFF2-40B4-BE49-F238E27FC236}">
                <a16:creationId xmlns:a16="http://schemas.microsoft.com/office/drawing/2014/main" id="{605F2F43-E884-A39B-23D7-42E0CFAFA20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266978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a:extLst>
            <a:ext uri="{FF2B5EF4-FFF2-40B4-BE49-F238E27FC236}">
              <a16:creationId xmlns:a16="http://schemas.microsoft.com/office/drawing/2014/main" id="{45E264C0-5382-9659-D5B9-9AB11927099C}"/>
            </a:ext>
          </a:extLst>
        </p:cNvPr>
        <p:cNvGrpSpPr/>
        <p:nvPr/>
      </p:nvGrpSpPr>
      <p:grpSpPr>
        <a:xfrm>
          <a:off x="0" y="0"/>
          <a:ext cx="0" cy="0"/>
          <a:chOff x="0" y="0"/>
          <a:chExt cx="0" cy="0"/>
        </a:xfrm>
      </p:grpSpPr>
      <p:sp>
        <p:nvSpPr>
          <p:cNvPr id="1307" name="Google Shape;1307;ge0dedb1667_0_10404:notes">
            <a:extLst>
              <a:ext uri="{FF2B5EF4-FFF2-40B4-BE49-F238E27FC236}">
                <a16:creationId xmlns:a16="http://schemas.microsoft.com/office/drawing/2014/main" id="{2EA7A83C-1978-F1BB-0AA8-5A6A4F66D59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DJ"/>
          </a:p>
        </p:txBody>
      </p:sp>
      <p:sp>
        <p:nvSpPr>
          <p:cNvPr id="1308" name="Google Shape;1308;ge0dedb1667_0_10404:notes">
            <a:extLst>
              <a:ext uri="{FF2B5EF4-FFF2-40B4-BE49-F238E27FC236}">
                <a16:creationId xmlns:a16="http://schemas.microsoft.com/office/drawing/2014/main" id="{20C8C03B-164E-2820-A2DF-644C1C3F24C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021753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a:extLst>
            <a:ext uri="{FF2B5EF4-FFF2-40B4-BE49-F238E27FC236}">
              <a16:creationId xmlns:a16="http://schemas.microsoft.com/office/drawing/2014/main" id="{AC08A49E-201E-8B14-E495-2291F96B02DC}"/>
            </a:ext>
          </a:extLst>
        </p:cNvPr>
        <p:cNvGrpSpPr/>
        <p:nvPr/>
      </p:nvGrpSpPr>
      <p:grpSpPr>
        <a:xfrm>
          <a:off x="0" y="0"/>
          <a:ext cx="0" cy="0"/>
          <a:chOff x="0" y="0"/>
          <a:chExt cx="0" cy="0"/>
        </a:xfrm>
      </p:grpSpPr>
      <p:sp>
        <p:nvSpPr>
          <p:cNvPr id="1307" name="Google Shape;1307;ge0dedb1667_0_10404:notes">
            <a:extLst>
              <a:ext uri="{FF2B5EF4-FFF2-40B4-BE49-F238E27FC236}">
                <a16:creationId xmlns:a16="http://schemas.microsoft.com/office/drawing/2014/main" id="{33DB3A09-3449-989E-641A-0D7FA1098B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DJ"/>
          </a:p>
        </p:txBody>
      </p:sp>
      <p:sp>
        <p:nvSpPr>
          <p:cNvPr id="1308" name="Google Shape;1308;ge0dedb1667_0_10404:notes">
            <a:extLst>
              <a:ext uri="{FF2B5EF4-FFF2-40B4-BE49-F238E27FC236}">
                <a16:creationId xmlns:a16="http://schemas.microsoft.com/office/drawing/2014/main" id="{4504CF34-454F-3A6B-7A2A-9DF63C543A0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240362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a:extLst>
            <a:ext uri="{FF2B5EF4-FFF2-40B4-BE49-F238E27FC236}">
              <a16:creationId xmlns:a16="http://schemas.microsoft.com/office/drawing/2014/main" id="{48B9D19A-22E7-9165-3F68-544B70866156}"/>
            </a:ext>
          </a:extLst>
        </p:cNvPr>
        <p:cNvGrpSpPr/>
        <p:nvPr/>
      </p:nvGrpSpPr>
      <p:grpSpPr>
        <a:xfrm>
          <a:off x="0" y="0"/>
          <a:ext cx="0" cy="0"/>
          <a:chOff x="0" y="0"/>
          <a:chExt cx="0" cy="0"/>
        </a:xfrm>
      </p:grpSpPr>
      <p:sp>
        <p:nvSpPr>
          <p:cNvPr id="1249" name="Google Shape;1249;ge0c19941cb_0_15579:notes">
            <a:extLst>
              <a:ext uri="{FF2B5EF4-FFF2-40B4-BE49-F238E27FC236}">
                <a16:creationId xmlns:a16="http://schemas.microsoft.com/office/drawing/2014/main" id="{BF485BC3-5FDA-936C-C2A5-E8E491423E3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DJ"/>
          </a:p>
        </p:txBody>
      </p:sp>
      <p:sp>
        <p:nvSpPr>
          <p:cNvPr id="1250" name="Google Shape;1250;ge0c19941cb_0_15579:notes">
            <a:extLst>
              <a:ext uri="{FF2B5EF4-FFF2-40B4-BE49-F238E27FC236}">
                <a16:creationId xmlns:a16="http://schemas.microsoft.com/office/drawing/2014/main" id="{78ECFF11-3EE2-4781-5CB7-C8B4706B26D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684394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a:extLst>
            <a:ext uri="{FF2B5EF4-FFF2-40B4-BE49-F238E27FC236}">
              <a16:creationId xmlns:a16="http://schemas.microsoft.com/office/drawing/2014/main" id="{E84BD4A6-4E18-7BE9-30BC-69D03DB5AE3D}"/>
            </a:ext>
          </a:extLst>
        </p:cNvPr>
        <p:cNvGrpSpPr/>
        <p:nvPr/>
      </p:nvGrpSpPr>
      <p:grpSpPr>
        <a:xfrm>
          <a:off x="0" y="0"/>
          <a:ext cx="0" cy="0"/>
          <a:chOff x="0" y="0"/>
          <a:chExt cx="0" cy="0"/>
        </a:xfrm>
      </p:grpSpPr>
      <p:sp>
        <p:nvSpPr>
          <p:cNvPr id="1294" name="Google Shape;1294;ge0c199426f_2_8:notes">
            <a:extLst>
              <a:ext uri="{FF2B5EF4-FFF2-40B4-BE49-F238E27FC236}">
                <a16:creationId xmlns:a16="http://schemas.microsoft.com/office/drawing/2014/main" id="{8DE9C363-3F2E-9394-7CBA-C1216C143F5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DJ"/>
          </a:p>
        </p:txBody>
      </p:sp>
      <p:sp>
        <p:nvSpPr>
          <p:cNvPr id="1295" name="Google Shape;1295;ge0c199426f_2_8:notes">
            <a:extLst>
              <a:ext uri="{FF2B5EF4-FFF2-40B4-BE49-F238E27FC236}">
                <a16:creationId xmlns:a16="http://schemas.microsoft.com/office/drawing/2014/main" id="{476CA188-EC59-6712-9234-A0E8EFB31D7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614452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9">
          <a:extLst>
            <a:ext uri="{FF2B5EF4-FFF2-40B4-BE49-F238E27FC236}">
              <a16:creationId xmlns:a16="http://schemas.microsoft.com/office/drawing/2014/main" id="{D765EBFD-3069-EE84-2BFB-8F47CF256020}"/>
            </a:ext>
          </a:extLst>
        </p:cNvPr>
        <p:cNvGrpSpPr/>
        <p:nvPr/>
      </p:nvGrpSpPr>
      <p:grpSpPr>
        <a:xfrm>
          <a:off x="0" y="0"/>
          <a:ext cx="0" cy="0"/>
          <a:chOff x="0" y="0"/>
          <a:chExt cx="0" cy="0"/>
        </a:xfrm>
      </p:grpSpPr>
      <p:sp>
        <p:nvSpPr>
          <p:cNvPr id="1320" name="Google Shape;1320;ge073fce62e_0_211:notes">
            <a:extLst>
              <a:ext uri="{FF2B5EF4-FFF2-40B4-BE49-F238E27FC236}">
                <a16:creationId xmlns:a16="http://schemas.microsoft.com/office/drawing/2014/main" id="{3F05EA4D-A89F-ECB4-2791-185DF48CFA6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DJ"/>
          </a:p>
        </p:txBody>
      </p:sp>
      <p:sp>
        <p:nvSpPr>
          <p:cNvPr id="1321" name="Google Shape;1321;ge073fce62e_0_211:notes">
            <a:extLst>
              <a:ext uri="{FF2B5EF4-FFF2-40B4-BE49-F238E27FC236}">
                <a16:creationId xmlns:a16="http://schemas.microsoft.com/office/drawing/2014/main" id="{E1FBC9AF-0E86-852B-5C91-7539A6A3F94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081878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5"/>
        <p:cNvGrpSpPr/>
        <p:nvPr/>
      </p:nvGrpSpPr>
      <p:grpSpPr>
        <a:xfrm>
          <a:off x="0" y="0"/>
          <a:ext cx="0" cy="0"/>
          <a:chOff x="0" y="0"/>
          <a:chExt cx="0" cy="0"/>
        </a:xfrm>
      </p:grpSpPr>
      <p:sp>
        <p:nvSpPr>
          <p:cNvPr id="1726" name="Google Shape;1726;g99f2f57a71_0_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DJ"/>
          </a:p>
        </p:txBody>
      </p:sp>
      <p:sp>
        <p:nvSpPr>
          <p:cNvPr id="1727" name="Google Shape;1727;g99f2f57a71_0_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5">
          <a:extLst>
            <a:ext uri="{FF2B5EF4-FFF2-40B4-BE49-F238E27FC236}">
              <a16:creationId xmlns:a16="http://schemas.microsoft.com/office/drawing/2014/main" id="{59295391-A3C7-2419-FC4D-D189B8CF2EDE}"/>
            </a:ext>
          </a:extLst>
        </p:cNvPr>
        <p:cNvGrpSpPr/>
        <p:nvPr/>
      </p:nvGrpSpPr>
      <p:grpSpPr>
        <a:xfrm>
          <a:off x="0" y="0"/>
          <a:ext cx="0" cy="0"/>
          <a:chOff x="0" y="0"/>
          <a:chExt cx="0" cy="0"/>
        </a:xfrm>
      </p:grpSpPr>
      <p:sp>
        <p:nvSpPr>
          <p:cNvPr id="1726" name="Google Shape;1726;g99f2f57a71_0_191:notes">
            <a:extLst>
              <a:ext uri="{FF2B5EF4-FFF2-40B4-BE49-F238E27FC236}">
                <a16:creationId xmlns:a16="http://schemas.microsoft.com/office/drawing/2014/main" id="{68D6F8E5-A77B-9D48-E2CF-745FF51DC2E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DJ"/>
          </a:p>
        </p:txBody>
      </p:sp>
      <p:sp>
        <p:nvSpPr>
          <p:cNvPr id="1727" name="Google Shape;1727;g99f2f57a71_0_191:notes">
            <a:extLst>
              <a:ext uri="{FF2B5EF4-FFF2-40B4-BE49-F238E27FC236}">
                <a16:creationId xmlns:a16="http://schemas.microsoft.com/office/drawing/2014/main" id="{7F381010-F67D-4C43-1E07-A4AD14925F5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133373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5">
          <a:extLst>
            <a:ext uri="{FF2B5EF4-FFF2-40B4-BE49-F238E27FC236}">
              <a16:creationId xmlns:a16="http://schemas.microsoft.com/office/drawing/2014/main" id="{1CDF2645-0931-C0E2-2714-67262E4DB945}"/>
            </a:ext>
          </a:extLst>
        </p:cNvPr>
        <p:cNvGrpSpPr/>
        <p:nvPr/>
      </p:nvGrpSpPr>
      <p:grpSpPr>
        <a:xfrm>
          <a:off x="0" y="0"/>
          <a:ext cx="0" cy="0"/>
          <a:chOff x="0" y="0"/>
          <a:chExt cx="0" cy="0"/>
        </a:xfrm>
      </p:grpSpPr>
      <p:sp>
        <p:nvSpPr>
          <p:cNvPr id="1726" name="Google Shape;1726;g99f2f57a71_0_191:notes">
            <a:extLst>
              <a:ext uri="{FF2B5EF4-FFF2-40B4-BE49-F238E27FC236}">
                <a16:creationId xmlns:a16="http://schemas.microsoft.com/office/drawing/2014/main" id="{5065165D-3486-8A33-2C26-8A33A8802A8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DJ"/>
          </a:p>
        </p:txBody>
      </p:sp>
      <p:sp>
        <p:nvSpPr>
          <p:cNvPr id="1727" name="Google Shape;1727;g99f2f57a71_0_191:notes">
            <a:extLst>
              <a:ext uri="{FF2B5EF4-FFF2-40B4-BE49-F238E27FC236}">
                <a16:creationId xmlns:a16="http://schemas.microsoft.com/office/drawing/2014/main" id="{AED65AEF-A044-058A-4E85-EE4F48E7A5C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056436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a:extLst>
            <a:ext uri="{FF2B5EF4-FFF2-40B4-BE49-F238E27FC236}">
              <a16:creationId xmlns:a16="http://schemas.microsoft.com/office/drawing/2014/main" id="{7A79FA23-613A-F3EC-8A78-4F9307CF9840}"/>
            </a:ext>
          </a:extLst>
        </p:cNvPr>
        <p:cNvGrpSpPr/>
        <p:nvPr/>
      </p:nvGrpSpPr>
      <p:grpSpPr>
        <a:xfrm>
          <a:off x="0" y="0"/>
          <a:ext cx="0" cy="0"/>
          <a:chOff x="0" y="0"/>
          <a:chExt cx="0" cy="0"/>
        </a:xfrm>
      </p:grpSpPr>
      <p:sp>
        <p:nvSpPr>
          <p:cNvPr id="1286" name="Google Shape;1286;ge0dedb1667_1_35:notes">
            <a:extLst>
              <a:ext uri="{FF2B5EF4-FFF2-40B4-BE49-F238E27FC236}">
                <a16:creationId xmlns:a16="http://schemas.microsoft.com/office/drawing/2014/main" id="{40085550-16E3-AA8C-36FE-E8D79D1C015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DJ"/>
          </a:p>
        </p:txBody>
      </p:sp>
      <p:sp>
        <p:nvSpPr>
          <p:cNvPr id="1287" name="Google Shape;1287;ge0dedb1667_1_35:notes">
            <a:extLst>
              <a:ext uri="{FF2B5EF4-FFF2-40B4-BE49-F238E27FC236}">
                <a16:creationId xmlns:a16="http://schemas.microsoft.com/office/drawing/2014/main" id="{DC9CED9B-5668-7116-88DD-9E1147D9D05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742585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a:extLst>
            <a:ext uri="{FF2B5EF4-FFF2-40B4-BE49-F238E27FC236}">
              <a16:creationId xmlns:a16="http://schemas.microsoft.com/office/drawing/2014/main" id="{3856A714-72EA-0000-2389-CE1762B64F05}"/>
            </a:ext>
          </a:extLst>
        </p:cNvPr>
        <p:cNvGrpSpPr/>
        <p:nvPr/>
      </p:nvGrpSpPr>
      <p:grpSpPr>
        <a:xfrm>
          <a:off x="0" y="0"/>
          <a:ext cx="0" cy="0"/>
          <a:chOff x="0" y="0"/>
          <a:chExt cx="0" cy="0"/>
        </a:xfrm>
      </p:grpSpPr>
      <p:sp>
        <p:nvSpPr>
          <p:cNvPr id="1294" name="Google Shape;1294;ge0c199426f_2_8:notes">
            <a:extLst>
              <a:ext uri="{FF2B5EF4-FFF2-40B4-BE49-F238E27FC236}">
                <a16:creationId xmlns:a16="http://schemas.microsoft.com/office/drawing/2014/main" id="{094D2B06-8656-A255-2D98-3E2CADF441F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DJ"/>
          </a:p>
        </p:txBody>
      </p:sp>
      <p:sp>
        <p:nvSpPr>
          <p:cNvPr id="1295" name="Google Shape;1295;ge0c199426f_2_8:notes">
            <a:extLst>
              <a:ext uri="{FF2B5EF4-FFF2-40B4-BE49-F238E27FC236}">
                <a16:creationId xmlns:a16="http://schemas.microsoft.com/office/drawing/2014/main" id="{E8B665F6-356A-7671-874A-1EA55C80897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65075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9">
          <a:extLst>
            <a:ext uri="{FF2B5EF4-FFF2-40B4-BE49-F238E27FC236}">
              <a16:creationId xmlns:a16="http://schemas.microsoft.com/office/drawing/2014/main" id="{0F81DEE9-E1C2-BB06-E22F-90795BC9298C}"/>
            </a:ext>
          </a:extLst>
        </p:cNvPr>
        <p:cNvGrpSpPr/>
        <p:nvPr/>
      </p:nvGrpSpPr>
      <p:grpSpPr>
        <a:xfrm>
          <a:off x="0" y="0"/>
          <a:ext cx="0" cy="0"/>
          <a:chOff x="0" y="0"/>
          <a:chExt cx="0" cy="0"/>
        </a:xfrm>
      </p:grpSpPr>
      <p:sp>
        <p:nvSpPr>
          <p:cNvPr id="1320" name="Google Shape;1320;ge073fce62e_0_211:notes">
            <a:extLst>
              <a:ext uri="{FF2B5EF4-FFF2-40B4-BE49-F238E27FC236}">
                <a16:creationId xmlns:a16="http://schemas.microsoft.com/office/drawing/2014/main" id="{E730E364-46E9-A18A-3C18-931406ABEB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DJ"/>
          </a:p>
        </p:txBody>
      </p:sp>
      <p:sp>
        <p:nvSpPr>
          <p:cNvPr id="1321" name="Google Shape;1321;ge073fce62e_0_211:notes">
            <a:extLst>
              <a:ext uri="{FF2B5EF4-FFF2-40B4-BE49-F238E27FC236}">
                <a16:creationId xmlns:a16="http://schemas.microsoft.com/office/drawing/2014/main" id="{9C55D81D-81AA-5997-968F-2725390F55E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406145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a:extLst>
            <a:ext uri="{FF2B5EF4-FFF2-40B4-BE49-F238E27FC236}">
              <a16:creationId xmlns:a16="http://schemas.microsoft.com/office/drawing/2014/main" id="{0AB78208-D113-7CA3-57DD-ECC6716E0C5C}"/>
            </a:ext>
          </a:extLst>
        </p:cNvPr>
        <p:cNvGrpSpPr/>
        <p:nvPr/>
      </p:nvGrpSpPr>
      <p:grpSpPr>
        <a:xfrm>
          <a:off x="0" y="0"/>
          <a:ext cx="0" cy="0"/>
          <a:chOff x="0" y="0"/>
          <a:chExt cx="0" cy="0"/>
        </a:xfrm>
      </p:grpSpPr>
      <p:sp>
        <p:nvSpPr>
          <p:cNvPr id="1294" name="Google Shape;1294;ge0c199426f_2_8:notes">
            <a:extLst>
              <a:ext uri="{FF2B5EF4-FFF2-40B4-BE49-F238E27FC236}">
                <a16:creationId xmlns:a16="http://schemas.microsoft.com/office/drawing/2014/main" id="{216DCAAA-FF3F-C2C4-09C4-291EA99298F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DJ"/>
          </a:p>
        </p:txBody>
      </p:sp>
      <p:sp>
        <p:nvSpPr>
          <p:cNvPr id="1295" name="Google Shape;1295;ge0c199426f_2_8:notes">
            <a:extLst>
              <a:ext uri="{FF2B5EF4-FFF2-40B4-BE49-F238E27FC236}">
                <a16:creationId xmlns:a16="http://schemas.microsoft.com/office/drawing/2014/main" id="{2455AAF8-AF3E-D29C-48FE-28072D2B71C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619354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a:extLst>
            <a:ext uri="{FF2B5EF4-FFF2-40B4-BE49-F238E27FC236}">
              <a16:creationId xmlns:a16="http://schemas.microsoft.com/office/drawing/2014/main" id="{3FF539FB-D3B5-5EC1-14FD-3349154A7863}"/>
            </a:ext>
          </a:extLst>
        </p:cNvPr>
        <p:cNvGrpSpPr/>
        <p:nvPr/>
      </p:nvGrpSpPr>
      <p:grpSpPr>
        <a:xfrm>
          <a:off x="0" y="0"/>
          <a:ext cx="0" cy="0"/>
          <a:chOff x="0" y="0"/>
          <a:chExt cx="0" cy="0"/>
        </a:xfrm>
      </p:grpSpPr>
      <p:sp>
        <p:nvSpPr>
          <p:cNvPr id="1294" name="Google Shape;1294;ge0c199426f_2_8:notes">
            <a:extLst>
              <a:ext uri="{FF2B5EF4-FFF2-40B4-BE49-F238E27FC236}">
                <a16:creationId xmlns:a16="http://schemas.microsoft.com/office/drawing/2014/main" id="{2AE6B393-71E2-40CF-7D05-716854F81E5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DJ"/>
          </a:p>
        </p:txBody>
      </p:sp>
      <p:sp>
        <p:nvSpPr>
          <p:cNvPr id="1295" name="Google Shape;1295;ge0c199426f_2_8:notes">
            <a:extLst>
              <a:ext uri="{FF2B5EF4-FFF2-40B4-BE49-F238E27FC236}">
                <a16:creationId xmlns:a16="http://schemas.microsoft.com/office/drawing/2014/main" id="{9D4A2F3F-FD58-3767-B09A-57851C88A3B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44667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80"/>
        <p:cNvGrpSpPr/>
        <p:nvPr/>
      </p:nvGrpSpPr>
      <p:grpSpPr>
        <a:xfrm>
          <a:off x="0" y="0"/>
          <a:ext cx="0" cy="0"/>
          <a:chOff x="0" y="0"/>
          <a:chExt cx="0" cy="0"/>
        </a:xfrm>
      </p:grpSpPr>
      <p:sp>
        <p:nvSpPr>
          <p:cNvPr id="81" name="Google Shape;81;p3"/>
          <p:cNvSpPr txBox="1">
            <a:spLocks noGrp="1"/>
          </p:cNvSpPr>
          <p:nvPr>
            <p:ph type="title"/>
          </p:nvPr>
        </p:nvSpPr>
        <p:spPr>
          <a:xfrm>
            <a:off x="4068000" y="1695450"/>
            <a:ext cx="4099800" cy="15258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82" name="Google Shape;82;p3"/>
          <p:cNvSpPr txBox="1">
            <a:spLocks noGrp="1"/>
          </p:cNvSpPr>
          <p:nvPr>
            <p:ph type="title" idx="2" hasCustomPrompt="1"/>
          </p:nvPr>
        </p:nvSpPr>
        <p:spPr>
          <a:xfrm>
            <a:off x="1553400" y="1865376"/>
            <a:ext cx="1593600" cy="141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2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83" name="Google Shape;83;p3"/>
          <p:cNvSpPr txBox="1">
            <a:spLocks noGrp="1"/>
          </p:cNvSpPr>
          <p:nvPr>
            <p:ph type="subTitle" idx="1"/>
          </p:nvPr>
        </p:nvSpPr>
        <p:spPr>
          <a:xfrm>
            <a:off x="4068000" y="3208375"/>
            <a:ext cx="4099800" cy="713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4" name="Google Shape;84;p3"/>
          <p:cNvSpPr/>
          <p:nvPr/>
        </p:nvSpPr>
        <p:spPr>
          <a:xfrm rot="2114048">
            <a:off x="6021621" y="-4177893"/>
            <a:ext cx="5792841" cy="5793187"/>
          </a:xfrm>
          <a:prstGeom prst="donut">
            <a:avLst>
              <a:gd name="adj" fmla="val 12381"/>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3"/>
          <p:cNvSpPr/>
          <p:nvPr/>
        </p:nvSpPr>
        <p:spPr>
          <a:xfrm rot="2114170">
            <a:off x="2064472" y="4363955"/>
            <a:ext cx="3691321" cy="3691494"/>
          </a:xfrm>
          <a:prstGeom prst="donut">
            <a:avLst>
              <a:gd name="adj" fmla="val 12381"/>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and body" type="tx">
  <p:cSld name="TITLE_AND_BODY">
    <p:spTree>
      <p:nvGrpSpPr>
        <p:cNvPr id="1" name="Shape 119"/>
        <p:cNvGrpSpPr/>
        <p:nvPr/>
      </p:nvGrpSpPr>
      <p:grpSpPr>
        <a:xfrm>
          <a:off x="0" y="0"/>
          <a:ext cx="0" cy="0"/>
          <a:chOff x="0" y="0"/>
          <a:chExt cx="0" cy="0"/>
        </a:xfrm>
      </p:grpSpPr>
      <p:sp>
        <p:nvSpPr>
          <p:cNvPr id="120" name="Google Shape;120;p4"/>
          <p:cNvSpPr txBox="1">
            <a:spLocks noGrp="1"/>
          </p:cNvSpPr>
          <p:nvPr>
            <p:ph type="title"/>
          </p:nvPr>
        </p:nvSpPr>
        <p:spPr>
          <a:xfrm>
            <a:off x="2547900" y="539500"/>
            <a:ext cx="4048200" cy="585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21" name="Google Shape;121;p4"/>
          <p:cNvSpPr txBox="1">
            <a:spLocks noGrp="1"/>
          </p:cNvSpPr>
          <p:nvPr>
            <p:ph type="body" idx="1"/>
          </p:nvPr>
        </p:nvSpPr>
        <p:spPr>
          <a:xfrm>
            <a:off x="720000" y="1215750"/>
            <a:ext cx="7704000" cy="3297600"/>
          </a:xfrm>
          <a:prstGeom prst="rect">
            <a:avLst/>
          </a:prstGeom>
        </p:spPr>
        <p:txBody>
          <a:bodyPr spcFirstLastPara="1" wrap="square" lIns="91425" tIns="91425" rIns="91425" bIns="91425" anchor="ctr" anchorCtr="0">
            <a:noAutofit/>
          </a:bodyPr>
          <a:lstStyle>
            <a:lvl1pPr marL="457200" lvl="0" indent="-304800" rtl="0">
              <a:lnSpc>
                <a:spcPct val="100000"/>
              </a:lnSpc>
              <a:spcBef>
                <a:spcPts val="0"/>
              </a:spcBef>
              <a:spcAft>
                <a:spcPts val="0"/>
              </a:spcAft>
              <a:buSzPts val="1200"/>
              <a:buAutoNum type="arabicPeriod"/>
              <a:defRPr sz="1100"/>
            </a:lvl1pPr>
            <a:lvl2pPr marL="914400" lvl="1" indent="-304800" rtl="0">
              <a:lnSpc>
                <a:spcPct val="115000"/>
              </a:lnSpc>
              <a:spcBef>
                <a:spcPts val="1600"/>
              </a:spcBef>
              <a:spcAft>
                <a:spcPts val="0"/>
              </a:spcAft>
              <a:buSzPts val="1200"/>
              <a:buFont typeface="Roboto Condensed Light"/>
              <a:buAutoNum type="alphaLcPeriod"/>
              <a:defRPr/>
            </a:lvl2pPr>
            <a:lvl3pPr marL="1371600" lvl="2" indent="-304800" rtl="0">
              <a:lnSpc>
                <a:spcPct val="115000"/>
              </a:lnSpc>
              <a:spcBef>
                <a:spcPts val="1600"/>
              </a:spcBef>
              <a:spcAft>
                <a:spcPts val="0"/>
              </a:spcAft>
              <a:buSzPts val="1200"/>
              <a:buFont typeface="Roboto Condensed Light"/>
              <a:buAutoNum type="romanLcPeriod"/>
              <a:defRPr/>
            </a:lvl3pPr>
            <a:lvl4pPr marL="1828800" lvl="3" indent="-304800" rtl="0">
              <a:lnSpc>
                <a:spcPct val="115000"/>
              </a:lnSpc>
              <a:spcBef>
                <a:spcPts val="1600"/>
              </a:spcBef>
              <a:spcAft>
                <a:spcPts val="0"/>
              </a:spcAft>
              <a:buSzPts val="1200"/>
              <a:buFont typeface="Roboto Condensed Light"/>
              <a:buAutoNum type="arabicPeriod"/>
              <a:defRPr/>
            </a:lvl4pPr>
            <a:lvl5pPr marL="2286000" lvl="4" indent="-304800" rtl="0">
              <a:lnSpc>
                <a:spcPct val="115000"/>
              </a:lnSpc>
              <a:spcBef>
                <a:spcPts val="1600"/>
              </a:spcBef>
              <a:spcAft>
                <a:spcPts val="0"/>
              </a:spcAft>
              <a:buSzPts val="1200"/>
              <a:buFont typeface="Roboto Condensed Light"/>
              <a:buAutoNum type="alphaLcPeriod"/>
              <a:defRPr/>
            </a:lvl5pPr>
            <a:lvl6pPr marL="2743200" lvl="5" indent="-304800" rtl="0">
              <a:lnSpc>
                <a:spcPct val="115000"/>
              </a:lnSpc>
              <a:spcBef>
                <a:spcPts val="1600"/>
              </a:spcBef>
              <a:spcAft>
                <a:spcPts val="0"/>
              </a:spcAft>
              <a:buSzPts val="1200"/>
              <a:buFont typeface="Roboto Condensed Light"/>
              <a:buAutoNum type="romanLcPeriod"/>
              <a:defRPr/>
            </a:lvl6pPr>
            <a:lvl7pPr marL="3200400" lvl="6" indent="-304800" rtl="0">
              <a:lnSpc>
                <a:spcPct val="115000"/>
              </a:lnSpc>
              <a:spcBef>
                <a:spcPts val="1600"/>
              </a:spcBef>
              <a:spcAft>
                <a:spcPts val="0"/>
              </a:spcAft>
              <a:buSzPts val="1200"/>
              <a:buFont typeface="Roboto Condensed Light"/>
              <a:buAutoNum type="arabicPeriod"/>
              <a:defRPr/>
            </a:lvl7pPr>
            <a:lvl8pPr marL="3657600" lvl="7" indent="-304800" rtl="0">
              <a:lnSpc>
                <a:spcPct val="115000"/>
              </a:lnSpc>
              <a:spcBef>
                <a:spcPts val="1600"/>
              </a:spcBef>
              <a:spcAft>
                <a:spcPts val="0"/>
              </a:spcAft>
              <a:buSzPts val="1200"/>
              <a:buFont typeface="Roboto Condensed Light"/>
              <a:buAutoNum type="alphaLcPeriod"/>
              <a:defRPr/>
            </a:lvl8pPr>
            <a:lvl9pPr marL="4114800" lvl="8" indent="-304800" rtl="0">
              <a:lnSpc>
                <a:spcPct val="115000"/>
              </a:lnSpc>
              <a:spcBef>
                <a:spcPts val="1600"/>
              </a:spcBef>
              <a:spcAft>
                <a:spcPts val="1600"/>
              </a:spcAft>
              <a:buSzPts val="1200"/>
              <a:buFont typeface="Roboto Condensed Light"/>
              <a:buAutoNum type="romanLcPeriod"/>
              <a:defRPr/>
            </a:lvl9pPr>
          </a:lstStyle>
          <a:p>
            <a:endParaRPr/>
          </a:p>
        </p:txBody>
      </p:sp>
      <p:sp>
        <p:nvSpPr>
          <p:cNvPr id="2" name="Google Shape;1211;p36">
            <a:extLst>
              <a:ext uri="{FF2B5EF4-FFF2-40B4-BE49-F238E27FC236}">
                <a16:creationId xmlns:a16="http://schemas.microsoft.com/office/drawing/2014/main" id="{E3EADFFD-059A-7D10-98FA-FEA804276D48}"/>
              </a:ext>
            </a:extLst>
          </p:cNvPr>
          <p:cNvSpPr/>
          <p:nvPr userDrawn="1"/>
        </p:nvSpPr>
        <p:spPr>
          <a:xfrm rot="-900712">
            <a:off x="7320871" y="-919060"/>
            <a:ext cx="2535226" cy="2519082"/>
          </a:xfrm>
          <a:prstGeom prst="donut">
            <a:avLst>
              <a:gd name="adj" fmla="val 12381"/>
            </a:avLst>
          </a:prstGeom>
          <a:gradFill>
            <a:gsLst>
              <a:gs pos="0">
                <a:schemeClr val="accent2">
                  <a:lumMod val="60000"/>
                  <a:lumOff val="40000"/>
                </a:schemeClr>
              </a:gs>
              <a:gs pos="100000">
                <a:srgbClr val="00B0F0"/>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166"/>
        <p:cNvGrpSpPr/>
        <p:nvPr/>
      </p:nvGrpSpPr>
      <p:grpSpPr>
        <a:xfrm>
          <a:off x="0" y="0"/>
          <a:ext cx="0" cy="0"/>
          <a:chOff x="0" y="0"/>
          <a:chExt cx="0" cy="0"/>
        </a:xfrm>
      </p:grpSpPr>
      <p:sp>
        <p:nvSpPr>
          <p:cNvPr id="167" name="Google Shape;167;p6"/>
          <p:cNvSpPr/>
          <p:nvPr/>
        </p:nvSpPr>
        <p:spPr>
          <a:xfrm rot="10800000">
            <a:off x="-1151174" y="-3169032"/>
            <a:ext cx="4070700" cy="4070700"/>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6"/>
          <p:cNvSpPr/>
          <p:nvPr/>
        </p:nvSpPr>
        <p:spPr>
          <a:xfrm rot="-5400000">
            <a:off x="8470275" y="1349900"/>
            <a:ext cx="3880200" cy="3880200"/>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6"/>
          <p:cNvSpPr/>
          <p:nvPr/>
        </p:nvSpPr>
        <p:spPr>
          <a:xfrm rot="-899637">
            <a:off x="-1436924" y="4311614"/>
            <a:ext cx="3151706" cy="3153734"/>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6"/>
          <p:cNvSpPr txBox="1">
            <a:spLocks noGrp="1"/>
          </p:cNvSpPr>
          <p:nvPr>
            <p:ph type="title"/>
          </p:nvPr>
        </p:nvSpPr>
        <p:spPr>
          <a:xfrm>
            <a:off x="720000" y="539500"/>
            <a:ext cx="7704000" cy="606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Section title and description">
  <p:cSld name="SECTION_TITLE_AND_DESCRIPTION">
    <p:spTree>
      <p:nvGrpSpPr>
        <p:cNvPr id="1" name="Shape 311"/>
        <p:cNvGrpSpPr/>
        <p:nvPr/>
      </p:nvGrpSpPr>
      <p:grpSpPr>
        <a:xfrm>
          <a:off x="0" y="0"/>
          <a:ext cx="0" cy="0"/>
          <a:chOff x="0" y="0"/>
          <a:chExt cx="0" cy="0"/>
        </a:xfrm>
      </p:grpSpPr>
      <p:sp>
        <p:nvSpPr>
          <p:cNvPr id="312" name="Google Shape;312;p9"/>
          <p:cNvSpPr txBox="1">
            <a:spLocks noGrp="1"/>
          </p:cNvSpPr>
          <p:nvPr>
            <p:ph type="title"/>
          </p:nvPr>
        </p:nvSpPr>
        <p:spPr>
          <a:xfrm>
            <a:off x="2646000" y="1316375"/>
            <a:ext cx="38520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313" name="Google Shape;313;p9"/>
          <p:cNvSpPr txBox="1">
            <a:spLocks noGrp="1"/>
          </p:cNvSpPr>
          <p:nvPr>
            <p:ph type="subTitle" idx="1"/>
          </p:nvPr>
        </p:nvSpPr>
        <p:spPr>
          <a:xfrm>
            <a:off x="2016450" y="2221500"/>
            <a:ext cx="5111100" cy="1681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14" name="Google Shape;314;p9"/>
          <p:cNvSpPr/>
          <p:nvPr/>
        </p:nvSpPr>
        <p:spPr>
          <a:xfrm rot="-900402">
            <a:off x="-2228047" y="-3881660"/>
            <a:ext cx="5309891" cy="5309891"/>
          </a:xfrm>
          <a:prstGeom prst="donut">
            <a:avLst>
              <a:gd name="adj" fmla="val 12908"/>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5" name="Google Shape;315;p9"/>
          <p:cNvGrpSpPr/>
          <p:nvPr/>
        </p:nvGrpSpPr>
        <p:grpSpPr>
          <a:xfrm>
            <a:off x="8138025" y="370625"/>
            <a:ext cx="561450" cy="1320050"/>
            <a:chOff x="1968125" y="4153700"/>
            <a:chExt cx="561450" cy="1320050"/>
          </a:xfrm>
        </p:grpSpPr>
        <p:sp>
          <p:nvSpPr>
            <p:cNvPr id="316" name="Google Shape;316;p9"/>
            <p:cNvSpPr/>
            <p:nvPr/>
          </p:nvSpPr>
          <p:spPr>
            <a:xfrm>
              <a:off x="1968125" y="5418375"/>
              <a:ext cx="55350" cy="55375"/>
            </a:xfrm>
            <a:custGeom>
              <a:avLst/>
              <a:gdLst/>
              <a:ahLst/>
              <a:cxnLst/>
              <a:rect l="l" t="t" r="r" b="b"/>
              <a:pathLst>
                <a:path w="2214" h="2215" extrusionOk="0">
                  <a:moveTo>
                    <a:pt x="1108" y="1"/>
                  </a:moveTo>
                  <a:cubicBezTo>
                    <a:pt x="500" y="1"/>
                    <a:pt x="0" y="501"/>
                    <a:pt x="0" y="1109"/>
                  </a:cubicBezTo>
                  <a:cubicBezTo>
                    <a:pt x="0" y="1715"/>
                    <a:pt x="500" y="2214"/>
                    <a:pt x="1108" y="2214"/>
                  </a:cubicBezTo>
                  <a:cubicBezTo>
                    <a:pt x="1714" y="2214"/>
                    <a:pt x="2213" y="1715"/>
                    <a:pt x="2213" y="1109"/>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9"/>
            <p:cNvSpPr/>
            <p:nvPr/>
          </p:nvSpPr>
          <p:spPr>
            <a:xfrm>
              <a:off x="1968125" y="5245225"/>
              <a:ext cx="55350" cy="55375"/>
            </a:xfrm>
            <a:custGeom>
              <a:avLst/>
              <a:gdLst/>
              <a:ahLst/>
              <a:cxnLst/>
              <a:rect l="l" t="t" r="r" b="b"/>
              <a:pathLst>
                <a:path w="2214" h="2215" extrusionOk="0">
                  <a:moveTo>
                    <a:pt x="1108" y="1"/>
                  </a:moveTo>
                  <a:cubicBezTo>
                    <a:pt x="500" y="1"/>
                    <a:pt x="0" y="501"/>
                    <a:pt x="0" y="1109"/>
                  </a:cubicBezTo>
                  <a:cubicBezTo>
                    <a:pt x="0" y="1714"/>
                    <a:pt x="500" y="2214"/>
                    <a:pt x="1108" y="2214"/>
                  </a:cubicBezTo>
                  <a:cubicBezTo>
                    <a:pt x="1714" y="2214"/>
                    <a:pt x="2213" y="1714"/>
                    <a:pt x="2213" y="1109"/>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9"/>
            <p:cNvSpPr/>
            <p:nvPr/>
          </p:nvSpPr>
          <p:spPr>
            <a:xfrm>
              <a:off x="2126975" y="5418375"/>
              <a:ext cx="55375" cy="55375"/>
            </a:xfrm>
            <a:custGeom>
              <a:avLst/>
              <a:gdLst/>
              <a:ahLst/>
              <a:cxnLst/>
              <a:rect l="l" t="t" r="r" b="b"/>
              <a:pathLst>
                <a:path w="2215" h="2215" extrusionOk="0">
                  <a:moveTo>
                    <a:pt x="1109" y="1"/>
                  </a:moveTo>
                  <a:cubicBezTo>
                    <a:pt x="466" y="1"/>
                    <a:pt x="1" y="501"/>
                    <a:pt x="1" y="1109"/>
                  </a:cubicBezTo>
                  <a:cubicBezTo>
                    <a:pt x="1" y="1715"/>
                    <a:pt x="466" y="2214"/>
                    <a:pt x="1109" y="2214"/>
                  </a:cubicBezTo>
                  <a:cubicBezTo>
                    <a:pt x="1714" y="2214"/>
                    <a:pt x="2214" y="1715"/>
                    <a:pt x="2214" y="1109"/>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9"/>
            <p:cNvSpPr/>
            <p:nvPr/>
          </p:nvSpPr>
          <p:spPr>
            <a:xfrm>
              <a:off x="2126975" y="5245225"/>
              <a:ext cx="55375" cy="55375"/>
            </a:xfrm>
            <a:custGeom>
              <a:avLst/>
              <a:gdLst/>
              <a:ahLst/>
              <a:cxnLst/>
              <a:rect l="l" t="t" r="r" b="b"/>
              <a:pathLst>
                <a:path w="2215" h="2215" extrusionOk="0">
                  <a:moveTo>
                    <a:pt x="1109" y="1"/>
                  </a:moveTo>
                  <a:cubicBezTo>
                    <a:pt x="466" y="1"/>
                    <a:pt x="1" y="501"/>
                    <a:pt x="1" y="1109"/>
                  </a:cubicBezTo>
                  <a:cubicBezTo>
                    <a:pt x="1" y="1714"/>
                    <a:pt x="466" y="2214"/>
                    <a:pt x="1109" y="2214"/>
                  </a:cubicBezTo>
                  <a:cubicBezTo>
                    <a:pt x="1714" y="2214"/>
                    <a:pt x="2214" y="1714"/>
                    <a:pt x="2214" y="1109"/>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9"/>
            <p:cNvSpPr/>
            <p:nvPr/>
          </p:nvSpPr>
          <p:spPr>
            <a:xfrm>
              <a:off x="1968125" y="5051600"/>
              <a:ext cx="55350" cy="55350"/>
            </a:xfrm>
            <a:custGeom>
              <a:avLst/>
              <a:gdLst/>
              <a:ahLst/>
              <a:cxnLst/>
              <a:rect l="l" t="t" r="r" b="b"/>
              <a:pathLst>
                <a:path w="2214" h="2214" extrusionOk="0">
                  <a:moveTo>
                    <a:pt x="1108" y="0"/>
                  </a:moveTo>
                  <a:cubicBezTo>
                    <a:pt x="500" y="0"/>
                    <a:pt x="0" y="500"/>
                    <a:pt x="0" y="1105"/>
                  </a:cubicBezTo>
                  <a:cubicBezTo>
                    <a:pt x="0" y="1714"/>
                    <a:pt x="500" y="2213"/>
                    <a:pt x="1108" y="2213"/>
                  </a:cubicBezTo>
                  <a:cubicBezTo>
                    <a:pt x="1714" y="2213"/>
                    <a:pt x="2213" y="1714"/>
                    <a:pt x="2213" y="1105"/>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9"/>
            <p:cNvSpPr/>
            <p:nvPr/>
          </p:nvSpPr>
          <p:spPr>
            <a:xfrm>
              <a:off x="1968125" y="4878425"/>
              <a:ext cx="55350" cy="55375"/>
            </a:xfrm>
            <a:custGeom>
              <a:avLst/>
              <a:gdLst/>
              <a:ahLst/>
              <a:cxnLst/>
              <a:rect l="l" t="t" r="r" b="b"/>
              <a:pathLst>
                <a:path w="2214" h="2215" extrusionOk="0">
                  <a:moveTo>
                    <a:pt x="1108" y="1"/>
                  </a:moveTo>
                  <a:cubicBezTo>
                    <a:pt x="500" y="1"/>
                    <a:pt x="0" y="501"/>
                    <a:pt x="0" y="1106"/>
                  </a:cubicBezTo>
                  <a:cubicBezTo>
                    <a:pt x="0" y="1715"/>
                    <a:pt x="500" y="2214"/>
                    <a:pt x="1108" y="2214"/>
                  </a:cubicBezTo>
                  <a:cubicBezTo>
                    <a:pt x="1714" y="2214"/>
                    <a:pt x="2213" y="1715"/>
                    <a:pt x="2213" y="1106"/>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9"/>
            <p:cNvSpPr/>
            <p:nvPr/>
          </p:nvSpPr>
          <p:spPr>
            <a:xfrm>
              <a:off x="2126975" y="5051600"/>
              <a:ext cx="55375" cy="55350"/>
            </a:xfrm>
            <a:custGeom>
              <a:avLst/>
              <a:gdLst/>
              <a:ahLst/>
              <a:cxnLst/>
              <a:rect l="l" t="t" r="r" b="b"/>
              <a:pathLst>
                <a:path w="2215" h="2214" extrusionOk="0">
                  <a:moveTo>
                    <a:pt x="1109" y="0"/>
                  </a:moveTo>
                  <a:cubicBezTo>
                    <a:pt x="466" y="0"/>
                    <a:pt x="1" y="500"/>
                    <a:pt x="1" y="1105"/>
                  </a:cubicBezTo>
                  <a:cubicBezTo>
                    <a:pt x="1" y="1714"/>
                    <a:pt x="466" y="2213"/>
                    <a:pt x="1109" y="2213"/>
                  </a:cubicBezTo>
                  <a:cubicBezTo>
                    <a:pt x="1714" y="2213"/>
                    <a:pt x="2214" y="1714"/>
                    <a:pt x="2214" y="1105"/>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9"/>
            <p:cNvSpPr/>
            <p:nvPr/>
          </p:nvSpPr>
          <p:spPr>
            <a:xfrm>
              <a:off x="2126975" y="4878425"/>
              <a:ext cx="55375" cy="55375"/>
            </a:xfrm>
            <a:custGeom>
              <a:avLst/>
              <a:gdLst/>
              <a:ahLst/>
              <a:cxnLst/>
              <a:rect l="l" t="t" r="r" b="b"/>
              <a:pathLst>
                <a:path w="2215" h="2215" extrusionOk="0">
                  <a:moveTo>
                    <a:pt x="1109" y="1"/>
                  </a:moveTo>
                  <a:cubicBezTo>
                    <a:pt x="466" y="1"/>
                    <a:pt x="1" y="501"/>
                    <a:pt x="1" y="1106"/>
                  </a:cubicBezTo>
                  <a:cubicBezTo>
                    <a:pt x="1" y="1715"/>
                    <a:pt x="466" y="2214"/>
                    <a:pt x="1109" y="2214"/>
                  </a:cubicBezTo>
                  <a:cubicBezTo>
                    <a:pt x="1714" y="2214"/>
                    <a:pt x="2214" y="1715"/>
                    <a:pt x="2214" y="1106"/>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9"/>
            <p:cNvSpPr/>
            <p:nvPr/>
          </p:nvSpPr>
          <p:spPr>
            <a:xfrm>
              <a:off x="2315350" y="5418375"/>
              <a:ext cx="55350" cy="55375"/>
            </a:xfrm>
            <a:custGeom>
              <a:avLst/>
              <a:gdLst/>
              <a:ahLst/>
              <a:cxnLst/>
              <a:rect l="l" t="t" r="r" b="b"/>
              <a:pathLst>
                <a:path w="2214" h="2215" extrusionOk="0">
                  <a:moveTo>
                    <a:pt x="1106" y="1"/>
                  </a:moveTo>
                  <a:cubicBezTo>
                    <a:pt x="500" y="1"/>
                    <a:pt x="0" y="501"/>
                    <a:pt x="0" y="1109"/>
                  </a:cubicBezTo>
                  <a:cubicBezTo>
                    <a:pt x="0" y="1715"/>
                    <a:pt x="500" y="2214"/>
                    <a:pt x="1106" y="2214"/>
                  </a:cubicBezTo>
                  <a:cubicBezTo>
                    <a:pt x="1714" y="2214"/>
                    <a:pt x="2214" y="1715"/>
                    <a:pt x="2214" y="1109"/>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9"/>
            <p:cNvSpPr/>
            <p:nvPr/>
          </p:nvSpPr>
          <p:spPr>
            <a:xfrm>
              <a:off x="2315350" y="5245225"/>
              <a:ext cx="55350" cy="55375"/>
            </a:xfrm>
            <a:custGeom>
              <a:avLst/>
              <a:gdLst/>
              <a:ahLst/>
              <a:cxnLst/>
              <a:rect l="l" t="t" r="r" b="b"/>
              <a:pathLst>
                <a:path w="2214" h="2215" extrusionOk="0">
                  <a:moveTo>
                    <a:pt x="1106" y="1"/>
                  </a:moveTo>
                  <a:cubicBezTo>
                    <a:pt x="500" y="1"/>
                    <a:pt x="0" y="501"/>
                    <a:pt x="0" y="1109"/>
                  </a:cubicBezTo>
                  <a:cubicBezTo>
                    <a:pt x="0" y="1714"/>
                    <a:pt x="500" y="2214"/>
                    <a:pt x="1106" y="2214"/>
                  </a:cubicBezTo>
                  <a:cubicBezTo>
                    <a:pt x="1714" y="2214"/>
                    <a:pt x="2214" y="1714"/>
                    <a:pt x="2214" y="1109"/>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9"/>
            <p:cNvSpPr/>
            <p:nvPr/>
          </p:nvSpPr>
          <p:spPr>
            <a:xfrm>
              <a:off x="2474225" y="5418375"/>
              <a:ext cx="55350" cy="55375"/>
            </a:xfrm>
            <a:custGeom>
              <a:avLst/>
              <a:gdLst/>
              <a:ahLst/>
              <a:cxnLst/>
              <a:rect l="l" t="t" r="r" b="b"/>
              <a:pathLst>
                <a:path w="2214" h="2215" extrusionOk="0">
                  <a:moveTo>
                    <a:pt x="1105" y="1"/>
                  </a:moveTo>
                  <a:cubicBezTo>
                    <a:pt x="500" y="1"/>
                    <a:pt x="0" y="501"/>
                    <a:pt x="0" y="1109"/>
                  </a:cubicBezTo>
                  <a:cubicBezTo>
                    <a:pt x="0" y="1715"/>
                    <a:pt x="500" y="2214"/>
                    <a:pt x="1105" y="2214"/>
                  </a:cubicBezTo>
                  <a:cubicBezTo>
                    <a:pt x="1714" y="2214"/>
                    <a:pt x="2214" y="1715"/>
                    <a:pt x="2214" y="1109"/>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9"/>
            <p:cNvSpPr/>
            <p:nvPr/>
          </p:nvSpPr>
          <p:spPr>
            <a:xfrm>
              <a:off x="2474225" y="5245225"/>
              <a:ext cx="55350" cy="55375"/>
            </a:xfrm>
            <a:custGeom>
              <a:avLst/>
              <a:gdLst/>
              <a:ahLst/>
              <a:cxnLst/>
              <a:rect l="l" t="t" r="r" b="b"/>
              <a:pathLst>
                <a:path w="2214" h="2215" extrusionOk="0">
                  <a:moveTo>
                    <a:pt x="1105" y="1"/>
                  </a:moveTo>
                  <a:cubicBezTo>
                    <a:pt x="500" y="1"/>
                    <a:pt x="0" y="501"/>
                    <a:pt x="0" y="1109"/>
                  </a:cubicBezTo>
                  <a:cubicBezTo>
                    <a:pt x="0" y="1714"/>
                    <a:pt x="500" y="2214"/>
                    <a:pt x="1105" y="2214"/>
                  </a:cubicBezTo>
                  <a:cubicBezTo>
                    <a:pt x="1714" y="2214"/>
                    <a:pt x="2214" y="1714"/>
                    <a:pt x="2214" y="1109"/>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9"/>
            <p:cNvSpPr/>
            <p:nvPr/>
          </p:nvSpPr>
          <p:spPr>
            <a:xfrm>
              <a:off x="2315350" y="5051600"/>
              <a:ext cx="55350" cy="55350"/>
            </a:xfrm>
            <a:custGeom>
              <a:avLst/>
              <a:gdLst/>
              <a:ahLst/>
              <a:cxnLst/>
              <a:rect l="l" t="t" r="r" b="b"/>
              <a:pathLst>
                <a:path w="2214" h="2214" extrusionOk="0">
                  <a:moveTo>
                    <a:pt x="1106" y="0"/>
                  </a:moveTo>
                  <a:cubicBezTo>
                    <a:pt x="500" y="0"/>
                    <a:pt x="0" y="500"/>
                    <a:pt x="0" y="1105"/>
                  </a:cubicBezTo>
                  <a:cubicBezTo>
                    <a:pt x="0" y="1714"/>
                    <a:pt x="500" y="2213"/>
                    <a:pt x="1106" y="2213"/>
                  </a:cubicBezTo>
                  <a:cubicBezTo>
                    <a:pt x="1714" y="2213"/>
                    <a:pt x="2214" y="1714"/>
                    <a:pt x="2214" y="1105"/>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9"/>
            <p:cNvSpPr/>
            <p:nvPr/>
          </p:nvSpPr>
          <p:spPr>
            <a:xfrm>
              <a:off x="2315350" y="4878425"/>
              <a:ext cx="55350" cy="55375"/>
            </a:xfrm>
            <a:custGeom>
              <a:avLst/>
              <a:gdLst/>
              <a:ahLst/>
              <a:cxnLst/>
              <a:rect l="l" t="t" r="r" b="b"/>
              <a:pathLst>
                <a:path w="2214" h="2215" extrusionOk="0">
                  <a:moveTo>
                    <a:pt x="1106" y="1"/>
                  </a:moveTo>
                  <a:cubicBezTo>
                    <a:pt x="500" y="1"/>
                    <a:pt x="0" y="501"/>
                    <a:pt x="0" y="1106"/>
                  </a:cubicBezTo>
                  <a:cubicBezTo>
                    <a:pt x="0" y="1715"/>
                    <a:pt x="500" y="2214"/>
                    <a:pt x="1106" y="2214"/>
                  </a:cubicBezTo>
                  <a:cubicBezTo>
                    <a:pt x="1714" y="2214"/>
                    <a:pt x="2214" y="1715"/>
                    <a:pt x="2214" y="1106"/>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9"/>
            <p:cNvSpPr/>
            <p:nvPr/>
          </p:nvSpPr>
          <p:spPr>
            <a:xfrm>
              <a:off x="2474225" y="5051600"/>
              <a:ext cx="55350" cy="55350"/>
            </a:xfrm>
            <a:custGeom>
              <a:avLst/>
              <a:gdLst/>
              <a:ahLst/>
              <a:cxnLst/>
              <a:rect l="l" t="t" r="r" b="b"/>
              <a:pathLst>
                <a:path w="2214" h="2214" extrusionOk="0">
                  <a:moveTo>
                    <a:pt x="1105" y="0"/>
                  </a:moveTo>
                  <a:cubicBezTo>
                    <a:pt x="500" y="0"/>
                    <a:pt x="0" y="500"/>
                    <a:pt x="0" y="1105"/>
                  </a:cubicBezTo>
                  <a:cubicBezTo>
                    <a:pt x="0" y="1714"/>
                    <a:pt x="500" y="2213"/>
                    <a:pt x="1105" y="2213"/>
                  </a:cubicBezTo>
                  <a:cubicBezTo>
                    <a:pt x="1714" y="2213"/>
                    <a:pt x="2214" y="1714"/>
                    <a:pt x="2214" y="1105"/>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9"/>
            <p:cNvSpPr/>
            <p:nvPr/>
          </p:nvSpPr>
          <p:spPr>
            <a:xfrm>
              <a:off x="2474225" y="4878425"/>
              <a:ext cx="55350" cy="55375"/>
            </a:xfrm>
            <a:custGeom>
              <a:avLst/>
              <a:gdLst/>
              <a:ahLst/>
              <a:cxnLst/>
              <a:rect l="l" t="t" r="r" b="b"/>
              <a:pathLst>
                <a:path w="2214" h="2215" extrusionOk="0">
                  <a:moveTo>
                    <a:pt x="1105" y="1"/>
                  </a:moveTo>
                  <a:cubicBezTo>
                    <a:pt x="500" y="1"/>
                    <a:pt x="0" y="501"/>
                    <a:pt x="0" y="1106"/>
                  </a:cubicBezTo>
                  <a:cubicBezTo>
                    <a:pt x="0" y="1715"/>
                    <a:pt x="500" y="2214"/>
                    <a:pt x="1105" y="2214"/>
                  </a:cubicBezTo>
                  <a:cubicBezTo>
                    <a:pt x="1714" y="2214"/>
                    <a:pt x="2214" y="1715"/>
                    <a:pt x="2214" y="1106"/>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9"/>
            <p:cNvSpPr/>
            <p:nvPr/>
          </p:nvSpPr>
          <p:spPr>
            <a:xfrm>
              <a:off x="1968125" y="4693650"/>
              <a:ext cx="55350" cy="55350"/>
            </a:xfrm>
            <a:custGeom>
              <a:avLst/>
              <a:gdLst/>
              <a:ahLst/>
              <a:cxnLst/>
              <a:rect l="l" t="t" r="r" b="b"/>
              <a:pathLst>
                <a:path w="2214" h="2214" extrusionOk="0">
                  <a:moveTo>
                    <a:pt x="1108" y="0"/>
                  </a:moveTo>
                  <a:cubicBezTo>
                    <a:pt x="500" y="0"/>
                    <a:pt x="0" y="466"/>
                    <a:pt x="0" y="1108"/>
                  </a:cubicBezTo>
                  <a:cubicBezTo>
                    <a:pt x="0" y="1714"/>
                    <a:pt x="500" y="2214"/>
                    <a:pt x="1108" y="2214"/>
                  </a:cubicBezTo>
                  <a:cubicBezTo>
                    <a:pt x="1714" y="2214"/>
                    <a:pt x="2213" y="1714"/>
                    <a:pt x="2213" y="1108"/>
                  </a:cubicBezTo>
                  <a:cubicBezTo>
                    <a:pt x="2213" y="466"/>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9"/>
            <p:cNvSpPr/>
            <p:nvPr/>
          </p:nvSpPr>
          <p:spPr>
            <a:xfrm>
              <a:off x="1968125" y="4520500"/>
              <a:ext cx="55350" cy="55350"/>
            </a:xfrm>
            <a:custGeom>
              <a:avLst/>
              <a:gdLst/>
              <a:ahLst/>
              <a:cxnLst/>
              <a:rect l="l" t="t" r="r" b="b"/>
              <a:pathLst>
                <a:path w="2214" h="2214" extrusionOk="0">
                  <a:moveTo>
                    <a:pt x="1108" y="0"/>
                  </a:moveTo>
                  <a:cubicBezTo>
                    <a:pt x="500" y="0"/>
                    <a:pt x="0" y="500"/>
                    <a:pt x="0" y="1108"/>
                  </a:cubicBezTo>
                  <a:cubicBezTo>
                    <a:pt x="0" y="1714"/>
                    <a:pt x="500" y="2214"/>
                    <a:pt x="1108" y="2214"/>
                  </a:cubicBezTo>
                  <a:cubicBezTo>
                    <a:pt x="1714" y="2214"/>
                    <a:pt x="2213" y="1714"/>
                    <a:pt x="2213" y="1108"/>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9"/>
            <p:cNvSpPr/>
            <p:nvPr/>
          </p:nvSpPr>
          <p:spPr>
            <a:xfrm>
              <a:off x="2126975" y="4693650"/>
              <a:ext cx="55375" cy="55350"/>
            </a:xfrm>
            <a:custGeom>
              <a:avLst/>
              <a:gdLst/>
              <a:ahLst/>
              <a:cxnLst/>
              <a:rect l="l" t="t" r="r" b="b"/>
              <a:pathLst>
                <a:path w="2215" h="2214" extrusionOk="0">
                  <a:moveTo>
                    <a:pt x="1109" y="0"/>
                  </a:moveTo>
                  <a:cubicBezTo>
                    <a:pt x="466" y="0"/>
                    <a:pt x="1" y="466"/>
                    <a:pt x="1" y="1108"/>
                  </a:cubicBezTo>
                  <a:cubicBezTo>
                    <a:pt x="1" y="1714"/>
                    <a:pt x="466" y="2214"/>
                    <a:pt x="1109" y="2214"/>
                  </a:cubicBezTo>
                  <a:cubicBezTo>
                    <a:pt x="1714" y="2214"/>
                    <a:pt x="2214" y="1714"/>
                    <a:pt x="2214" y="1108"/>
                  </a:cubicBezTo>
                  <a:cubicBezTo>
                    <a:pt x="2214" y="466"/>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9"/>
            <p:cNvSpPr/>
            <p:nvPr/>
          </p:nvSpPr>
          <p:spPr>
            <a:xfrm>
              <a:off x="2126975" y="4520500"/>
              <a:ext cx="55375" cy="55350"/>
            </a:xfrm>
            <a:custGeom>
              <a:avLst/>
              <a:gdLst/>
              <a:ahLst/>
              <a:cxnLst/>
              <a:rect l="l" t="t" r="r" b="b"/>
              <a:pathLst>
                <a:path w="2215" h="2214" extrusionOk="0">
                  <a:moveTo>
                    <a:pt x="1109" y="0"/>
                  </a:moveTo>
                  <a:cubicBezTo>
                    <a:pt x="466" y="0"/>
                    <a:pt x="1" y="500"/>
                    <a:pt x="1" y="1108"/>
                  </a:cubicBezTo>
                  <a:cubicBezTo>
                    <a:pt x="1" y="1714"/>
                    <a:pt x="466" y="2214"/>
                    <a:pt x="1109" y="2214"/>
                  </a:cubicBezTo>
                  <a:cubicBezTo>
                    <a:pt x="1714" y="2214"/>
                    <a:pt x="2214" y="1714"/>
                    <a:pt x="2214" y="1108"/>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9"/>
            <p:cNvSpPr/>
            <p:nvPr/>
          </p:nvSpPr>
          <p:spPr>
            <a:xfrm>
              <a:off x="1968125" y="4326850"/>
              <a:ext cx="55350" cy="55350"/>
            </a:xfrm>
            <a:custGeom>
              <a:avLst/>
              <a:gdLst/>
              <a:ahLst/>
              <a:cxnLst/>
              <a:rect l="l" t="t" r="r" b="b"/>
              <a:pathLst>
                <a:path w="2214" h="2214" extrusionOk="0">
                  <a:moveTo>
                    <a:pt x="1108" y="0"/>
                  </a:moveTo>
                  <a:cubicBezTo>
                    <a:pt x="500" y="0"/>
                    <a:pt x="0" y="463"/>
                    <a:pt x="0" y="1106"/>
                  </a:cubicBezTo>
                  <a:cubicBezTo>
                    <a:pt x="0" y="1714"/>
                    <a:pt x="500" y="2214"/>
                    <a:pt x="1108" y="2214"/>
                  </a:cubicBezTo>
                  <a:cubicBezTo>
                    <a:pt x="1714" y="2214"/>
                    <a:pt x="2213" y="1714"/>
                    <a:pt x="2213" y="1106"/>
                  </a:cubicBezTo>
                  <a:cubicBezTo>
                    <a:pt x="2213" y="463"/>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9"/>
            <p:cNvSpPr/>
            <p:nvPr/>
          </p:nvSpPr>
          <p:spPr>
            <a:xfrm>
              <a:off x="1968125" y="4153700"/>
              <a:ext cx="55350" cy="55350"/>
            </a:xfrm>
            <a:custGeom>
              <a:avLst/>
              <a:gdLst/>
              <a:ahLst/>
              <a:cxnLst/>
              <a:rect l="l" t="t" r="r" b="b"/>
              <a:pathLst>
                <a:path w="2214" h="2214" extrusionOk="0">
                  <a:moveTo>
                    <a:pt x="1108" y="0"/>
                  </a:moveTo>
                  <a:cubicBezTo>
                    <a:pt x="500" y="0"/>
                    <a:pt x="0" y="500"/>
                    <a:pt x="0" y="1106"/>
                  </a:cubicBezTo>
                  <a:cubicBezTo>
                    <a:pt x="0" y="1714"/>
                    <a:pt x="500" y="2214"/>
                    <a:pt x="1108" y="2214"/>
                  </a:cubicBezTo>
                  <a:cubicBezTo>
                    <a:pt x="1714" y="2214"/>
                    <a:pt x="2213" y="1714"/>
                    <a:pt x="2213" y="1106"/>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9"/>
            <p:cNvSpPr/>
            <p:nvPr/>
          </p:nvSpPr>
          <p:spPr>
            <a:xfrm>
              <a:off x="2126975" y="4326850"/>
              <a:ext cx="55375" cy="55350"/>
            </a:xfrm>
            <a:custGeom>
              <a:avLst/>
              <a:gdLst/>
              <a:ahLst/>
              <a:cxnLst/>
              <a:rect l="l" t="t" r="r" b="b"/>
              <a:pathLst>
                <a:path w="2215" h="2214" extrusionOk="0">
                  <a:moveTo>
                    <a:pt x="1109" y="0"/>
                  </a:moveTo>
                  <a:cubicBezTo>
                    <a:pt x="466" y="0"/>
                    <a:pt x="1" y="463"/>
                    <a:pt x="1" y="1106"/>
                  </a:cubicBezTo>
                  <a:cubicBezTo>
                    <a:pt x="1" y="1714"/>
                    <a:pt x="466" y="2214"/>
                    <a:pt x="1109" y="2214"/>
                  </a:cubicBezTo>
                  <a:cubicBezTo>
                    <a:pt x="1714" y="2214"/>
                    <a:pt x="2214" y="1714"/>
                    <a:pt x="2214" y="1106"/>
                  </a:cubicBezTo>
                  <a:cubicBezTo>
                    <a:pt x="2214" y="463"/>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9"/>
            <p:cNvSpPr/>
            <p:nvPr/>
          </p:nvSpPr>
          <p:spPr>
            <a:xfrm>
              <a:off x="2126975" y="4153700"/>
              <a:ext cx="55375" cy="55350"/>
            </a:xfrm>
            <a:custGeom>
              <a:avLst/>
              <a:gdLst/>
              <a:ahLst/>
              <a:cxnLst/>
              <a:rect l="l" t="t" r="r" b="b"/>
              <a:pathLst>
                <a:path w="2215" h="2214" extrusionOk="0">
                  <a:moveTo>
                    <a:pt x="1109" y="0"/>
                  </a:moveTo>
                  <a:cubicBezTo>
                    <a:pt x="466" y="0"/>
                    <a:pt x="1" y="500"/>
                    <a:pt x="1" y="1106"/>
                  </a:cubicBezTo>
                  <a:cubicBezTo>
                    <a:pt x="1" y="1714"/>
                    <a:pt x="466" y="2214"/>
                    <a:pt x="1109" y="2214"/>
                  </a:cubicBezTo>
                  <a:cubicBezTo>
                    <a:pt x="1714" y="2214"/>
                    <a:pt x="2214" y="1714"/>
                    <a:pt x="2214" y="1106"/>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9"/>
            <p:cNvSpPr/>
            <p:nvPr/>
          </p:nvSpPr>
          <p:spPr>
            <a:xfrm>
              <a:off x="2315350" y="4693650"/>
              <a:ext cx="55350" cy="55350"/>
            </a:xfrm>
            <a:custGeom>
              <a:avLst/>
              <a:gdLst/>
              <a:ahLst/>
              <a:cxnLst/>
              <a:rect l="l" t="t" r="r" b="b"/>
              <a:pathLst>
                <a:path w="2214" h="2214" extrusionOk="0">
                  <a:moveTo>
                    <a:pt x="1106" y="0"/>
                  </a:moveTo>
                  <a:cubicBezTo>
                    <a:pt x="500" y="0"/>
                    <a:pt x="0" y="466"/>
                    <a:pt x="0" y="1108"/>
                  </a:cubicBezTo>
                  <a:cubicBezTo>
                    <a:pt x="0" y="1714"/>
                    <a:pt x="500" y="2214"/>
                    <a:pt x="1106" y="2214"/>
                  </a:cubicBezTo>
                  <a:cubicBezTo>
                    <a:pt x="1714" y="2214"/>
                    <a:pt x="2214" y="1714"/>
                    <a:pt x="2214" y="1108"/>
                  </a:cubicBezTo>
                  <a:cubicBezTo>
                    <a:pt x="2214" y="466"/>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9"/>
            <p:cNvSpPr/>
            <p:nvPr/>
          </p:nvSpPr>
          <p:spPr>
            <a:xfrm>
              <a:off x="2315350" y="4520500"/>
              <a:ext cx="55350" cy="55350"/>
            </a:xfrm>
            <a:custGeom>
              <a:avLst/>
              <a:gdLst/>
              <a:ahLst/>
              <a:cxnLst/>
              <a:rect l="l" t="t" r="r" b="b"/>
              <a:pathLst>
                <a:path w="2214" h="2214" extrusionOk="0">
                  <a:moveTo>
                    <a:pt x="1106" y="0"/>
                  </a:moveTo>
                  <a:cubicBezTo>
                    <a:pt x="500" y="0"/>
                    <a:pt x="0" y="500"/>
                    <a:pt x="0" y="1108"/>
                  </a:cubicBezTo>
                  <a:cubicBezTo>
                    <a:pt x="0" y="1714"/>
                    <a:pt x="500" y="2214"/>
                    <a:pt x="1106" y="2214"/>
                  </a:cubicBezTo>
                  <a:cubicBezTo>
                    <a:pt x="1714" y="2214"/>
                    <a:pt x="2214" y="1714"/>
                    <a:pt x="2214" y="1108"/>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9"/>
            <p:cNvSpPr/>
            <p:nvPr/>
          </p:nvSpPr>
          <p:spPr>
            <a:xfrm>
              <a:off x="2474225" y="4693650"/>
              <a:ext cx="55350" cy="55350"/>
            </a:xfrm>
            <a:custGeom>
              <a:avLst/>
              <a:gdLst/>
              <a:ahLst/>
              <a:cxnLst/>
              <a:rect l="l" t="t" r="r" b="b"/>
              <a:pathLst>
                <a:path w="2214" h="2214" extrusionOk="0">
                  <a:moveTo>
                    <a:pt x="1105" y="0"/>
                  </a:moveTo>
                  <a:cubicBezTo>
                    <a:pt x="500" y="0"/>
                    <a:pt x="0" y="466"/>
                    <a:pt x="0" y="1108"/>
                  </a:cubicBezTo>
                  <a:cubicBezTo>
                    <a:pt x="0" y="1714"/>
                    <a:pt x="500" y="2214"/>
                    <a:pt x="1105" y="2214"/>
                  </a:cubicBezTo>
                  <a:cubicBezTo>
                    <a:pt x="1714" y="2214"/>
                    <a:pt x="2214" y="1714"/>
                    <a:pt x="2214" y="1108"/>
                  </a:cubicBezTo>
                  <a:cubicBezTo>
                    <a:pt x="2214" y="466"/>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9"/>
            <p:cNvSpPr/>
            <p:nvPr/>
          </p:nvSpPr>
          <p:spPr>
            <a:xfrm>
              <a:off x="2474225" y="4520500"/>
              <a:ext cx="55350" cy="55350"/>
            </a:xfrm>
            <a:custGeom>
              <a:avLst/>
              <a:gdLst/>
              <a:ahLst/>
              <a:cxnLst/>
              <a:rect l="l" t="t" r="r" b="b"/>
              <a:pathLst>
                <a:path w="2214" h="2214" extrusionOk="0">
                  <a:moveTo>
                    <a:pt x="1105" y="0"/>
                  </a:moveTo>
                  <a:cubicBezTo>
                    <a:pt x="500" y="0"/>
                    <a:pt x="0" y="500"/>
                    <a:pt x="0" y="1108"/>
                  </a:cubicBezTo>
                  <a:cubicBezTo>
                    <a:pt x="0" y="1714"/>
                    <a:pt x="500" y="2214"/>
                    <a:pt x="1105" y="2214"/>
                  </a:cubicBezTo>
                  <a:cubicBezTo>
                    <a:pt x="1714" y="2214"/>
                    <a:pt x="2214" y="1714"/>
                    <a:pt x="2214" y="1108"/>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9"/>
            <p:cNvSpPr/>
            <p:nvPr/>
          </p:nvSpPr>
          <p:spPr>
            <a:xfrm>
              <a:off x="2315350" y="4326850"/>
              <a:ext cx="55350" cy="55350"/>
            </a:xfrm>
            <a:custGeom>
              <a:avLst/>
              <a:gdLst/>
              <a:ahLst/>
              <a:cxnLst/>
              <a:rect l="l" t="t" r="r" b="b"/>
              <a:pathLst>
                <a:path w="2214" h="2214" extrusionOk="0">
                  <a:moveTo>
                    <a:pt x="1106" y="0"/>
                  </a:moveTo>
                  <a:cubicBezTo>
                    <a:pt x="500" y="0"/>
                    <a:pt x="0" y="463"/>
                    <a:pt x="0" y="1106"/>
                  </a:cubicBezTo>
                  <a:cubicBezTo>
                    <a:pt x="0" y="1714"/>
                    <a:pt x="500" y="2214"/>
                    <a:pt x="1106" y="2214"/>
                  </a:cubicBezTo>
                  <a:cubicBezTo>
                    <a:pt x="1714" y="2214"/>
                    <a:pt x="2214" y="1714"/>
                    <a:pt x="2214" y="1106"/>
                  </a:cubicBezTo>
                  <a:cubicBezTo>
                    <a:pt x="2214" y="463"/>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9"/>
            <p:cNvSpPr/>
            <p:nvPr/>
          </p:nvSpPr>
          <p:spPr>
            <a:xfrm>
              <a:off x="2315350" y="4153700"/>
              <a:ext cx="55350" cy="55350"/>
            </a:xfrm>
            <a:custGeom>
              <a:avLst/>
              <a:gdLst/>
              <a:ahLst/>
              <a:cxnLst/>
              <a:rect l="l" t="t" r="r" b="b"/>
              <a:pathLst>
                <a:path w="2214" h="2214" extrusionOk="0">
                  <a:moveTo>
                    <a:pt x="1106" y="0"/>
                  </a:moveTo>
                  <a:cubicBezTo>
                    <a:pt x="500" y="0"/>
                    <a:pt x="0" y="500"/>
                    <a:pt x="0" y="1106"/>
                  </a:cubicBezTo>
                  <a:cubicBezTo>
                    <a:pt x="0" y="1714"/>
                    <a:pt x="500" y="2214"/>
                    <a:pt x="1106" y="2214"/>
                  </a:cubicBezTo>
                  <a:cubicBezTo>
                    <a:pt x="1714" y="2214"/>
                    <a:pt x="2214" y="1714"/>
                    <a:pt x="2214" y="1106"/>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9"/>
            <p:cNvSpPr/>
            <p:nvPr/>
          </p:nvSpPr>
          <p:spPr>
            <a:xfrm>
              <a:off x="2474225" y="4326850"/>
              <a:ext cx="55350" cy="55350"/>
            </a:xfrm>
            <a:custGeom>
              <a:avLst/>
              <a:gdLst/>
              <a:ahLst/>
              <a:cxnLst/>
              <a:rect l="l" t="t" r="r" b="b"/>
              <a:pathLst>
                <a:path w="2214" h="2214" extrusionOk="0">
                  <a:moveTo>
                    <a:pt x="1105" y="0"/>
                  </a:moveTo>
                  <a:cubicBezTo>
                    <a:pt x="500" y="0"/>
                    <a:pt x="0" y="463"/>
                    <a:pt x="0" y="1106"/>
                  </a:cubicBezTo>
                  <a:cubicBezTo>
                    <a:pt x="0" y="1714"/>
                    <a:pt x="500" y="2214"/>
                    <a:pt x="1105" y="2214"/>
                  </a:cubicBezTo>
                  <a:cubicBezTo>
                    <a:pt x="1714" y="2214"/>
                    <a:pt x="2214" y="1714"/>
                    <a:pt x="2214" y="1106"/>
                  </a:cubicBezTo>
                  <a:cubicBezTo>
                    <a:pt x="2214" y="463"/>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9"/>
            <p:cNvSpPr/>
            <p:nvPr/>
          </p:nvSpPr>
          <p:spPr>
            <a:xfrm>
              <a:off x="2474225" y="4153700"/>
              <a:ext cx="55350" cy="55350"/>
            </a:xfrm>
            <a:custGeom>
              <a:avLst/>
              <a:gdLst/>
              <a:ahLst/>
              <a:cxnLst/>
              <a:rect l="l" t="t" r="r" b="b"/>
              <a:pathLst>
                <a:path w="2214" h="2214" extrusionOk="0">
                  <a:moveTo>
                    <a:pt x="1105" y="0"/>
                  </a:moveTo>
                  <a:cubicBezTo>
                    <a:pt x="500" y="0"/>
                    <a:pt x="0" y="500"/>
                    <a:pt x="0" y="1106"/>
                  </a:cubicBezTo>
                  <a:cubicBezTo>
                    <a:pt x="0" y="1714"/>
                    <a:pt x="500" y="2214"/>
                    <a:pt x="1105" y="2214"/>
                  </a:cubicBezTo>
                  <a:cubicBezTo>
                    <a:pt x="1714" y="2214"/>
                    <a:pt x="2214" y="1714"/>
                    <a:pt x="2214" y="1106"/>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8" name="Google Shape;348;p9"/>
          <p:cNvGrpSpPr/>
          <p:nvPr/>
        </p:nvGrpSpPr>
        <p:grpSpPr>
          <a:xfrm rot="5400000">
            <a:off x="735600" y="3885875"/>
            <a:ext cx="561450" cy="1320050"/>
            <a:chOff x="1968125" y="4153700"/>
            <a:chExt cx="561450" cy="1320050"/>
          </a:xfrm>
        </p:grpSpPr>
        <p:sp>
          <p:nvSpPr>
            <p:cNvPr id="349" name="Google Shape;349;p9"/>
            <p:cNvSpPr/>
            <p:nvPr/>
          </p:nvSpPr>
          <p:spPr>
            <a:xfrm>
              <a:off x="1968125" y="5418375"/>
              <a:ext cx="55350" cy="55375"/>
            </a:xfrm>
            <a:custGeom>
              <a:avLst/>
              <a:gdLst/>
              <a:ahLst/>
              <a:cxnLst/>
              <a:rect l="l" t="t" r="r" b="b"/>
              <a:pathLst>
                <a:path w="2214" h="2215" extrusionOk="0">
                  <a:moveTo>
                    <a:pt x="1108" y="1"/>
                  </a:moveTo>
                  <a:cubicBezTo>
                    <a:pt x="500" y="1"/>
                    <a:pt x="0" y="501"/>
                    <a:pt x="0" y="1109"/>
                  </a:cubicBezTo>
                  <a:cubicBezTo>
                    <a:pt x="0" y="1715"/>
                    <a:pt x="500" y="2214"/>
                    <a:pt x="1108" y="2214"/>
                  </a:cubicBezTo>
                  <a:cubicBezTo>
                    <a:pt x="1714" y="2214"/>
                    <a:pt x="2213" y="1715"/>
                    <a:pt x="2213" y="1109"/>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9"/>
            <p:cNvSpPr/>
            <p:nvPr/>
          </p:nvSpPr>
          <p:spPr>
            <a:xfrm>
              <a:off x="1968125" y="5245225"/>
              <a:ext cx="55350" cy="55375"/>
            </a:xfrm>
            <a:custGeom>
              <a:avLst/>
              <a:gdLst/>
              <a:ahLst/>
              <a:cxnLst/>
              <a:rect l="l" t="t" r="r" b="b"/>
              <a:pathLst>
                <a:path w="2214" h="2215" extrusionOk="0">
                  <a:moveTo>
                    <a:pt x="1108" y="1"/>
                  </a:moveTo>
                  <a:cubicBezTo>
                    <a:pt x="500" y="1"/>
                    <a:pt x="0" y="501"/>
                    <a:pt x="0" y="1109"/>
                  </a:cubicBezTo>
                  <a:cubicBezTo>
                    <a:pt x="0" y="1714"/>
                    <a:pt x="500" y="2214"/>
                    <a:pt x="1108" y="2214"/>
                  </a:cubicBezTo>
                  <a:cubicBezTo>
                    <a:pt x="1714" y="2214"/>
                    <a:pt x="2213" y="1714"/>
                    <a:pt x="2213" y="1109"/>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9"/>
            <p:cNvSpPr/>
            <p:nvPr/>
          </p:nvSpPr>
          <p:spPr>
            <a:xfrm>
              <a:off x="2126975" y="5418375"/>
              <a:ext cx="55375" cy="55375"/>
            </a:xfrm>
            <a:custGeom>
              <a:avLst/>
              <a:gdLst/>
              <a:ahLst/>
              <a:cxnLst/>
              <a:rect l="l" t="t" r="r" b="b"/>
              <a:pathLst>
                <a:path w="2215" h="2215" extrusionOk="0">
                  <a:moveTo>
                    <a:pt x="1109" y="1"/>
                  </a:moveTo>
                  <a:cubicBezTo>
                    <a:pt x="466" y="1"/>
                    <a:pt x="1" y="501"/>
                    <a:pt x="1" y="1109"/>
                  </a:cubicBezTo>
                  <a:cubicBezTo>
                    <a:pt x="1" y="1715"/>
                    <a:pt x="466" y="2214"/>
                    <a:pt x="1109" y="2214"/>
                  </a:cubicBezTo>
                  <a:cubicBezTo>
                    <a:pt x="1714" y="2214"/>
                    <a:pt x="2214" y="1715"/>
                    <a:pt x="2214" y="1109"/>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9"/>
            <p:cNvSpPr/>
            <p:nvPr/>
          </p:nvSpPr>
          <p:spPr>
            <a:xfrm>
              <a:off x="2126975" y="5245225"/>
              <a:ext cx="55375" cy="55375"/>
            </a:xfrm>
            <a:custGeom>
              <a:avLst/>
              <a:gdLst/>
              <a:ahLst/>
              <a:cxnLst/>
              <a:rect l="l" t="t" r="r" b="b"/>
              <a:pathLst>
                <a:path w="2215" h="2215" extrusionOk="0">
                  <a:moveTo>
                    <a:pt x="1109" y="1"/>
                  </a:moveTo>
                  <a:cubicBezTo>
                    <a:pt x="466" y="1"/>
                    <a:pt x="1" y="501"/>
                    <a:pt x="1" y="1109"/>
                  </a:cubicBezTo>
                  <a:cubicBezTo>
                    <a:pt x="1" y="1714"/>
                    <a:pt x="466" y="2214"/>
                    <a:pt x="1109" y="2214"/>
                  </a:cubicBezTo>
                  <a:cubicBezTo>
                    <a:pt x="1714" y="2214"/>
                    <a:pt x="2214" y="1714"/>
                    <a:pt x="2214" y="1109"/>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9"/>
            <p:cNvSpPr/>
            <p:nvPr/>
          </p:nvSpPr>
          <p:spPr>
            <a:xfrm>
              <a:off x="1968125" y="5051600"/>
              <a:ext cx="55350" cy="55350"/>
            </a:xfrm>
            <a:custGeom>
              <a:avLst/>
              <a:gdLst/>
              <a:ahLst/>
              <a:cxnLst/>
              <a:rect l="l" t="t" r="r" b="b"/>
              <a:pathLst>
                <a:path w="2214" h="2214" extrusionOk="0">
                  <a:moveTo>
                    <a:pt x="1108" y="0"/>
                  </a:moveTo>
                  <a:cubicBezTo>
                    <a:pt x="500" y="0"/>
                    <a:pt x="0" y="500"/>
                    <a:pt x="0" y="1105"/>
                  </a:cubicBezTo>
                  <a:cubicBezTo>
                    <a:pt x="0" y="1714"/>
                    <a:pt x="500" y="2213"/>
                    <a:pt x="1108" y="2213"/>
                  </a:cubicBezTo>
                  <a:cubicBezTo>
                    <a:pt x="1714" y="2213"/>
                    <a:pt x="2213" y="1714"/>
                    <a:pt x="2213" y="1105"/>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9"/>
            <p:cNvSpPr/>
            <p:nvPr/>
          </p:nvSpPr>
          <p:spPr>
            <a:xfrm>
              <a:off x="1968125" y="4878425"/>
              <a:ext cx="55350" cy="55375"/>
            </a:xfrm>
            <a:custGeom>
              <a:avLst/>
              <a:gdLst/>
              <a:ahLst/>
              <a:cxnLst/>
              <a:rect l="l" t="t" r="r" b="b"/>
              <a:pathLst>
                <a:path w="2214" h="2215" extrusionOk="0">
                  <a:moveTo>
                    <a:pt x="1108" y="1"/>
                  </a:moveTo>
                  <a:cubicBezTo>
                    <a:pt x="500" y="1"/>
                    <a:pt x="0" y="501"/>
                    <a:pt x="0" y="1106"/>
                  </a:cubicBezTo>
                  <a:cubicBezTo>
                    <a:pt x="0" y="1715"/>
                    <a:pt x="500" y="2214"/>
                    <a:pt x="1108" y="2214"/>
                  </a:cubicBezTo>
                  <a:cubicBezTo>
                    <a:pt x="1714" y="2214"/>
                    <a:pt x="2213" y="1715"/>
                    <a:pt x="2213" y="1106"/>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9"/>
            <p:cNvSpPr/>
            <p:nvPr/>
          </p:nvSpPr>
          <p:spPr>
            <a:xfrm>
              <a:off x="2126975" y="5051600"/>
              <a:ext cx="55375" cy="55350"/>
            </a:xfrm>
            <a:custGeom>
              <a:avLst/>
              <a:gdLst/>
              <a:ahLst/>
              <a:cxnLst/>
              <a:rect l="l" t="t" r="r" b="b"/>
              <a:pathLst>
                <a:path w="2215" h="2214" extrusionOk="0">
                  <a:moveTo>
                    <a:pt x="1109" y="0"/>
                  </a:moveTo>
                  <a:cubicBezTo>
                    <a:pt x="466" y="0"/>
                    <a:pt x="1" y="500"/>
                    <a:pt x="1" y="1105"/>
                  </a:cubicBezTo>
                  <a:cubicBezTo>
                    <a:pt x="1" y="1714"/>
                    <a:pt x="466" y="2213"/>
                    <a:pt x="1109" y="2213"/>
                  </a:cubicBezTo>
                  <a:cubicBezTo>
                    <a:pt x="1714" y="2213"/>
                    <a:pt x="2214" y="1714"/>
                    <a:pt x="2214" y="1105"/>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9"/>
            <p:cNvSpPr/>
            <p:nvPr/>
          </p:nvSpPr>
          <p:spPr>
            <a:xfrm>
              <a:off x="2126975" y="4878425"/>
              <a:ext cx="55375" cy="55375"/>
            </a:xfrm>
            <a:custGeom>
              <a:avLst/>
              <a:gdLst/>
              <a:ahLst/>
              <a:cxnLst/>
              <a:rect l="l" t="t" r="r" b="b"/>
              <a:pathLst>
                <a:path w="2215" h="2215" extrusionOk="0">
                  <a:moveTo>
                    <a:pt x="1109" y="1"/>
                  </a:moveTo>
                  <a:cubicBezTo>
                    <a:pt x="466" y="1"/>
                    <a:pt x="1" y="501"/>
                    <a:pt x="1" y="1106"/>
                  </a:cubicBezTo>
                  <a:cubicBezTo>
                    <a:pt x="1" y="1715"/>
                    <a:pt x="466" y="2214"/>
                    <a:pt x="1109" y="2214"/>
                  </a:cubicBezTo>
                  <a:cubicBezTo>
                    <a:pt x="1714" y="2214"/>
                    <a:pt x="2214" y="1715"/>
                    <a:pt x="2214" y="1106"/>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9"/>
            <p:cNvSpPr/>
            <p:nvPr/>
          </p:nvSpPr>
          <p:spPr>
            <a:xfrm>
              <a:off x="2315350" y="5418375"/>
              <a:ext cx="55350" cy="55375"/>
            </a:xfrm>
            <a:custGeom>
              <a:avLst/>
              <a:gdLst/>
              <a:ahLst/>
              <a:cxnLst/>
              <a:rect l="l" t="t" r="r" b="b"/>
              <a:pathLst>
                <a:path w="2214" h="2215" extrusionOk="0">
                  <a:moveTo>
                    <a:pt x="1106" y="1"/>
                  </a:moveTo>
                  <a:cubicBezTo>
                    <a:pt x="500" y="1"/>
                    <a:pt x="0" y="501"/>
                    <a:pt x="0" y="1109"/>
                  </a:cubicBezTo>
                  <a:cubicBezTo>
                    <a:pt x="0" y="1715"/>
                    <a:pt x="500" y="2214"/>
                    <a:pt x="1106" y="2214"/>
                  </a:cubicBezTo>
                  <a:cubicBezTo>
                    <a:pt x="1714" y="2214"/>
                    <a:pt x="2214" y="1715"/>
                    <a:pt x="2214" y="1109"/>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9"/>
            <p:cNvSpPr/>
            <p:nvPr/>
          </p:nvSpPr>
          <p:spPr>
            <a:xfrm>
              <a:off x="2315350" y="5245225"/>
              <a:ext cx="55350" cy="55375"/>
            </a:xfrm>
            <a:custGeom>
              <a:avLst/>
              <a:gdLst/>
              <a:ahLst/>
              <a:cxnLst/>
              <a:rect l="l" t="t" r="r" b="b"/>
              <a:pathLst>
                <a:path w="2214" h="2215" extrusionOk="0">
                  <a:moveTo>
                    <a:pt x="1106" y="1"/>
                  </a:moveTo>
                  <a:cubicBezTo>
                    <a:pt x="500" y="1"/>
                    <a:pt x="0" y="501"/>
                    <a:pt x="0" y="1109"/>
                  </a:cubicBezTo>
                  <a:cubicBezTo>
                    <a:pt x="0" y="1714"/>
                    <a:pt x="500" y="2214"/>
                    <a:pt x="1106" y="2214"/>
                  </a:cubicBezTo>
                  <a:cubicBezTo>
                    <a:pt x="1714" y="2214"/>
                    <a:pt x="2214" y="1714"/>
                    <a:pt x="2214" y="1109"/>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9"/>
            <p:cNvSpPr/>
            <p:nvPr/>
          </p:nvSpPr>
          <p:spPr>
            <a:xfrm>
              <a:off x="2474225" y="5418375"/>
              <a:ext cx="55350" cy="55375"/>
            </a:xfrm>
            <a:custGeom>
              <a:avLst/>
              <a:gdLst/>
              <a:ahLst/>
              <a:cxnLst/>
              <a:rect l="l" t="t" r="r" b="b"/>
              <a:pathLst>
                <a:path w="2214" h="2215" extrusionOk="0">
                  <a:moveTo>
                    <a:pt x="1105" y="1"/>
                  </a:moveTo>
                  <a:cubicBezTo>
                    <a:pt x="500" y="1"/>
                    <a:pt x="0" y="501"/>
                    <a:pt x="0" y="1109"/>
                  </a:cubicBezTo>
                  <a:cubicBezTo>
                    <a:pt x="0" y="1715"/>
                    <a:pt x="500" y="2214"/>
                    <a:pt x="1105" y="2214"/>
                  </a:cubicBezTo>
                  <a:cubicBezTo>
                    <a:pt x="1714" y="2214"/>
                    <a:pt x="2214" y="1715"/>
                    <a:pt x="2214" y="1109"/>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9"/>
            <p:cNvSpPr/>
            <p:nvPr/>
          </p:nvSpPr>
          <p:spPr>
            <a:xfrm>
              <a:off x="2474225" y="5245225"/>
              <a:ext cx="55350" cy="55375"/>
            </a:xfrm>
            <a:custGeom>
              <a:avLst/>
              <a:gdLst/>
              <a:ahLst/>
              <a:cxnLst/>
              <a:rect l="l" t="t" r="r" b="b"/>
              <a:pathLst>
                <a:path w="2214" h="2215" extrusionOk="0">
                  <a:moveTo>
                    <a:pt x="1105" y="1"/>
                  </a:moveTo>
                  <a:cubicBezTo>
                    <a:pt x="500" y="1"/>
                    <a:pt x="0" y="501"/>
                    <a:pt x="0" y="1109"/>
                  </a:cubicBezTo>
                  <a:cubicBezTo>
                    <a:pt x="0" y="1714"/>
                    <a:pt x="500" y="2214"/>
                    <a:pt x="1105" y="2214"/>
                  </a:cubicBezTo>
                  <a:cubicBezTo>
                    <a:pt x="1714" y="2214"/>
                    <a:pt x="2214" y="1714"/>
                    <a:pt x="2214" y="1109"/>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9"/>
            <p:cNvSpPr/>
            <p:nvPr/>
          </p:nvSpPr>
          <p:spPr>
            <a:xfrm>
              <a:off x="2315350" y="5051600"/>
              <a:ext cx="55350" cy="55350"/>
            </a:xfrm>
            <a:custGeom>
              <a:avLst/>
              <a:gdLst/>
              <a:ahLst/>
              <a:cxnLst/>
              <a:rect l="l" t="t" r="r" b="b"/>
              <a:pathLst>
                <a:path w="2214" h="2214" extrusionOk="0">
                  <a:moveTo>
                    <a:pt x="1106" y="0"/>
                  </a:moveTo>
                  <a:cubicBezTo>
                    <a:pt x="500" y="0"/>
                    <a:pt x="0" y="500"/>
                    <a:pt x="0" y="1105"/>
                  </a:cubicBezTo>
                  <a:cubicBezTo>
                    <a:pt x="0" y="1714"/>
                    <a:pt x="500" y="2213"/>
                    <a:pt x="1106" y="2213"/>
                  </a:cubicBezTo>
                  <a:cubicBezTo>
                    <a:pt x="1714" y="2213"/>
                    <a:pt x="2214" y="1714"/>
                    <a:pt x="2214" y="1105"/>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9"/>
            <p:cNvSpPr/>
            <p:nvPr/>
          </p:nvSpPr>
          <p:spPr>
            <a:xfrm>
              <a:off x="2315350" y="4878425"/>
              <a:ext cx="55350" cy="55375"/>
            </a:xfrm>
            <a:custGeom>
              <a:avLst/>
              <a:gdLst/>
              <a:ahLst/>
              <a:cxnLst/>
              <a:rect l="l" t="t" r="r" b="b"/>
              <a:pathLst>
                <a:path w="2214" h="2215" extrusionOk="0">
                  <a:moveTo>
                    <a:pt x="1106" y="1"/>
                  </a:moveTo>
                  <a:cubicBezTo>
                    <a:pt x="500" y="1"/>
                    <a:pt x="0" y="501"/>
                    <a:pt x="0" y="1106"/>
                  </a:cubicBezTo>
                  <a:cubicBezTo>
                    <a:pt x="0" y="1715"/>
                    <a:pt x="500" y="2214"/>
                    <a:pt x="1106" y="2214"/>
                  </a:cubicBezTo>
                  <a:cubicBezTo>
                    <a:pt x="1714" y="2214"/>
                    <a:pt x="2214" y="1715"/>
                    <a:pt x="2214" y="1106"/>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9"/>
            <p:cNvSpPr/>
            <p:nvPr/>
          </p:nvSpPr>
          <p:spPr>
            <a:xfrm>
              <a:off x="2474225" y="5051600"/>
              <a:ext cx="55350" cy="55350"/>
            </a:xfrm>
            <a:custGeom>
              <a:avLst/>
              <a:gdLst/>
              <a:ahLst/>
              <a:cxnLst/>
              <a:rect l="l" t="t" r="r" b="b"/>
              <a:pathLst>
                <a:path w="2214" h="2214" extrusionOk="0">
                  <a:moveTo>
                    <a:pt x="1105" y="0"/>
                  </a:moveTo>
                  <a:cubicBezTo>
                    <a:pt x="500" y="0"/>
                    <a:pt x="0" y="500"/>
                    <a:pt x="0" y="1105"/>
                  </a:cubicBezTo>
                  <a:cubicBezTo>
                    <a:pt x="0" y="1714"/>
                    <a:pt x="500" y="2213"/>
                    <a:pt x="1105" y="2213"/>
                  </a:cubicBezTo>
                  <a:cubicBezTo>
                    <a:pt x="1714" y="2213"/>
                    <a:pt x="2214" y="1714"/>
                    <a:pt x="2214" y="1105"/>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9"/>
            <p:cNvSpPr/>
            <p:nvPr/>
          </p:nvSpPr>
          <p:spPr>
            <a:xfrm>
              <a:off x="2474225" y="4878425"/>
              <a:ext cx="55350" cy="55375"/>
            </a:xfrm>
            <a:custGeom>
              <a:avLst/>
              <a:gdLst/>
              <a:ahLst/>
              <a:cxnLst/>
              <a:rect l="l" t="t" r="r" b="b"/>
              <a:pathLst>
                <a:path w="2214" h="2215" extrusionOk="0">
                  <a:moveTo>
                    <a:pt x="1105" y="1"/>
                  </a:moveTo>
                  <a:cubicBezTo>
                    <a:pt x="500" y="1"/>
                    <a:pt x="0" y="501"/>
                    <a:pt x="0" y="1106"/>
                  </a:cubicBezTo>
                  <a:cubicBezTo>
                    <a:pt x="0" y="1715"/>
                    <a:pt x="500" y="2214"/>
                    <a:pt x="1105" y="2214"/>
                  </a:cubicBezTo>
                  <a:cubicBezTo>
                    <a:pt x="1714" y="2214"/>
                    <a:pt x="2214" y="1715"/>
                    <a:pt x="2214" y="1106"/>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9"/>
            <p:cNvSpPr/>
            <p:nvPr/>
          </p:nvSpPr>
          <p:spPr>
            <a:xfrm>
              <a:off x="1968125" y="4693650"/>
              <a:ext cx="55350" cy="55350"/>
            </a:xfrm>
            <a:custGeom>
              <a:avLst/>
              <a:gdLst/>
              <a:ahLst/>
              <a:cxnLst/>
              <a:rect l="l" t="t" r="r" b="b"/>
              <a:pathLst>
                <a:path w="2214" h="2214" extrusionOk="0">
                  <a:moveTo>
                    <a:pt x="1108" y="0"/>
                  </a:moveTo>
                  <a:cubicBezTo>
                    <a:pt x="500" y="0"/>
                    <a:pt x="0" y="466"/>
                    <a:pt x="0" y="1108"/>
                  </a:cubicBezTo>
                  <a:cubicBezTo>
                    <a:pt x="0" y="1714"/>
                    <a:pt x="500" y="2214"/>
                    <a:pt x="1108" y="2214"/>
                  </a:cubicBezTo>
                  <a:cubicBezTo>
                    <a:pt x="1714" y="2214"/>
                    <a:pt x="2213" y="1714"/>
                    <a:pt x="2213" y="1108"/>
                  </a:cubicBezTo>
                  <a:cubicBezTo>
                    <a:pt x="2213" y="466"/>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9"/>
            <p:cNvSpPr/>
            <p:nvPr/>
          </p:nvSpPr>
          <p:spPr>
            <a:xfrm>
              <a:off x="1968125" y="4520500"/>
              <a:ext cx="55350" cy="55350"/>
            </a:xfrm>
            <a:custGeom>
              <a:avLst/>
              <a:gdLst/>
              <a:ahLst/>
              <a:cxnLst/>
              <a:rect l="l" t="t" r="r" b="b"/>
              <a:pathLst>
                <a:path w="2214" h="2214" extrusionOk="0">
                  <a:moveTo>
                    <a:pt x="1108" y="0"/>
                  </a:moveTo>
                  <a:cubicBezTo>
                    <a:pt x="500" y="0"/>
                    <a:pt x="0" y="500"/>
                    <a:pt x="0" y="1108"/>
                  </a:cubicBezTo>
                  <a:cubicBezTo>
                    <a:pt x="0" y="1714"/>
                    <a:pt x="500" y="2214"/>
                    <a:pt x="1108" y="2214"/>
                  </a:cubicBezTo>
                  <a:cubicBezTo>
                    <a:pt x="1714" y="2214"/>
                    <a:pt x="2213" y="1714"/>
                    <a:pt x="2213" y="1108"/>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9"/>
            <p:cNvSpPr/>
            <p:nvPr/>
          </p:nvSpPr>
          <p:spPr>
            <a:xfrm>
              <a:off x="2126975" y="4693650"/>
              <a:ext cx="55375" cy="55350"/>
            </a:xfrm>
            <a:custGeom>
              <a:avLst/>
              <a:gdLst/>
              <a:ahLst/>
              <a:cxnLst/>
              <a:rect l="l" t="t" r="r" b="b"/>
              <a:pathLst>
                <a:path w="2215" h="2214" extrusionOk="0">
                  <a:moveTo>
                    <a:pt x="1109" y="0"/>
                  </a:moveTo>
                  <a:cubicBezTo>
                    <a:pt x="466" y="0"/>
                    <a:pt x="1" y="466"/>
                    <a:pt x="1" y="1108"/>
                  </a:cubicBezTo>
                  <a:cubicBezTo>
                    <a:pt x="1" y="1714"/>
                    <a:pt x="466" y="2214"/>
                    <a:pt x="1109" y="2214"/>
                  </a:cubicBezTo>
                  <a:cubicBezTo>
                    <a:pt x="1714" y="2214"/>
                    <a:pt x="2214" y="1714"/>
                    <a:pt x="2214" y="1108"/>
                  </a:cubicBezTo>
                  <a:cubicBezTo>
                    <a:pt x="2214" y="466"/>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9"/>
            <p:cNvSpPr/>
            <p:nvPr/>
          </p:nvSpPr>
          <p:spPr>
            <a:xfrm>
              <a:off x="2126975" y="4520500"/>
              <a:ext cx="55375" cy="55350"/>
            </a:xfrm>
            <a:custGeom>
              <a:avLst/>
              <a:gdLst/>
              <a:ahLst/>
              <a:cxnLst/>
              <a:rect l="l" t="t" r="r" b="b"/>
              <a:pathLst>
                <a:path w="2215" h="2214" extrusionOk="0">
                  <a:moveTo>
                    <a:pt x="1109" y="0"/>
                  </a:moveTo>
                  <a:cubicBezTo>
                    <a:pt x="466" y="0"/>
                    <a:pt x="1" y="500"/>
                    <a:pt x="1" y="1108"/>
                  </a:cubicBezTo>
                  <a:cubicBezTo>
                    <a:pt x="1" y="1714"/>
                    <a:pt x="466" y="2214"/>
                    <a:pt x="1109" y="2214"/>
                  </a:cubicBezTo>
                  <a:cubicBezTo>
                    <a:pt x="1714" y="2214"/>
                    <a:pt x="2214" y="1714"/>
                    <a:pt x="2214" y="1108"/>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9"/>
            <p:cNvSpPr/>
            <p:nvPr/>
          </p:nvSpPr>
          <p:spPr>
            <a:xfrm>
              <a:off x="1968125" y="4326850"/>
              <a:ext cx="55350" cy="55350"/>
            </a:xfrm>
            <a:custGeom>
              <a:avLst/>
              <a:gdLst/>
              <a:ahLst/>
              <a:cxnLst/>
              <a:rect l="l" t="t" r="r" b="b"/>
              <a:pathLst>
                <a:path w="2214" h="2214" extrusionOk="0">
                  <a:moveTo>
                    <a:pt x="1108" y="0"/>
                  </a:moveTo>
                  <a:cubicBezTo>
                    <a:pt x="500" y="0"/>
                    <a:pt x="0" y="463"/>
                    <a:pt x="0" y="1106"/>
                  </a:cubicBezTo>
                  <a:cubicBezTo>
                    <a:pt x="0" y="1714"/>
                    <a:pt x="500" y="2214"/>
                    <a:pt x="1108" y="2214"/>
                  </a:cubicBezTo>
                  <a:cubicBezTo>
                    <a:pt x="1714" y="2214"/>
                    <a:pt x="2213" y="1714"/>
                    <a:pt x="2213" y="1106"/>
                  </a:cubicBezTo>
                  <a:cubicBezTo>
                    <a:pt x="2213" y="463"/>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9"/>
            <p:cNvSpPr/>
            <p:nvPr/>
          </p:nvSpPr>
          <p:spPr>
            <a:xfrm>
              <a:off x="1968125" y="4153700"/>
              <a:ext cx="55350" cy="55350"/>
            </a:xfrm>
            <a:custGeom>
              <a:avLst/>
              <a:gdLst/>
              <a:ahLst/>
              <a:cxnLst/>
              <a:rect l="l" t="t" r="r" b="b"/>
              <a:pathLst>
                <a:path w="2214" h="2214" extrusionOk="0">
                  <a:moveTo>
                    <a:pt x="1108" y="0"/>
                  </a:moveTo>
                  <a:cubicBezTo>
                    <a:pt x="500" y="0"/>
                    <a:pt x="0" y="500"/>
                    <a:pt x="0" y="1106"/>
                  </a:cubicBezTo>
                  <a:cubicBezTo>
                    <a:pt x="0" y="1714"/>
                    <a:pt x="500" y="2214"/>
                    <a:pt x="1108" y="2214"/>
                  </a:cubicBezTo>
                  <a:cubicBezTo>
                    <a:pt x="1714" y="2214"/>
                    <a:pt x="2213" y="1714"/>
                    <a:pt x="2213" y="1106"/>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9"/>
            <p:cNvSpPr/>
            <p:nvPr/>
          </p:nvSpPr>
          <p:spPr>
            <a:xfrm>
              <a:off x="2126975" y="4326850"/>
              <a:ext cx="55375" cy="55350"/>
            </a:xfrm>
            <a:custGeom>
              <a:avLst/>
              <a:gdLst/>
              <a:ahLst/>
              <a:cxnLst/>
              <a:rect l="l" t="t" r="r" b="b"/>
              <a:pathLst>
                <a:path w="2215" h="2214" extrusionOk="0">
                  <a:moveTo>
                    <a:pt x="1109" y="0"/>
                  </a:moveTo>
                  <a:cubicBezTo>
                    <a:pt x="466" y="0"/>
                    <a:pt x="1" y="463"/>
                    <a:pt x="1" y="1106"/>
                  </a:cubicBezTo>
                  <a:cubicBezTo>
                    <a:pt x="1" y="1714"/>
                    <a:pt x="466" y="2214"/>
                    <a:pt x="1109" y="2214"/>
                  </a:cubicBezTo>
                  <a:cubicBezTo>
                    <a:pt x="1714" y="2214"/>
                    <a:pt x="2214" y="1714"/>
                    <a:pt x="2214" y="1106"/>
                  </a:cubicBezTo>
                  <a:cubicBezTo>
                    <a:pt x="2214" y="463"/>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9"/>
            <p:cNvSpPr/>
            <p:nvPr/>
          </p:nvSpPr>
          <p:spPr>
            <a:xfrm>
              <a:off x="2126975" y="4153700"/>
              <a:ext cx="55375" cy="55350"/>
            </a:xfrm>
            <a:custGeom>
              <a:avLst/>
              <a:gdLst/>
              <a:ahLst/>
              <a:cxnLst/>
              <a:rect l="l" t="t" r="r" b="b"/>
              <a:pathLst>
                <a:path w="2215" h="2214" extrusionOk="0">
                  <a:moveTo>
                    <a:pt x="1109" y="0"/>
                  </a:moveTo>
                  <a:cubicBezTo>
                    <a:pt x="466" y="0"/>
                    <a:pt x="1" y="500"/>
                    <a:pt x="1" y="1106"/>
                  </a:cubicBezTo>
                  <a:cubicBezTo>
                    <a:pt x="1" y="1714"/>
                    <a:pt x="466" y="2214"/>
                    <a:pt x="1109" y="2214"/>
                  </a:cubicBezTo>
                  <a:cubicBezTo>
                    <a:pt x="1714" y="2214"/>
                    <a:pt x="2214" y="1714"/>
                    <a:pt x="2214" y="1106"/>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9"/>
            <p:cNvSpPr/>
            <p:nvPr/>
          </p:nvSpPr>
          <p:spPr>
            <a:xfrm>
              <a:off x="2315350" y="4693650"/>
              <a:ext cx="55350" cy="55350"/>
            </a:xfrm>
            <a:custGeom>
              <a:avLst/>
              <a:gdLst/>
              <a:ahLst/>
              <a:cxnLst/>
              <a:rect l="l" t="t" r="r" b="b"/>
              <a:pathLst>
                <a:path w="2214" h="2214" extrusionOk="0">
                  <a:moveTo>
                    <a:pt x="1106" y="0"/>
                  </a:moveTo>
                  <a:cubicBezTo>
                    <a:pt x="500" y="0"/>
                    <a:pt x="0" y="466"/>
                    <a:pt x="0" y="1108"/>
                  </a:cubicBezTo>
                  <a:cubicBezTo>
                    <a:pt x="0" y="1714"/>
                    <a:pt x="500" y="2214"/>
                    <a:pt x="1106" y="2214"/>
                  </a:cubicBezTo>
                  <a:cubicBezTo>
                    <a:pt x="1714" y="2214"/>
                    <a:pt x="2214" y="1714"/>
                    <a:pt x="2214" y="1108"/>
                  </a:cubicBezTo>
                  <a:cubicBezTo>
                    <a:pt x="2214" y="466"/>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9"/>
            <p:cNvSpPr/>
            <p:nvPr/>
          </p:nvSpPr>
          <p:spPr>
            <a:xfrm>
              <a:off x="2315350" y="4520500"/>
              <a:ext cx="55350" cy="55350"/>
            </a:xfrm>
            <a:custGeom>
              <a:avLst/>
              <a:gdLst/>
              <a:ahLst/>
              <a:cxnLst/>
              <a:rect l="l" t="t" r="r" b="b"/>
              <a:pathLst>
                <a:path w="2214" h="2214" extrusionOk="0">
                  <a:moveTo>
                    <a:pt x="1106" y="0"/>
                  </a:moveTo>
                  <a:cubicBezTo>
                    <a:pt x="500" y="0"/>
                    <a:pt x="0" y="500"/>
                    <a:pt x="0" y="1108"/>
                  </a:cubicBezTo>
                  <a:cubicBezTo>
                    <a:pt x="0" y="1714"/>
                    <a:pt x="500" y="2214"/>
                    <a:pt x="1106" y="2214"/>
                  </a:cubicBezTo>
                  <a:cubicBezTo>
                    <a:pt x="1714" y="2214"/>
                    <a:pt x="2214" y="1714"/>
                    <a:pt x="2214" y="1108"/>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9"/>
            <p:cNvSpPr/>
            <p:nvPr/>
          </p:nvSpPr>
          <p:spPr>
            <a:xfrm>
              <a:off x="2474225" y="4693650"/>
              <a:ext cx="55350" cy="55350"/>
            </a:xfrm>
            <a:custGeom>
              <a:avLst/>
              <a:gdLst/>
              <a:ahLst/>
              <a:cxnLst/>
              <a:rect l="l" t="t" r="r" b="b"/>
              <a:pathLst>
                <a:path w="2214" h="2214" extrusionOk="0">
                  <a:moveTo>
                    <a:pt x="1105" y="0"/>
                  </a:moveTo>
                  <a:cubicBezTo>
                    <a:pt x="500" y="0"/>
                    <a:pt x="0" y="466"/>
                    <a:pt x="0" y="1108"/>
                  </a:cubicBezTo>
                  <a:cubicBezTo>
                    <a:pt x="0" y="1714"/>
                    <a:pt x="500" y="2214"/>
                    <a:pt x="1105" y="2214"/>
                  </a:cubicBezTo>
                  <a:cubicBezTo>
                    <a:pt x="1714" y="2214"/>
                    <a:pt x="2214" y="1714"/>
                    <a:pt x="2214" y="1108"/>
                  </a:cubicBezTo>
                  <a:cubicBezTo>
                    <a:pt x="2214" y="466"/>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9"/>
            <p:cNvSpPr/>
            <p:nvPr/>
          </p:nvSpPr>
          <p:spPr>
            <a:xfrm>
              <a:off x="2474225" y="4520500"/>
              <a:ext cx="55350" cy="55350"/>
            </a:xfrm>
            <a:custGeom>
              <a:avLst/>
              <a:gdLst/>
              <a:ahLst/>
              <a:cxnLst/>
              <a:rect l="l" t="t" r="r" b="b"/>
              <a:pathLst>
                <a:path w="2214" h="2214" extrusionOk="0">
                  <a:moveTo>
                    <a:pt x="1105" y="0"/>
                  </a:moveTo>
                  <a:cubicBezTo>
                    <a:pt x="500" y="0"/>
                    <a:pt x="0" y="500"/>
                    <a:pt x="0" y="1108"/>
                  </a:cubicBezTo>
                  <a:cubicBezTo>
                    <a:pt x="0" y="1714"/>
                    <a:pt x="500" y="2214"/>
                    <a:pt x="1105" y="2214"/>
                  </a:cubicBezTo>
                  <a:cubicBezTo>
                    <a:pt x="1714" y="2214"/>
                    <a:pt x="2214" y="1714"/>
                    <a:pt x="2214" y="1108"/>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9"/>
            <p:cNvSpPr/>
            <p:nvPr/>
          </p:nvSpPr>
          <p:spPr>
            <a:xfrm>
              <a:off x="2315350" y="4326850"/>
              <a:ext cx="55350" cy="55350"/>
            </a:xfrm>
            <a:custGeom>
              <a:avLst/>
              <a:gdLst/>
              <a:ahLst/>
              <a:cxnLst/>
              <a:rect l="l" t="t" r="r" b="b"/>
              <a:pathLst>
                <a:path w="2214" h="2214" extrusionOk="0">
                  <a:moveTo>
                    <a:pt x="1106" y="0"/>
                  </a:moveTo>
                  <a:cubicBezTo>
                    <a:pt x="500" y="0"/>
                    <a:pt x="0" y="463"/>
                    <a:pt x="0" y="1106"/>
                  </a:cubicBezTo>
                  <a:cubicBezTo>
                    <a:pt x="0" y="1714"/>
                    <a:pt x="500" y="2214"/>
                    <a:pt x="1106" y="2214"/>
                  </a:cubicBezTo>
                  <a:cubicBezTo>
                    <a:pt x="1714" y="2214"/>
                    <a:pt x="2214" y="1714"/>
                    <a:pt x="2214" y="1106"/>
                  </a:cubicBezTo>
                  <a:cubicBezTo>
                    <a:pt x="2214" y="463"/>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9"/>
            <p:cNvSpPr/>
            <p:nvPr/>
          </p:nvSpPr>
          <p:spPr>
            <a:xfrm>
              <a:off x="2315350" y="4153700"/>
              <a:ext cx="55350" cy="55350"/>
            </a:xfrm>
            <a:custGeom>
              <a:avLst/>
              <a:gdLst/>
              <a:ahLst/>
              <a:cxnLst/>
              <a:rect l="l" t="t" r="r" b="b"/>
              <a:pathLst>
                <a:path w="2214" h="2214" extrusionOk="0">
                  <a:moveTo>
                    <a:pt x="1106" y="0"/>
                  </a:moveTo>
                  <a:cubicBezTo>
                    <a:pt x="500" y="0"/>
                    <a:pt x="0" y="500"/>
                    <a:pt x="0" y="1106"/>
                  </a:cubicBezTo>
                  <a:cubicBezTo>
                    <a:pt x="0" y="1714"/>
                    <a:pt x="500" y="2214"/>
                    <a:pt x="1106" y="2214"/>
                  </a:cubicBezTo>
                  <a:cubicBezTo>
                    <a:pt x="1714" y="2214"/>
                    <a:pt x="2214" y="1714"/>
                    <a:pt x="2214" y="1106"/>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9"/>
            <p:cNvSpPr/>
            <p:nvPr/>
          </p:nvSpPr>
          <p:spPr>
            <a:xfrm>
              <a:off x="2474225" y="4326850"/>
              <a:ext cx="55350" cy="55350"/>
            </a:xfrm>
            <a:custGeom>
              <a:avLst/>
              <a:gdLst/>
              <a:ahLst/>
              <a:cxnLst/>
              <a:rect l="l" t="t" r="r" b="b"/>
              <a:pathLst>
                <a:path w="2214" h="2214" extrusionOk="0">
                  <a:moveTo>
                    <a:pt x="1105" y="0"/>
                  </a:moveTo>
                  <a:cubicBezTo>
                    <a:pt x="500" y="0"/>
                    <a:pt x="0" y="463"/>
                    <a:pt x="0" y="1106"/>
                  </a:cubicBezTo>
                  <a:cubicBezTo>
                    <a:pt x="0" y="1714"/>
                    <a:pt x="500" y="2214"/>
                    <a:pt x="1105" y="2214"/>
                  </a:cubicBezTo>
                  <a:cubicBezTo>
                    <a:pt x="1714" y="2214"/>
                    <a:pt x="2214" y="1714"/>
                    <a:pt x="2214" y="1106"/>
                  </a:cubicBezTo>
                  <a:cubicBezTo>
                    <a:pt x="2214" y="463"/>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9"/>
            <p:cNvSpPr/>
            <p:nvPr/>
          </p:nvSpPr>
          <p:spPr>
            <a:xfrm>
              <a:off x="2474225" y="4153700"/>
              <a:ext cx="55350" cy="55350"/>
            </a:xfrm>
            <a:custGeom>
              <a:avLst/>
              <a:gdLst/>
              <a:ahLst/>
              <a:cxnLst/>
              <a:rect l="l" t="t" r="r" b="b"/>
              <a:pathLst>
                <a:path w="2214" h="2214" extrusionOk="0">
                  <a:moveTo>
                    <a:pt x="1105" y="0"/>
                  </a:moveTo>
                  <a:cubicBezTo>
                    <a:pt x="500" y="0"/>
                    <a:pt x="0" y="500"/>
                    <a:pt x="0" y="1106"/>
                  </a:cubicBezTo>
                  <a:cubicBezTo>
                    <a:pt x="0" y="1714"/>
                    <a:pt x="500" y="2214"/>
                    <a:pt x="1105" y="2214"/>
                  </a:cubicBezTo>
                  <a:cubicBezTo>
                    <a:pt x="1714" y="2214"/>
                    <a:pt x="2214" y="1714"/>
                    <a:pt x="2214" y="1106"/>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Big number" userDrawn="1">
  <p:cSld name="BIG_NUMBER">
    <p:spTree>
      <p:nvGrpSpPr>
        <p:cNvPr id="1" name="Shape 383"/>
        <p:cNvGrpSpPr/>
        <p:nvPr/>
      </p:nvGrpSpPr>
      <p:grpSpPr>
        <a:xfrm>
          <a:off x="0" y="0"/>
          <a:ext cx="0" cy="0"/>
          <a:chOff x="0" y="0"/>
          <a:chExt cx="0" cy="0"/>
        </a:xfrm>
      </p:grpSpPr>
      <p:sp>
        <p:nvSpPr>
          <p:cNvPr id="386" name="Google Shape;386;p11"/>
          <p:cNvSpPr/>
          <p:nvPr/>
        </p:nvSpPr>
        <p:spPr>
          <a:xfrm rot="-900402">
            <a:off x="7220753" y="3436490"/>
            <a:ext cx="5309891" cy="5309891"/>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11"/>
          <p:cNvSpPr/>
          <p:nvPr/>
        </p:nvSpPr>
        <p:spPr>
          <a:xfrm rot="-900402">
            <a:off x="-951697" y="-4374010"/>
            <a:ext cx="5309891" cy="5309891"/>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11"/>
          <p:cNvSpPr/>
          <p:nvPr/>
        </p:nvSpPr>
        <p:spPr>
          <a:xfrm rot="-900343">
            <a:off x="-5725187" y="2400474"/>
            <a:ext cx="7719122" cy="7719122"/>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Section header 1">
  <p:cSld name="SECTION_HEADER_1">
    <p:spTree>
      <p:nvGrpSpPr>
        <p:cNvPr id="1" name="Shape 707"/>
        <p:cNvGrpSpPr/>
        <p:nvPr/>
      </p:nvGrpSpPr>
      <p:grpSpPr>
        <a:xfrm>
          <a:off x="0" y="0"/>
          <a:ext cx="0" cy="0"/>
          <a:chOff x="0" y="0"/>
          <a:chExt cx="0" cy="0"/>
        </a:xfrm>
      </p:grpSpPr>
      <p:sp>
        <p:nvSpPr>
          <p:cNvPr id="708" name="Google Shape;708;p20"/>
          <p:cNvSpPr txBox="1">
            <a:spLocks noGrp="1"/>
          </p:cNvSpPr>
          <p:nvPr>
            <p:ph type="title"/>
          </p:nvPr>
        </p:nvSpPr>
        <p:spPr>
          <a:xfrm>
            <a:off x="1026900" y="1649088"/>
            <a:ext cx="4099800" cy="15258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709" name="Google Shape;709;p20"/>
          <p:cNvSpPr txBox="1">
            <a:spLocks noGrp="1"/>
          </p:cNvSpPr>
          <p:nvPr>
            <p:ph type="title" idx="2" hasCustomPrompt="1"/>
          </p:nvPr>
        </p:nvSpPr>
        <p:spPr>
          <a:xfrm>
            <a:off x="6099350" y="1862850"/>
            <a:ext cx="1593600" cy="141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2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710" name="Google Shape;710;p20"/>
          <p:cNvSpPr txBox="1">
            <a:spLocks noGrp="1"/>
          </p:cNvSpPr>
          <p:nvPr>
            <p:ph type="subTitle" idx="1"/>
          </p:nvPr>
        </p:nvSpPr>
        <p:spPr>
          <a:xfrm>
            <a:off x="1026900" y="2781013"/>
            <a:ext cx="4099800" cy="713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711" name="Google Shape;711;p20"/>
          <p:cNvSpPr/>
          <p:nvPr/>
        </p:nvSpPr>
        <p:spPr>
          <a:xfrm rot="2114048">
            <a:off x="-3111454" y="-4056768"/>
            <a:ext cx="5792841" cy="5793187"/>
          </a:xfrm>
          <a:prstGeom prst="donut">
            <a:avLst>
              <a:gd name="adj" fmla="val 12381"/>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itle and Four Columns">
  <p:cSld name="CUSTOM_5">
    <p:spTree>
      <p:nvGrpSpPr>
        <p:cNvPr id="1" name="Shape 861"/>
        <p:cNvGrpSpPr/>
        <p:nvPr/>
      </p:nvGrpSpPr>
      <p:grpSpPr>
        <a:xfrm>
          <a:off x="0" y="0"/>
          <a:ext cx="0" cy="0"/>
          <a:chOff x="0" y="0"/>
          <a:chExt cx="0" cy="0"/>
        </a:xfrm>
      </p:grpSpPr>
      <p:sp>
        <p:nvSpPr>
          <p:cNvPr id="862" name="Google Shape;862;p23"/>
          <p:cNvSpPr txBox="1">
            <a:spLocks noGrp="1"/>
          </p:cNvSpPr>
          <p:nvPr>
            <p:ph type="title"/>
          </p:nvPr>
        </p:nvSpPr>
        <p:spPr>
          <a:xfrm>
            <a:off x="2336400" y="539500"/>
            <a:ext cx="4471200" cy="665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863" name="Google Shape;863;p23"/>
          <p:cNvSpPr txBox="1">
            <a:spLocks noGrp="1"/>
          </p:cNvSpPr>
          <p:nvPr>
            <p:ph type="title" idx="2"/>
          </p:nvPr>
        </p:nvSpPr>
        <p:spPr>
          <a:xfrm>
            <a:off x="2310550" y="1846850"/>
            <a:ext cx="1978200" cy="418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64" name="Google Shape;864;p23"/>
          <p:cNvSpPr txBox="1">
            <a:spLocks noGrp="1"/>
          </p:cNvSpPr>
          <p:nvPr>
            <p:ph type="subTitle" idx="1"/>
          </p:nvPr>
        </p:nvSpPr>
        <p:spPr>
          <a:xfrm>
            <a:off x="2310550" y="2204775"/>
            <a:ext cx="1978200" cy="66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65" name="Google Shape;865;p23"/>
          <p:cNvSpPr txBox="1">
            <a:spLocks noGrp="1"/>
          </p:cNvSpPr>
          <p:nvPr>
            <p:ph type="title" idx="3"/>
          </p:nvPr>
        </p:nvSpPr>
        <p:spPr>
          <a:xfrm>
            <a:off x="4855254" y="1846850"/>
            <a:ext cx="1978200" cy="418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66" name="Google Shape;866;p23"/>
          <p:cNvSpPr txBox="1">
            <a:spLocks noGrp="1"/>
          </p:cNvSpPr>
          <p:nvPr>
            <p:ph type="subTitle" idx="4"/>
          </p:nvPr>
        </p:nvSpPr>
        <p:spPr>
          <a:xfrm>
            <a:off x="4855254" y="2204775"/>
            <a:ext cx="1978200" cy="66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67" name="Google Shape;867;p23"/>
          <p:cNvSpPr txBox="1">
            <a:spLocks noGrp="1"/>
          </p:cNvSpPr>
          <p:nvPr>
            <p:ph type="title" idx="5"/>
          </p:nvPr>
        </p:nvSpPr>
        <p:spPr>
          <a:xfrm>
            <a:off x="2310550" y="3280250"/>
            <a:ext cx="1978200" cy="418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68" name="Google Shape;868;p23"/>
          <p:cNvSpPr txBox="1">
            <a:spLocks noGrp="1"/>
          </p:cNvSpPr>
          <p:nvPr>
            <p:ph type="subTitle" idx="6"/>
          </p:nvPr>
        </p:nvSpPr>
        <p:spPr>
          <a:xfrm>
            <a:off x="2310550" y="3638175"/>
            <a:ext cx="1978200" cy="66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69" name="Google Shape;869;p23"/>
          <p:cNvSpPr txBox="1">
            <a:spLocks noGrp="1"/>
          </p:cNvSpPr>
          <p:nvPr>
            <p:ph type="title" idx="7"/>
          </p:nvPr>
        </p:nvSpPr>
        <p:spPr>
          <a:xfrm>
            <a:off x="4855254" y="3280250"/>
            <a:ext cx="1978200" cy="418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70" name="Google Shape;870;p23"/>
          <p:cNvSpPr txBox="1">
            <a:spLocks noGrp="1"/>
          </p:cNvSpPr>
          <p:nvPr>
            <p:ph type="subTitle" idx="8"/>
          </p:nvPr>
        </p:nvSpPr>
        <p:spPr>
          <a:xfrm>
            <a:off x="4855254" y="3638175"/>
            <a:ext cx="1978200" cy="66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72" name="Google Shape;872;p23"/>
          <p:cNvSpPr/>
          <p:nvPr/>
        </p:nvSpPr>
        <p:spPr>
          <a:xfrm>
            <a:off x="7399953" y="1653365"/>
            <a:ext cx="5310000" cy="5310000"/>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Thanks">
  <p:cSld name="CUSTOM_3">
    <p:spTree>
      <p:nvGrpSpPr>
        <p:cNvPr id="1" name="Shape 1140"/>
        <p:cNvGrpSpPr/>
        <p:nvPr/>
      </p:nvGrpSpPr>
      <p:grpSpPr>
        <a:xfrm>
          <a:off x="0" y="0"/>
          <a:ext cx="0" cy="0"/>
          <a:chOff x="0" y="0"/>
          <a:chExt cx="0" cy="0"/>
        </a:xfrm>
      </p:grpSpPr>
      <p:sp>
        <p:nvSpPr>
          <p:cNvPr id="1141" name="Google Shape;1141;p27"/>
          <p:cNvSpPr txBox="1">
            <a:spLocks noGrp="1"/>
          </p:cNvSpPr>
          <p:nvPr>
            <p:ph type="title"/>
          </p:nvPr>
        </p:nvSpPr>
        <p:spPr>
          <a:xfrm>
            <a:off x="720000" y="375273"/>
            <a:ext cx="4294800" cy="1218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72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142" name="Google Shape;1142;p27"/>
          <p:cNvSpPr txBox="1">
            <a:spLocks noGrp="1"/>
          </p:cNvSpPr>
          <p:nvPr>
            <p:ph type="subTitle" idx="1"/>
          </p:nvPr>
        </p:nvSpPr>
        <p:spPr>
          <a:xfrm>
            <a:off x="720000" y="1517425"/>
            <a:ext cx="3434700" cy="1426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Background">
  <p:cSld name="CUSTOM_9">
    <p:spTree>
      <p:nvGrpSpPr>
        <p:cNvPr id="1" name="Shape 1145"/>
        <p:cNvGrpSpPr/>
        <p:nvPr/>
      </p:nvGrpSpPr>
      <p:grpSpPr>
        <a:xfrm>
          <a:off x="0" y="0"/>
          <a:ext cx="0" cy="0"/>
          <a:chOff x="0" y="0"/>
          <a:chExt cx="0" cy="0"/>
        </a:xfrm>
      </p:grpSpPr>
      <p:sp>
        <p:nvSpPr>
          <p:cNvPr id="1146" name="Google Shape;1146;p28"/>
          <p:cNvSpPr/>
          <p:nvPr/>
        </p:nvSpPr>
        <p:spPr>
          <a:xfrm>
            <a:off x="-1139675" y="1228350"/>
            <a:ext cx="2127900" cy="2127900"/>
          </a:xfrm>
          <a:prstGeom prst="donut">
            <a:avLst>
              <a:gd name="adj" fmla="val 12908"/>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28"/>
          <p:cNvSpPr/>
          <p:nvPr/>
        </p:nvSpPr>
        <p:spPr>
          <a:xfrm>
            <a:off x="5765300" y="2033550"/>
            <a:ext cx="4524600" cy="4524600"/>
          </a:xfrm>
          <a:prstGeom prst="donut">
            <a:avLst>
              <a:gd name="adj" fmla="val 12908"/>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Background 1">
  <p:cSld name="CUSTOM_9_1">
    <p:spTree>
      <p:nvGrpSpPr>
        <p:cNvPr id="1" name="Shape 1148"/>
        <p:cNvGrpSpPr/>
        <p:nvPr/>
      </p:nvGrpSpPr>
      <p:grpSpPr>
        <a:xfrm>
          <a:off x="0" y="0"/>
          <a:ext cx="0" cy="0"/>
          <a:chOff x="0" y="0"/>
          <a:chExt cx="0" cy="0"/>
        </a:xfrm>
      </p:grpSpPr>
      <p:sp>
        <p:nvSpPr>
          <p:cNvPr id="1149" name="Google Shape;1149;p29"/>
          <p:cNvSpPr/>
          <p:nvPr/>
        </p:nvSpPr>
        <p:spPr>
          <a:xfrm>
            <a:off x="-724800" y="-1188625"/>
            <a:ext cx="2127900" cy="2127900"/>
          </a:xfrm>
          <a:prstGeom prst="donut">
            <a:avLst>
              <a:gd name="adj" fmla="val 12908"/>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29"/>
          <p:cNvSpPr/>
          <p:nvPr/>
        </p:nvSpPr>
        <p:spPr>
          <a:xfrm>
            <a:off x="2446050" y="4608575"/>
            <a:ext cx="4524600" cy="4524600"/>
          </a:xfrm>
          <a:prstGeom prst="donut">
            <a:avLst>
              <a:gd name="adj" fmla="val 12908"/>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Section header 2">
  <p:cSld name="Section header 2">
    <p:spTree>
      <p:nvGrpSpPr>
        <p:cNvPr id="1" name="Shape 746"/>
        <p:cNvGrpSpPr/>
        <p:nvPr/>
      </p:nvGrpSpPr>
      <p:grpSpPr>
        <a:xfrm>
          <a:off x="0" y="0"/>
          <a:ext cx="0" cy="0"/>
          <a:chOff x="0" y="0"/>
          <a:chExt cx="0" cy="0"/>
        </a:xfrm>
      </p:grpSpPr>
      <p:sp>
        <p:nvSpPr>
          <p:cNvPr id="747" name="Google Shape;747;p21"/>
          <p:cNvSpPr txBox="1">
            <a:spLocks noGrp="1"/>
          </p:cNvSpPr>
          <p:nvPr>
            <p:ph type="title"/>
          </p:nvPr>
        </p:nvSpPr>
        <p:spPr>
          <a:xfrm>
            <a:off x="2522100" y="2957025"/>
            <a:ext cx="4099800" cy="1004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748" name="Google Shape;748;p21"/>
          <p:cNvSpPr txBox="1">
            <a:spLocks noGrp="1"/>
          </p:cNvSpPr>
          <p:nvPr>
            <p:ph type="title" idx="2" hasCustomPrompt="1"/>
          </p:nvPr>
        </p:nvSpPr>
        <p:spPr>
          <a:xfrm>
            <a:off x="3775200" y="935475"/>
            <a:ext cx="1593600" cy="141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2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749" name="Google Shape;749;p21"/>
          <p:cNvSpPr txBox="1">
            <a:spLocks noGrp="1"/>
          </p:cNvSpPr>
          <p:nvPr>
            <p:ph type="subTitle" idx="1"/>
          </p:nvPr>
        </p:nvSpPr>
        <p:spPr>
          <a:xfrm>
            <a:off x="2522100" y="3796400"/>
            <a:ext cx="40998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750" name="Google Shape;750;p21"/>
          <p:cNvSpPr/>
          <p:nvPr/>
        </p:nvSpPr>
        <p:spPr>
          <a:xfrm rot="-900520">
            <a:off x="-2140877" y="-896369"/>
            <a:ext cx="4514505" cy="4514505"/>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21"/>
          <p:cNvSpPr/>
          <p:nvPr/>
        </p:nvSpPr>
        <p:spPr>
          <a:xfrm rot="-900491">
            <a:off x="7229969" y="1458392"/>
            <a:ext cx="7442161" cy="7442161"/>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24064977"/>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gradFill flip="none" rotWithShape="1">
          <a:gsLst>
            <a:gs pos="0">
              <a:srgbClr val="7EB301"/>
            </a:gs>
            <a:gs pos="100000">
              <a:srgbClr val="0198E9"/>
            </a:gs>
          </a:gsLst>
          <a:lin ang="13500000" scaled="1"/>
          <a:tileRect/>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1pPr>
            <a:lvl2pPr lvl="1"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2pPr>
            <a:lvl3pPr lvl="2"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3pPr>
            <a:lvl4pPr lvl="3"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4pPr>
            <a:lvl5pPr lvl="4"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5pPr>
            <a:lvl6pPr lvl="5"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6pPr>
            <a:lvl7pPr lvl="6"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7pPr>
            <a:lvl8pPr lvl="7"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8pPr>
            <a:lvl9pPr lvl="8"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Anaheim"/>
              <a:buChar char="●"/>
              <a:defRPr>
                <a:solidFill>
                  <a:schemeClr val="dk1"/>
                </a:solidFill>
                <a:latin typeface="Anaheim"/>
                <a:ea typeface="Anaheim"/>
                <a:cs typeface="Anaheim"/>
                <a:sym typeface="Anaheim"/>
              </a:defRPr>
            </a:lvl1pPr>
            <a:lvl2pPr marL="914400" lvl="1"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2pPr>
            <a:lvl3pPr marL="1371600" lvl="2"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3pPr>
            <a:lvl4pPr marL="1828800" lvl="3"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4pPr>
            <a:lvl5pPr marL="2286000" lvl="4"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5pPr>
            <a:lvl6pPr marL="2743200" lvl="5"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6pPr>
            <a:lvl7pPr marL="3200400" lvl="6"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7pPr>
            <a:lvl8pPr marL="3657600" lvl="7"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8pPr>
            <a:lvl9pPr marL="4114800" lvl="8" indent="-317500">
              <a:lnSpc>
                <a:spcPct val="100000"/>
              </a:lnSpc>
              <a:spcBef>
                <a:spcPts val="1600"/>
              </a:spcBef>
              <a:spcAft>
                <a:spcPts val="1600"/>
              </a:spcAft>
              <a:buClr>
                <a:schemeClr val="dk1"/>
              </a:buClr>
              <a:buSzPts val="1400"/>
              <a:buFont typeface="Anaheim"/>
              <a:buChar char="■"/>
              <a:defRPr>
                <a:solidFill>
                  <a:schemeClr val="dk1"/>
                </a:solidFill>
                <a:latin typeface="Anaheim"/>
                <a:ea typeface="Anaheim"/>
                <a:cs typeface="Anaheim"/>
                <a:sym typeface="Anaheim"/>
              </a:defRPr>
            </a:lvl9pPr>
          </a:lstStyle>
          <a:p>
            <a:endParaRPr/>
          </a:p>
        </p:txBody>
      </p:sp>
      <p:sp>
        <p:nvSpPr>
          <p:cNvPr id="8" name="Google Shape;8;p1"/>
          <p:cNvSpPr txBox="1">
            <a:spLocks noGrp="1"/>
          </p:cNvSpPr>
          <p:nvPr>
            <p:ph type="sldNum" idx="12"/>
          </p:nvPr>
        </p:nvSpPr>
        <p:spPr>
          <a:xfrm>
            <a:off x="8404384" y="4673651"/>
            <a:ext cx="548700" cy="393600"/>
          </a:xfrm>
          <a:prstGeom prst="rect">
            <a:avLst/>
          </a:prstGeom>
          <a:noFill/>
          <a:ln>
            <a:noFill/>
          </a:ln>
        </p:spPr>
        <p:txBody>
          <a:bodyPr spcFirstLastPara="1" wrap="square" lIns="91425" tIns="91425" rIns="91425" bIns="91425" anchor="t" anchorCtr="0">
            <a:noAutofit/>
          </a:bodyPr>
          <a:lstStyle>
            <a:lvl1pPr lvl="0" algn="r">
              <a:buNone/>
              <a:defRPr sz="1300">
                <a:solidFill>
                  <a:schemeClr val="dk2"/>
                </a:solidFill>
                <a:latin typeface="Bebas Neue"/>
                <a:ea typeface="Bebas Neue"/>
                <a:cs typeface="Bebas Neue"/>
                <a:sym typeface="Bebas Neue"/>
              </a:defRPr>
            </a:lvl1pPr>
            <a:lvl2pPr lvl="1" algn="r">
              <a:buNone/>
              <a:defRPr sz="1300">
                <a:solidFill>
                  <a:schemeClr val="dk2"/>
                </a:solidFill>
                <a:latin typeface="Bebas Neue"/>
                <a:ea typeface="Bebas Neue"/>
                <a:cs typeface="Bebas Neue"/>
                <a:sym typeface="Bebas Neue"/>
              </a:defRPr>
            </a:lvl2pPr>
            <a:lvl3pPr lvl="2" algn="r">
              <a:buNone/>
              <a:defRPr sz="1300">
                <a:solidFill>
                  <a:schemeClr val="dk2"/>
                </a:solidFill>
                <a:latin typeface="Bebas Neue"/>
                <a:ea typeface="Bebas Neue"/>
                <a:cs typeface="Bebas Neue"/>
                <a:sym typeface="Bebas Neue"/>
              </a:defRPr>
            </a:lvl3pPr>
            <a:lvl4pPr lvl="3" algn="r">
              <a:buNone/>
              <a:defRPr sz="1300">
                <a:solidFill>
                  <a:schemeClr val="dk2"/>
                </a:solidFill>
                <a:latin typeface="Bebas Neue"/>
                <a:ea typeface="Bebas Neue"/>
                <a:cs typeface="Bebas Neue"/>
                <a:sym typeface="Bebas Neue"/>
              </a:defRPr>
            </a:lvl4pPr>
            <a:lvl5pPr lvl="4" algn="r">
              <a:buNone/>
              <a:defRPr sz="1300">
                <a:solidFill>
                  <a:schemeClr val="dk2"/>
                </a:solidFill>
                <a:latin typeface="Bebas Neue"/>
                <a:ea typeface="Bebas Neue"/>
                <a:cs typeface="Bebas Neue"/>
                <a:sym typeface="Bebas Neue"/>
              </a:defRPr>
            </a:lvl5pPr>
            <a:lvl6pPr lvl="5" algn="r">
              <a:buNone/>
              <a:defRPr sz="1300">
                <a:solidFill>
                  <a:schemeClr val="dk2"/>
                </a:solidFill>
                <a:latin typeface="Bebas Neue"/>
                <a:ea typeface="Bebas Neue"/>
                <a:cs typeface="Bebas Neue"/>
                <a:sym typeface="Bebas Neue"/>
              </a:defRPr>
            </a:lvl6pPr>
            <a:lvl7pPr lvl="6" algn="r">
              <a:buNone/>
              <a:defRPr sz="1300">
                <a:solidFill>
                  <a:schemeClr val="dk2"/>
                </a:solidFill>
                <a:latin typeface="Bebas Neue"/>
                <a:ea typeface="Bebas Neue"/>
                <a:cs typeface="Bebas Neue"/>
                <a:sym typeface="Bebas Neue"/>
              </a:defRPr>
            </a:lvl7pPr>
            <a:lvl8pPr lvl="7" algn="r">
              <a:buNone/>
              <a:defRPr sz="1300">
                <a:solidFill>
                  <a:schemeClr val="dk2"/>
                </a:solidFill>
                <a:latin typeface="Bebas Neue"/>
                <a:ea typeface="Bebas Neue"/>
                <a:cs typeface="Bebas Neue"/>
                <a:sym typeface="Bebas Neue"/>
              </a:defRPr>
            </a:lvl8pPr>
            <a:lvl9pPr lvl="8" algn="r">
              <a:buNone/>
              <a:defRPr sz="1300">
                <a:solidFill>
                  <a:schemeClr val="dk2"/>
                </a:solidFill>
                <a:latin typeface="Bebas Neue"/>
                <a:ea typeface="Bebas Neue"/>
                <a:cs typeface="Bebas Neue"/>
                <a:sym typeface="Bebas Neue"/>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5" r:id="rId4"/>
    <p:sldLayoutId id="2147483657" r:id="rId5"/>
    <p:sldLayoutId id="2147483666" r:id="rId6"/>
    <p:sldLayoutId id="2147483669" r:id="rId7"/>
    <p:sldLayoutId id="2147483673" r:id="rId8"/>
    <p:sldLayoutId id="2147483674" r:id="rId9"/>
    <p:sldLayoutId id="2147483675" r:id="rId10"/>
    <p:sldLayoutId id="214748367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1.xml"/><Relationship Id="rId7" Type="http://schemas.openxmlformats.org/officeDocument/2006/relationships/image" Target="../media/image4.jp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notesSlide" Target="../notesSlides/notesSlide2.xml"/><Relationship Id="rId7"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6.png"/><Relationship Id="rId9"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3.xml"/><Relationship Id="rId7" Type="http://schemas.openxmlformats.org/officeDocument/2006/relationships/image" Target="../media/image4.jpg"/><Relationship Id="rId2" Type="http://schemas.openxmlformats.org/officeDocument/2006/relationships/slideLayout" Target="../slideLayouts/slideLayout1.xml"/><Relationship Id="rId1" Type="http://schemas.openxmlformats.org/officeDocument/2006/relationships/tags" Target="../tags/tag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5.xml"/><Relationship Id="rId7" Type="http://schemas.openxmlformats.org/officeDocument/2006/relationships/image" Target="../media/image4.jpg"/><Relationship Id="rId2" Type="http://schemas.openxmlformats.org/officeDocument/2006/relationships/slideLayout" Target="../slideLayouts/slideLayout6.xml"/><Relationship Id="rId1" Type="http://schemas.openxmlformats.org/officeDocument/2006/relationships/tags" Target="../tags/tag6.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6.xml"/><Relationship Id="rId7" Type="http://schemas.openxmlformats.org/officeDocument/2006/relationships/image" Target="../media/image4.jpg"/><Relationship Id="rId2" Type="http://schemas.openxmlformats.org/officeDocument/2006/relationships/slideLayout" Target="../slideLayouts/slideLayout4.xml"/><Relationship Id="rId1" Type="http://schemas.openxmlformats.org/officeDocument/2006/relationships/tags" Target="../tags/tag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7.xml"/><Relationship Id="rId7" Type="http://schemas.openxmlformats.org/officeDocument/2006/relationships/image" Target="../media/image4.jpg"/><Relationship Id="rId2" Type="http://schemas.openxmlformats.org/officeDocument/2006/relationships/slideLayout" Target="../slideLayouts/slideLayout11.xml"/><Relationship Id="rId1" Type="http://schemas.openxmlformats.org/officeDocument/2006/relationships/tags" Target="../tags/tag8.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8.xml"/><Relationship Id="rId7" Type="http://schemas.openxmlformats.org/officeDocument/2006/relationships/image" Target="../media/image4.jpg"/><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9.xml"/><Relationship Id="rId7" Type="http://schemas.openxmlformats.org/officeDocument/2006/relationships/image" Target="../media/image4.jpg"/><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10.xml"/><Relationship Id="rId7" Type="http://schemas.openxmlformats.org/officeDocument/2006/relationships/image" Target="../media/image4.jpg"/><Relationship Id="rId2" Type="http://schemas.openxmlformats.org/officeDocument/2006/relationships/slideLayout" Target="../slideLayouts/slideLayout3.xml"/><Relationship Id="rId1" Type="http://schemas.openxmlformats.org/officeDocument/2006/relationships/tags" Target="../tags/tag1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11.xml"/><Relationship Id="rId7" Type="http://schemas.openxmlformats.org/officeDocument/2006/relationships/image" Target="../media/image4.jpg"/><Relationship Id="rId2" Type="http://schemas.openxmlformats.org/officeDocument/2006/relationships/slideLayout" Target="../slideLayouts/slideLayout7.xml"/><Relationship Id="rId1" Type="http://schemas.openxmlformats.org/officeDocument/2006/relationships/tags" Target="../tags/tag1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12.xml"/><Relationship Id="rId7" Type="http://schemas.openxmlformats.org/officeDocument/2006/relationships/image" Target="../media/image4.jpg"/><Relationship Id="rId2" Type="http://schemas.openxmlformats.org/officeDocument/2006/relationships/slideLayout" Target="../slideLayouts/slideLayout6.xml"/><Relationship Id="rId1" Type="http://schemas.openxmlformats.org/officeDocument/2006/relationships/tags" Target="../tags/tag1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13.xml"/><Relationship Id="rId7" Type="http://schemas.openxmlformats.org/officeDocument/2006/relationships/image" Target="../media/image4.jpg"/><Relationship Id="rId2" Type="http://schemas.openxmlformats.org/officeDocument/2006/relationships/slideLayout" Target="../slideLayouts/slideLayout5.xml"/><Relationship Id="rId1" Type="http://schemas.openxmlformats.org/officeDocument/2006/relationships/tags" Target="../tags/tag1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14.xml"/><Relationship Id="rId7" Type="http://schemas.openxmlformats.org/officeDocument/2006/relationships/image" Target="../media/image4.jpg"/><Relationship Id="rId2" Type="http://schemas.openxmlformats.org/officeDocument/2006/relationships/slideLayout" Target="../slideLayouts/slideLayout5.xml"/><Relationship Id="rId1" Type="http://schemas.openxmlformats.org/officeDocument/2006/relationships/tags" Target="../tags/tag15.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7.png"/></Relationships>
</file>

<file path=ppt/slides/_rels/slide1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15.xml"/><Relationship Id="rId7" Type="http://schemas.openxmlformats.org/officeDocument/2006/relationships/image" Target="../media/image4.jpg"/><Relationship Id="rId2" Type="http://schemas.openxmlformats.org/officeDocument/2006/relationships/slideLayout" Target="../slideLayouts/slideLayout5.xml"/><Relationship Id="rId1" Type="http://schemas.openxmlformats.org/officeDocument/2006/relationships/tags" Target="../tags/tag16.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16.xml"/><Relationship Id="rId7" Type="http://schemas.openxmlformats.org/officeDocument/2006/relationships/image" Target="../media/image4.jpg"/><Relationship Id="rId2" Type="http://schemas.openxmlformats.org/officeDocument/2006/relationships/slideLayout" Target="../slideLayouts/slideLayout5.xml"/><Relationship Id="rId1" Type="http://schemas.openxmlformats.org/officeDocument/2006/relationships/tags" Target="../tags/tag1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17.xml"/><Relationship Id="rId7" Type="http://schemas.openxmlformats.org/officeDocument/2006/relationships/image" Target="../media/image4.jpg"/><Relationship Id="rId2" Type="http://schemas.openxmlformats.org/officeDocument/2006/relationships/slideLayout" Target="../slideLayouts/slideLayout3.xml"/><Relationship Id="rId1" Type="http://schemas.openxmlformats.org/officeDocument/2006/relationships/tags" Target="../tags/tag18.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18.xml"/><Relationship Id="rId7" Type="http://schemas.openxmlformats.org/officeDocument/2006/relationships/image" Target="../media/image4.jpg"/><Relationship Id="rId2" Type="http://schemas.openxmlformats.org/officeDocument/2006/relationships/slideLayout" Target="../slideLayouts/slideLayout7.xml"/><Relationship Id="rId1" Type="http://schemas.openxmlformats.org/officeDocument/2006/relationships/tags" Target="../tags/tag19.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19.xml"/><Relationship Id="rId7" Type="http://schemas.openxmlformats.org/officeDocument/2006/relationships/image" Target="../media/image4.jpg"/><Relationship Id="rId2" Type="http://schemas.openxmlformats.org/officeDocument/2006/relationships/slideLayout" Target="../slideLayouts/slideLayout11.xml"/><Relationship Id="rId1" Type="http://schemas.openxmlformats.org/officeDocument/2006/relationships/tags" Target="../tags/tag20.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20.xml"/><Relationship Id="rId7" Type="http://schemas.openxmlformats.org/officeDocument/2006/relationships/image" Target="../media/image4.jpg"/><Relationship Id="rId2" Type="http://schemas.openxmlformats.org/officeDocument/2006/relationships/slideLayout" Target="../slideLayouts/slideLayout8.xml"/><Relationship Id="rId1" Type="http://schemas.openxmlformats.org/officeDocument/2006/relationships/tags" Target="../tags/tag2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21.xml"/><Relationship Id="rId7" Type="http://schemas.openxmlformats.org/officeDocument/2006/relationships/image" Target="../media/image4.jpg"/><Relationship Id="rId2" Type="http://schemas.openxmlformats.org/officeDocument/2006/relationships/slideLayout" Target="../slideLayouts/slideLayout8.xml"/><Relationship Id="rId1" Type="http://schemas.openxmlformats.org/officeDocument/2006/relationships/tags" Target="../tags/tag22.xml"/><Relationship Id="rId6" Type="http://schemas.openxmlformats.org/officeDocument/2006/relationships/image" Target="../media/image3.png"/><Relationship Id="rId11" Type="http://schemas.openxmlformats.org/officeDocument/2006/relationships/image" Target="../media/image10.png"/><Relationship Id="rId5" Type="http://schemas.openxmlformats.org/officeDocument/2006/relationships/image" Target="../media/image2.png"/><Relationship Id="rId10"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8.png"/></Relationships>
</file>

<file path=ppt/slides/_rels/slide2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22.xml"/><Relationship Id="rId7" Type="http://schemas.openxmlformats.org/officeDocument/2006/relationships/image" Target="../media/image4.jpg"/><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hyperlink" Target="https://www.cfen.dj/tuteur/public/login.php" TargetMode="External"/><Relationship Id="rId4" Type="http://schemas.openxmlformats.org/officeDocument/2006/relationships/image" Target="../media/image1.png"/><Relationship Id="rId9" Type="http://schemas.openxmlformats.org/officeDocument/2006/relationships/image" Target="../media/image11.png"/></Relationships>
</file>

<file path=ppt/slides/_rels/slide2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23.xml"/><Relationship Id="rId7" Type="http://schemas.openxmlformats.org/officeDocument/2006/relationships/image" Target="../media/image4.jpg"/><Relationship Id="rId2" Type="http://schemas.openxmlformats.org/officeDocument/2006/relationships/slideLayout" Target="../slideLayouts/slideLayout6.xml"/><Relationship Id="rId1" Type="http://schemas.openxmlformats.org/officeDocument/2006/relationships/tags" Target="../tags/tag2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24.xml"/><Relationship Id="rId7" Type="http://schemas.openxmlformats.org/officeDocument/2006/relationships/image" Target="../media/image4.jpg"/><Relationship Id="rId2" Type="http://schemas.openxmlformats.org/officeDocument/2006/relationships/slideLayout" Target="../slideLayouts/slideLayout7.xml"/><Relationship Id="rId1" Type="http://schemas.openxmlformats.org/officeDocument/2006/relationships/tags" Target="../tags/tag25.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25.xml"/><Relationship Id="rId7" Type="http://schemas.openxmlformats.org/officeDocument/2006/relationships/image" Target="../media/image4.jpg"/><Relationship Id="rId2" Type="http://schemas.openxmlformats.org/officeDocument/2006/relationships/slideLayout" Target="../slideLayouts/slideLayout11.xml"/><Relationship Id="rId1" Type="http://schemas.openxmlformats.org/officeDocument/2006/relationships/tags" Target="../tags/tag26.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26.xml"/><Relationship Id="rId7" Type="http://schemas.openxmlformats.org/officeDocument/2006/relationships/image" Target="../media/image4.jpg"/><Relationship Id="rId2" Type="http://schemas.openxmlformats.org/officeDocument/2006/relationships/slideLayout" Target="../slideLayouts/slideLayout7.xml"/><Relationship Id="rId1" Type="http://schemas.openxmlformats.org/officeDocument/2006/relationships/tags" Target="../tags/tag2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27.xml"/><Relationship Id="rId7" Type="http://schemas.openxmlformats.org/officeDocument/2006/relationships/image" Target="../media/image4.jpg"/><Relationship Id="rId2" Type="http://schemas.openxmlformats.org/officeDocument/2006/relationships/slideLayout" Target="../slideLayouts/slideLayout7.xml"/><Relationship Id="rId1" Type="http://schemas.openxmlformats.org/officeDocument/2006/relationships/tags" Target="../tags/tag28.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07">
          <a:extLst>
            <a:ext uri="{FF2B5EF4-FFF2-40B4-BE49-F238E27FC236}">
              <a16:creationId xmlns:a16="http://schemas.microsoft.com/office/drawing/2014/main" id="{53BD3942-64FC-579E-FAD9-B4D937CE601B}"/>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F08249F9-537A-109D-D7CA-D8FEC6C1D06B}"/>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5" name="Google Shape;1317;p47">
            <a:extLst>
              <a:ext uri="{FF2B5EF4-FFF2-40B4-BE49-F238E27FC236}">
                <a16:creationId xmlns:a16="http://schemas.microsoft.com/office/drawing/2014/main" id="{77A8CA11-AFBA-4828-6DCD-A37AB9FACDD4}"/>
              </a:ext>
            </a:extLst>
          </p:cNvPr>
          <p:cNvSpPr txBox="1">
            <a:spLocks/>
          </p:cNvSpPr>
          <p:nvPr/>
        </p:nvSpPr>
        <p:spPr>
          <a:xfrm>
            <a:off x="81816" y="856581"/>
            <a:ext cx="9144000" cy="773257"/>
          </a:xfrm>
          <a:prstGeom prst="rect">
            <a:avLst/>
          </a:prstGeom>
          <a:noFill/>
          <a:ln>
            <a:noFill/>
          </a:ln>
          <a:effectLst>
            <a:outerShdw blurRad="50800" dist="50800" dir="5400000" algn="ctr" rotWithShape="0">
              <a:srgbClr val="000000">
                <a:alpha val="19000"/>
              </a:srgbClr>
            </a:outerShdw>
          </a:effectLst>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Raleway"/>
              <a:buNone/>
              <a:defRPr sz="1800" b="1" i="0" u="none" strike="noStrike" cap="none">
                <a:solidFill>
                  <a:schemeClr val="dk1"/>
                </a:solidFill>
                <a:latin typeface="Raleway"/>
                <a:ea typeface="Raleway"/>
                <a:cs typeface="Raleway"/>
                <a:sym typeface="Raleway"/>
              </a:defRPr>
            </a:lvl1pPr>
            <a:lvl2pPr marR="0" lvl="1"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2pPr>
            <a:lvl3pPr marR="0" lvl="2"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3pPr>
            <a:lvl4pPr marR="0" lvl="3"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4pPr>
            <a:lvl5pPr marR="0" lvl="4"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5pPr>
            <a:lvl6pPr marR="0" lvl="5"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6pPr>
            <a:lvl7pPr marR="0" lvl="6"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7pPr>
            <a:lvl8pPr marR="0" lvl="7"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8pPr>
            <a:lvl9pPr marR="0" lvl="8"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9pPr>
          </a:lstStyle>
          <a:p>
            <a:pPr algn="ctr"/>
            <a:r>
              <a:rPr lang="fr-FR" sz="3200" dirty="0">
                <a:latin typeface="Noto Sans Black" panose="020B0502040504020204" pitchFamily="34" charset="0"/>
                <a:ea typeface="Noto Sans Black" panose="020B0502040504020204" pitchFamily="34" charset="0"/>
                <a:cs typeface="Noto Sans Black" panose="020B0502040504020204" pitchFamily="34" charset="0"/>
              </a:rPr>
              <a:t>L’usage d’un tuteur intelligent dans la formation initiale des enseignants</a:t>
            </a:r>
          </a:p>
        </p:txBody>
      </p:sp>
      <p:sp>
        <p:nvSpPr>
          <p:cNvPr id="26" name="Google Shape;1167;p33">
            <a:extLst>
              <a:ext uri="{FF2B5EF4-FFF2-40B4-BE49-F238E27FC236}">
                <a16:creationId xmlns:a16="http://schemas.microsoft.com/office/drawing/2014/main" id="{3FF3C78E-123B-54E9-77A7-BD1E8C4B8D8C}"/>
              </a:ext>
            </a:extLst>
          </p:cNvPr>
          <p:cNvSpPr txBox="1">
            <a:spLocks/>
          </p:cNvSpPr>
          <p:nvPr/>
        </p:nvSpPr>
        <p:spPr>
          <a:xfrm>
            <a:off x="586853" y="2903707"/>
            <a:ext cx="8186574" cy="101721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1pPr>
            <a:lvl2pPr marL="914400" marR="0" lvl="1" indent="-317500" algn="ctr" rtl="0">
              <a:lnSpc>
                <a:spcPct val="100000"/>
              </a:lnSpc>
              <a:spcBef>
                <a:spcPts val="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2pPr>
            <a:lvl3pPr marL="1371600" marR="0" lvl="2"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3pPr>
            <a:lvl4pPr marL="1828800" marR="0" lvl="3"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4pPr>
            <a:lvl5pPr marL="2286000" marR="0" lvl="4"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5pPr>
            <a:lvl6pPr marL="2743200" marR="0" lvl="5"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6pPr>
            <a:lvl7pPr marL="3200400" marR="0" lvl="6"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7pPr>
            <a:lvl8pPr marL="3657600" marR="0" lvl="7"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8pPr>
            <a:lvl9pPr marL="4114800" marR="0" lvl="8" indent="-317500" algn="ctr" rtl="0">
              <a:lnSpc>
                <a:spcPct val="100000"/>
              </a:lnSpc>
              <a:spcBef>
                <a:spcPts val="1600"/>
              </a:spcBef>
              <a:spcAft>
                <a:spcPts val="1600"/>
              </a:spcAft>
              <a:buClr>
                <a:schemeClr val="dk1"/>
              </a:buClr>
              <a:buSzPts val="1400"/>
              <a:buFont typeface="Anaheim"/>
              <a:buNone/>
              <a:defRPr sz="1400" b="0" i="0" u="none" strike="noStrike" cap="none">
                <a:solidFill>
                  <a:schemeClr val="dk1"/>
                </a:solidFill>
                <a:latin typeface="Anaheim"/>
                <a:ea typeface="Anaheim"/>
                <a:cs typeface="Anaheim"/>
                <a:sym typeface="Anaheim"/>
              </a:defRPr>
            </a:lvl9pPr>
          </a:lstStyle>
          <a:p>
            <a:pPr marL="0" indent="0"/>
            <a:r>
              <a:rPr lang="fr-FR" sz="200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rPr>
              <a:t>MAHDI OMAR DJAMA  – Ingénieur en techno pédagogique Professeur formateur en tice  , République de Djibouti </a:t>
            </a:r>
          </a:p>
        </p:txBody>
      </p:sp>
      <p:sp>
        <p:nvSpPr>
          <p:cNvPr id="13" name="Google Shape;1167;p33">
            <a:extLst>
              <a:ext uri="{FF2B5EF4-FFF2-40B4-BE49-F238E27FC236}">
                <a16:creationId xmlns:a16="http://schemas.microsoft.com/office/drawing/2014/main" id="{17594970-D6D7-85E5-BBE5-31355E445497}"/>
              </a:ext>
            </a:extLst>
          </p:cNvPr>
          <p:cNvSpPr txBox="1">
            <a:spLocks/>
          </p:cNvSpPr>
          <p:nvPr/>
        </p:nvSpPr>
        <p:spPr>
          <a:xfrm>
            <a:off x="982134" y="1954728"/>
            <a:ext cx="6331006" cy="686034"/>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1pPr>
            <a:lvl2pPr marL="914400" marR="0" lvl="1" indent="-317500" algn="ctr" rtl="0">
              <a:lnSpc>
                <a:spcPct val="100000"/>
              </a:lnSpc>
              <a:spcBef>
                <a:spcPts val="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2pPr>
            <a:lvl3pPr marL="1371600" marR="0" lvl="2"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3pPr>
            <a:lvl4pPr marL="1828800" marR="0" lvl="3"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4pPr>
            <a:lvl5pPr marL="2286000" marR="0" lvl="4"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5pPr>
            <a:lvl6pPr marL="2743200" marR="0" lvl="5"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6pPr>
            <a:lvl7pPr marL="3200400" marR="0" lvl="6"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7pPr>
            <a:lvl8pPr marL="3657600" marR="0" lvl="7"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8pPr>
            <a:lvl9pPr marL="4114800" marR="0" lvl="8" indent="-317500" algn="ctr" rtl="0">
              <a:lnSpc>
                <a:spcPct val="100000"/>
              </a:lnSpc>
              <a:spcBef>
                <a:spcPts val="1600"/>
              </a:spcBef>
              <a:spcAft>
                <a:spcPts val="1600"/>
              </a:spcAft>
              <a:buClr>
                <a:schemeClr val="dk1"/>
              </a:buClr>
              <a:buSzPts val="1400"/>
              <a:buFont typeface="Anaheim"/>
              <a:buNone/>
              <a:defRPr sz="1400" b="0" i="0" u="none" strike="noStrike" cap="none">
                <a:solidFill>
                  <a:schemeClr val="dk1"/>
                </a:solidFill>
                <a:latin typeface="Anaheim"/>
                <a:ea typeface="Anaheim"/>
                <a:cs typeface="Anaheim"/>
                <a:sym typeface="Anaheim"/>
              </a:defRPr>
            </a:lvl9pPr>
          </a:lstStyle>
          <a:p>
            <a:pPr marL="0" indent="0"/>
            <a:r>
              <a:rPr lang="fr-FR" sz="2000" b="1"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rPr>
              <a:t>Début avril 2025 vers la fin de l’année 2026  </a:t>
            </a:r>
          </a:p>
        </p:txBody>
      </p:sp>
      <p:sp>
        <p:nvSpPr>
          <p:cNvPr id="2" name="Google Shape;1208;p36">
            <a:extLst>
              <a:ext uri="{FF2B5EF4-FFF2-40B4-BE49-F238E27FC236}">
                <a16:creationId xmlns:a16="http://schemas.microsoft.com/office/drawing/2014/main" id="{CFABD80C-7937-D668-D0FF-216D5EAC044E}"/>
              </a:ext>
            </a:extLst>
          </p:cNvPr>
          <p:cNvSpPr txBox="1">
            <a:spLocks noGrp="1"/>
          </p:cNvSpPr>
          <p:nvPr>
            <p:ph type="title"/>
          </p:nvPr>
        </p:nvSpPr>
        <p:spPr>
          <a:xfrm>
            <a:off x="370573" y="179637"/>
            <a:ext cx="8402854" cy="352055"/>
          </a:xfrm>
          <a:prstGeom prst="rect">
            <a:avLst/>
          </a:prstGeom>
        </p:spPr>
        <p:txBody>
          <a:bodyPr spcFirstLastPara="1" wrap="square" lIns="91425" tIns="91425" rIns="91425" bIns="91425" anchor="ctr" anchorCtr="0">
            <a:noAutofit/>
          </a:bodyPr>
          <a:lstStyle/>
          <a:p>
            <a:pPr lvl="0"/>
            <a:r>
              <a:rPr lang="fr-FR" sz="1200" i="1" dirty="0">
                <a:latin typeface="Noto Sans SemiBold" panose="020B0502040504020204" pitchFamily="34" charset="0"/>
                <a:ea typeface="Noto Sans SemiBold" panose="020B0502040504020204" pitchFamily="34" charset="0"/>
                <a:cs typeface="Noto Sans SemiBold" panose="020B0502040504020204" pitchFamily="34" charset="0"/>
              </a:rPr>
              <a:t>Journées nationales de l'innovation et de la recherche-action</a:t>
            </a:r>
            <a:endParaRPr sz="1200" i="1" dirty="0">
              <a:latin typeface="Noto Sans SemiBold" panose="020B0502040504020204" pitchFamily="34" charset="0"/>
              <a:ea typeface="Noto Sans SemiBold" panose="020B0502040504020204" pitchFamily="34" charset="0"/>
              <a:cs typeface="Noto Sans SemiBold" panose="020B0502040504020204" pitchFamily="34" charset="0"/>
            </a:endParaRPr>
          </a:p>
        </p:txBody>
      </p:sp>
      <p:grpSp>
        <p:nvGrpSpPr>
          <p:cNvPr id="10" name="Groupe 9">
            <a:extLst>
              <a:ext uri="{FF2B5EF4-FFF2-40B4-BE49-F238E27FC236}">
                <a16:creationId xmlns:a16="http://schemas.microsoft.com/office/drawing/2014/main" id="{1CA763D8-7726-0D21-5B59-680961D6911C}"/>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6D545441-5321-3C44-518F-3EA0289517C0}"/>
                </a:ext>
              </a:extLst>
            </p:cNvPr>
            <p:cNvGrpSpPr/>
            <p:nvPr/>
          </p:nvGrpSpPr>
          <p:grpSpPr>
            <a:xfrm>
              <a:off x="586853" y="4447609"/>
              <a:ext cx="8045257" cy="599993"/>
              <a:chOff x="650661" y="4441591"/>
              <a:chExt cx="8045257" cy="599993"/>
            </a:xfrm>
          </p:grpSpPr>
          <p:pic>
            <p:nvPicPr>
              <p:cNvPr id="8" name="Image 7" descr="Une image contenant Graphique, cercle, capture d’écran, Police&#10;&#10;Description générée automatiquement">
                <a:extLst>
                  <a:ext uri="{FF2B5EF4-FFF2-40B4-BE49-F238E27FC236}">
                    <a16:creationId xmlns:a16="http://schemas.microsoft.com/office/drawing/2014/main" id="{4FB254E4-8126-8E66-FBB4-6FDD1F4D15AF}"/>
                  </a:ext>
                </a:extLst>
              </p:cNvPr>
              <p:cNvPicPr>
                <a:picLocks noChangeAspect="1"/>
              </p:cNvPicPr>
              <p:nvPr/>
            </p:nvPicPr>
            <p:blipFill>
              <a:blip r:embed="rId4"/>
              <a:stretch>
                <a:fillRect/>
              </a:stretch>
            </p:blipFill>
            <p:spPr>
              <a:xfrm>
                <a:off x="7739462" y="4555267"/>
                <a:ext cx="956456" cy="422434"/>
              </a:xfrm>
              <a:prstGeom prst="rect">
                <a:avLst/>
              </a:prstGeom>
            </p:spPr>
          </p:pic>
          <p:pic>
            <p:nvPicPr>
              <p:cNvPr id="9" name="Image 8" descr="Une image contenant Graphique, graphisme, Police, Caractère coloré&#10;&#10;Description générée automatiquement">
                <a:extLst>
                  <a:ext uri="{FF2B5EF4-FFF2-40B4-BE49-F238E27FC236}">
                    <a16:creationId xmlns:a16="http://schemas.microsoft.com/office/drawing/2014/main" id="{B8BF9535-F716-C335-3E30-4A235E31184C}"/>
                  </a:ext>
                </a:extLst>
              </p:cNvPr>
              <p:cNvPicPr>
                <a:picLocks noChangeAspect="1"/>
              </p:cNvPicPr>
              <p:nvPr/>
            </p:nvPicPr>
            <p:blipFill>
              <a:blip r:embed="rId5"/>
              <a:stretch>
                <a:fillRect/>
              </a:stretch>
            </p:blipFill>
            <p:spPr>
              <a:xfrm>
                <a:off x="3774270" y="4441591"/>
                <a:ext cx="1670130" cy="599993"/>
              </a:xfrm>
              <a:prstGeom prst="rect">
                <a:avLst/>
              </a:prstGeom>
            </p:spPr>
          </p:pic>
          <p:pic>
            <p:nvPicPr>
              <p:cNvPr id="11" name="Image 10" descr="Une image contenant Graphique, graphisme, capture d’écran, Caractère coloré&#10;&#10;Le contenu généré par l’IA peut être incorrect.">
                <a:extLst>
                  <a:ext uri="{FF2B5EF4-FFF2-40B4-BE49-F238E27FC236}">
                    <a16:creationId xmlns:a16="http://schemas.microsoft.com/office/drawing/2014/main" id="{250BA1C4-6FA5-647F-9353-55E814BBA06F}"/>
                  </a:ext>
                </a:extLst>
              </p:cNvPr>
              <p:cNvPicPr>
                <a:picLocks noChangeAspect="1"/>
              </p:cNvPicPr>
              <p:nvPr/>
            </p:nvPicPr>
            <p:blipFill>
              <a:blip r:embed="rId6"/>
              <a:stretch>
                <a:fillRect/>
              </a:stretch>
            </p:blipFill>
            <p:spPr>
              <a:xfrm>
                <a:off x="650661" y="4599315"/>
                <a:ext cx="1025431" cy="372573"/>
              </a:xfrm>
              <a:prstGeom prst="rect">
                <a:avLst/>
              </a:prstGeom>
            </p:spPr>
          </p:pic>
        </p:grpSp>
        <p:pic>
          <p:nvPicPr>
            <p:cNvPr id="4" name="Image 3" descr="Une image contenant texte, logo, Graphique, graphisme&#10;&#10;Le contenu généré par l’IA peut être incorrect.">
              <a:extLst>
                <a:ext uri="{FF2B5EF4-FFF2-40B4-BE49-F238E27FC236}">
                  <a16:creationId xmlns:a16="http://schemas.microsoft.com/office/drawing/2014/main" id="{5E6DDE09-9FA3-2075-540A-0894907BD29B}"/>
                </a:ext>
              </a:extLst>
            </p:cNvPr>
            <p:cNvPicPr>
              <a:picLocks noChangeAspect="1"/>
            </p:cNvPicPr>
            <p:nvPr/>
          </p:nvPicPr>
          <p:blipFill>
            <a:blip r:embed="rId7"/>
            <a:stretch>
              <a:fillRect/>
            </a:stretch>
          </p:blipFill>
          <p:spPr>
            <a:xfrm>
              <a:off x="2338683" y="4436885"/>
              <a:ext cx="707033" cy="671234"/>
            </a:xfrm>
            <a:prstGeom prst="rect">
              <a:avLst/>
            </a:prstGeom>
          </p:spPr>
        </p:pic>
        <p:pic>
          <p:nvPicPr>
            <p:cNvPr id="6" name="Image 5" descr="Une image contenant texte, Police, capture d’écran, logo&#10;&#10;Le contenu généré par l’IA peut être incorrect.">
              <a:extLst>
                <a:ext uri="{FF2B5EF4-FFF2-40B4-BE49-F238E27FC236}">
                  <a16:creationId xmlns:a16="http://schemas.microsoft.com/office/drawing/2014/main" id="{F4168E56-CBBB-D51E-CCFB-600942FF4E2B}"/>
                </a:ext>
              </a:extLst>
            </p:cNvPr>
            <p:cNvPicPr>
              <a:picLocks noChangeAspect="1"/>
            </p:cNvPicPr>
            <p:nvPr/>
          </p:nvPicPr>
          <p:blipFill>
            <a:blip r:embed="rId8"/>
            <a:stretch>
              <a:fillRect/>
            </a:stretch>
          </p:blipFill>
          <p:spPr>
            <a:xfrm>
              <a:off x="6144619" y="4450888"/>
              <a:ext cx="767008" cy="713317"/>
            </a:xfrm>
            <a:prstGeom prst="rect">
              <a:avLst/>
            </a:prstGeom>
          </p:spPr>
        </p:pic>
      </p:grpSp>
    </p:spTree>
    <p:custDataLst>
      <p:tags r:id="rId1"/>
    </p:custDataLst>
    <p:extLst>
      <p:ext uri="{BB962C8B-B14F-4D97-AF65-F5344CB8AC3E}">
        <p14:creationId xmlns:p14="http://schemas.microsoft.com/office/powerpoint/2010/main" val="234266883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ppt_x"/>
                                          </p:val>
                                        </p:tav>
                                        <p:tav tm="100000">
                                          <p:val>
                                            <p:strVal val="#ppt_x"/>
                                          </p:val>
                                        </p:tav>
                                      </p:tavLst>
                                    </p:anim>
                                    <p:anim calcmode="lin" valueType="num">
                                      <p:cBhvr additive="base">
                                        <p:cTn id="1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07">
          <a:extLst>
            <a:ext uri="{FF2B5EF4-FFF2-40B4-BE49-F238E27FC236}">
              <a16:creationId xmlns:a16="http://schemas.microsoft.com/office/drawing/2014/main" id="{578206BB-F00D-7814-15D3-13DBDB91441D}"/>
            </a:ext>
          </a:extLst>
        </p:cNvPr>
        <p:cNvGrpSpPr/>
        <p:nvPr/>
      </p:nvGrpSpPr>
      <p:grpSpPr>
        <a:xfrm>
          <a:off x="0" y="0"/>
          <a:ext cx="0" cy="0"/>
          <a:chOff x="0" y="0"/>
          <a:chExt cx="0" cy="0"/>
        </a:xfrm>
      </p:grpSpPr>
      <p:pic>
        <p:nvPicPr>
          <p:cNvPr id="15" name="Image 14" descr="klll">
            <a:extLst>
              <a:ext uri="{FF2B5EF4-FFF2-40B4-BE49-F238E27FC236}">
                <a16:creationId xmlns:a16="http://schemas.microsoft.com/office/drawing/2014/main" id="{2EBC6057-7226-F435-4650-AD09B1DC54F4}"/>
              </a:ext>
            </a:extLst>
          </p:cNvPr>
          <p:cNvPicPr>
            <a:picLocks noChangeAspect="1"/>
          </p:cNvPicPr>
          <p:nvPr/>
        </p:nvPicPr>
        <p:blipFill>
          <a:blip r:embed="rId4"/>
          <a:stretch>
            <a:fillRect/>
          </a:stretch>
        </p:blipFill>
        <p:spPr>
          <a:xfrm>
            <a:off x="0" y="-90312"/>
            <a:ext cx="9144000" cy="4465297"/>
          </a:xfrm>
          <a:prstGeom prst="rect">
            <a:avLst/>
          </a:prstGeom>
        </p:spPr>
      </p:pic>
      <p:sp>
        <p:nvSpPr>
          <p:cNvPr id="12" name="Rectangle 11">
            <a:extLst>
              <a:ext uri="{FF2B5EF4-FFF2-40B4-BE49-F238E27FC236}">
                <a16:creationId xmlns:a16="http://schemas.microsoft.com/office/drawing/2014/main" id="{8C13216D-894B-D4F8-3355-15E3E6566B31}"/>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0" name="Groupe 9">
            <a:extLst>
              <a:ext uri="{FF2B5EF4-FFF2-40B4-BE49-F238E27FC236}">
                <a16:creationId xmlns:a16="http://schemas.microsoft.com/office/drawing/2014/main" id="{F51A9A34-A86F-1DE3-FF34-09CD03026F09}"/>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75DAE73E-C555-00C7-6AA8-4EEFA763A8AC}"/>
                </a:ext>
              </a:extLst>
            </p:cNvPr>
            <p:cNvGrpSpPr/>
            <p:nvPr/>
          </p:nvGrpSpPr>
          <p:grpSpPr>
            <a:xfrm>
              <a:off x="586853" y="4447609"/>
              <a:ext cx="8045257" cy="599993"/>
              <a:chOff x="650661" y="4441591"/>
              <a:chExt cx="8045257" cy="599993"/>
            </a:xfrm>
          </p:grpSpPr>
          <p:pic>
            <p:nvPicPr>
              <p:cNvPr id="8" name="Image 7" descr="Une image contenant Graphique, cercle, capture d’écran, Police&#10;&#10;Description générée automatiquement">
                <a:extLst>
                  <a:ext uri="{FF2B5EF4-FFF2-40B4-BE49-F238E27FC236}">
                    <a16:creationId xmlns:a16="http://schemas.microsoft.com/office/drawing/2014/main" id="{B37CA989-17A4-348A-DADA-A5FCCD34EB26}"/>
                  </a:ext>
                </a:extLst>
              </p:cNvPr>
              <p:cNvPicPr>
                <a:picLocks noChangeAspect="1"/>
              </p:cNvPicPr>
              <p:nvPr/>
            </p:nvPicPr>
            <p:blipFill>
              <a:blip r:embed="rId5"/>
              <a:stretch>
                <a:fillRect/>
              </a:stretch>
            </p:blipFill>
            <p:spPr>
              <a:xfrm>
                <a:off x="7739462" y="4555267"/>
                <a:ext cx="956456" cy="422434"/>
              </a:xfrm>
              <a:prstGeom prst="rect">
                <a:avLst/>
              </a:prstGeom>
            </p:spPr>
          </p:pic>
          <p:pic>
            <p:nvPicPr>
              <p:cNvPr id="9" name="Image 8" descr="Une image contenant Graphique, graphisme, Police, Caractère coloré&#10;&#10;Description générée automatiquement">
                <a:extLst>
                  <a:ext uri="{FF2B5EF4-FFF2-40B4-BE49-F238E27FC236}">
                    <a16:creationId xmlns:a16="http://schemas.microsoft.com/office/drawing/2014/main" id="{5B55B6C0-3FF3-D629-0A49-6260D389407F}"/>
                  </a:ext>
                </a:extLst>
              </p:cNvPr>
              <p:cNvPicPr>
                <a:picLocks noChangeAspect="1"/>
              </p:cNvPicPr>
              <p:nvPr/>
            </p:nvPicPr>
            <p:blipFill>
              <a:blip r:embed="rId6"/>
              <a:stretch>
                <a:fillRect/>
              </a:stretch>
            </p:blipFill>
            <p:spPr>
              <a:xfrm>
                <a:off x="3774270" y="4441591"/>
                <a:ext cx="1670130" cy="599993"/>
              </a:xfrm>
              <a:prstGeom prst="rect">
                <a:avLst/>
              </a:prstGeom>
            </p:spPr>
          </p:pic>
          <p:pic>
            <p:nvPicPr>
              <p:cNvPr id="11" name="Image 10" descr="Une image contenant Graphique, graphisme, capture d’écran, Caractère coloré&#10;&#10;Le contenu généré par l’IA peut être incorrect.">
                <a:extLst>
                  <a:ext uri="{FF2B5EF4-FFF2-40B4-BE49-F238E27FC236}">
                    <a16:creationId xmlns:a16="http://schemas.microsoft.com/office/drawing/2014/main" id="{1DD60540-E21A-5160-D6D6-3F6A0B07DAFA}"/>
                  </a:ext>
                </a:extLst>
              </p:cNvPr>
              <p:cNvPicPr>
                <a:picLocks noChangeAspect="1"/>
              </p:cNvPicPr>
              <p:nvPr/>
            </p:nvPicPr>
            <p:blipFill>
              <a:blip r:embed="rId7"/>
              <a:stretch>
                <a:fillRect/>
              </a:stretch>
            </p:blipFill>
            <p:spPr>
              <a:xfrm>
                <a:off x="650661" y="4599315"/>
                <a:ext cx="1025431" cy="372573"/>
              </a:xfrm>
              <a:prstGeom prst="rect">
                <a:avLst/>
              </a:prstGeom>
            </p:spPr>
          </p:pic>
        </p:grpSp>
        <p:pic>
          <p:nvPicPr>
            <p:cNvPr id="4" name="Image 3" descr="Une image contenant texte, logo, Graphique, graphisme&#10;&#10;Le contenu généré par l’IA peut être incorrect.">
              <a:extLst>
                <a:ext uri="{FF2B5EF4-FFF2-40B4-BE49-F238E27FC236}">
                  <a16:creationId xmlns:a16="http://schemas.microsoft.com/office/drawing/2014/main" id="{2046D109-549E-074E-48F3-38EC4419CF82}"/>
                </a:ext>
              </a:extLst>
            </p:cNvPr>
            <p:cNvPicPr>
              <a:picLocks noChangeAspect="1"/>
            </p:cNvPicPr>
            <p:nvPr/>
          </p:nvPicPr>
          <p:blipFill>
            <a:blip r:embed="rId8"/>
            <a:stretch>
              <a:fillRect/>
            </a:stretch>
          </p:blipFill>
          <p:spPr>
            <a:xfrm>
              <a:off x="2338683" y="4436885"/>
              <a:ext cx="707033" cy="671234"/>
            </a:xfrm>
            <a:prstGeom prst="rect">
              <a:avLst/>
            </a:prstGeom>
          </p:spPr>
        </p:pic>
        <p:pic>
          <p:nvPicPr>
            <p:cNvPr id="6" name="Image 5" descr="Une image contenant texte, Police, capture d’écran, logo&#10;&#10;Le contenu généré par l’IA peut être incorrect.">
              <a:extLst>
                <a:ext uri="{FF2B5EF4-FFF2-40B4-BE49-F238E27FC236}">
                  <a16:creationId xmlns:a16="http://schemas.microsoft.com/office/drawing/2014/main" id="{32B6BC10-17E0-20AE-0409-E9949CDF997F}"/>
                </a:ext>
              </a:extLst>
            </p:cNvPr>
            <p:cNvPicPr>
              <a:picLocks noChangeAspect="1"/>
            </p:cNvPicPr>
            <p:nvPr/>
          </p:nvPicPr>
          <p:blipFill>
            <a:blip r:embed="rId9"/>
            <a:stretch>
              <a:fillRect/>
            </a:stretch>
          </p:blipFill>
          <p:spPr>
            <a:xfrm>
              <a:off x="6144619" y="4450888"/>
              <a:ext cx="767008" cy="713317"/>
            </a:xfrm>
            <a:prstGeom prst="rect">
              <a:avLst/>
            </a:prstGeom>
          </p:spPr>
        </p:pic>
      </p:grpSp>
    </p:spTree>
    <p:custDataLst>
      <p:tags r:id="rId1"/>
    </p:custDataLst>
    <p:extLst>
      <p:ext uri="{BB962C8B-B14F-4D97-AF65-F5344CB8AC3E}">
        <p14:creationId xmlns:p14="http://schemas.microsoft.com/office/powerpoint/2010/main" val="1387536460"/>
      </p:ext>
    </p:extLst>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8100000" scaled="1"/>
          <a:tileRect/>
        </a:gradFill>
        <a:effectLst/>
      </p:bgPr>
    </p:bg>
    <p:spTree>
      <p:nvGrpSpPr>
        <p:cNvPr id="1" name="Shape 1207"/>
        <p:cNvGrpSpPr/>
        <p:nvPr/>
      </p:nvGrpSpPr>
      <p:grpSpPr>
        <a:xfrm>
          <a:off x="0" y="0"/>
          <a:ext cx="0" cy="0"/>
          <a:chOff x="0" y="0"/>
          <a:chExt cx="0" cy="0"/>
        </a:xfrm>
      </p:grpSpPr>
      <p:sp>
        <p:nvSpPr>
          <p:cNvPr id="1208" name="Google Shape;1208;p36"/>
          <p:cNvSpPr txBox="1">
            <a:spLocks noGrp="1"/>
          </p:cNvSpPr>
          <p:nvPr>
            <p:ph type="title"/>
          </p:nvPr>
        </p:nvSpPr>
        <p:spPr>
          <a:xfrm>
            <a:off x="3735783" y="1246371"/>
            <a:ext cx="4459950" cy="1525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FR" dirty="0">
                <a:latin typeface="Noto Sans Black" panose="020B0502040504020204" pitchFamily="34" charset="0"/>
                <a:ea typeface="Noto Sans Black" panose="020B0502040504020204" pitchFamily="34" charset="0"/>
                <a:cs typeface="Noto Sans Black" panose="020B0502040504020204" pitchFamily="34" charset="0"/>
              </a:rPr>
              <a:t>Contexte</a:t>
            </a:r>
            <a:endParaRPr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1209" name="Google Shape;1209;p36"/>
          <p:cNvSpPr txBox="1">
            <a:spLocks noGrp="1"/>
          </p:cNvSpPr>
          <p:nvPr>
            <p:ph type="title" idx="2"/>
          </p:nvPr>
        </p:nvSpPr>
        <p:spPr>
          <a:xfrm>
            <a:off x="1308417" y="1474971"/>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Open Sans ExtraBold" pitchFamily="2" charset="0"/>
                <a:ea typeface="Open Sans ExtraBold" pitchFamily="2" charset="0"/>
                <a:cs typeface="Open Sans ExtraBold" pitchFamily="2" charset="0"/>
              </a:rPr>
              <a:t>1</a:t>
            </a:r>
            <a:endParaRPr>
              <a:latin typeface="Open Sans ExtraBold" pitchFamily="2" charset="0"/>
              <a:ea typeface="Open Sans ExtraBold" pitchFamily="2" charset="0"/>
              <a:cs typeface="Open Sans ExtraBold" pitchFamily="2" charset="0"/>
            </a:endParaRPr>
          </a:p>
        </p:txBody>
      </p:sp>
      <p:sp>
        <p:nvSpPr>
          <p:cNvPr id="2" name="Rectangle 1">
            <a:extLst>
              <a:ext uri="{FF2B5EF4-FFF2-40B4-BE49-F238E27FC236}">
                <a16:creationId xmlns:a16="http://schemas.microsoft.com/office/drawing/2014/main" id="{9FD0856B-A49D-3C52-0AEF-111EC526224D}"/>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7" name="Groupe 6">
            <a:extLst>
              <a:ext uri="{FF2B5EF4-FFF2-40B4-BE49-F238E27FC236}">
                <a16:creationId xmlns:a16="http://schemas.microsoft.com/office/drawing/2014/main" id="{7F01DB06-0016-70C1-A766-7F039951398C}"/>
              </a:ext>
            </a:extLst>
          </p:cNvPr>
          <p:cNvGrpSpPr/>
          <p:nvPr/>
        </p:nvGrpSpPr>
        <p:grpSpPr>
          <a:xfrm>
            <a:off x="586853" y="4436885"/>
            <a:ext cx="8045257" cy="727320"/>
            <a:chOff x="586853" y="4436885"/>
            <a:chExt cx="8045257" cy="727320"/>
          </a:xfrm>
        </p:grpSpPr>
        <p:grpSp>
          <p:nvGrpSpPr>
            <p:cNvPr id="8" name="Groupe 7">
              <a:extLst>
                <a:ext uri="{FF2B5EF4-FFF2-40B4-BE49-F238E27FC236}">
                  <a16:creationId xmlns:a16="http://schemas.microsoft.com/office/drawing/2014/main" id="{48C01ECF-5369-6D96-D20E-BB137607628F}"/>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5911A1C6-CBC8-4865-ADD1-146ED60B9B65}"/>
                  </a:ext>
                </a:extLst>
              </p:cNvPr>
              <p:cNvPicPr>
                <a:picLocks noChangeAspect="1"/>
              </p:cNvPicPr>
              <p:nvPr/>
            </p:nvPicPr>
            <p:blipFill>
              <a:blip r:embed="rId4"/>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042A5E78-831B-0EE0-04D1-188A2A81BD72}"/>
                  </a:ext>
                </a:extLst>
              </p:cNvPr>
              <p:cNvPicPr>
                <a:picLocks noChangeAspect="1"/>
              </p:cNvPicPr>
              <p:nvPr/>
            </p:nvPicPr>
            <p:blipFill>
              <a:blip r:embed="rId5"/>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616CBEE4-1729-4E60-B9EE-28FEF2A92157}"/>
                  </a:ext>
                </a:extLst>
              </p:cNvPr>
              <p:cNvPicPr>
                <a:picLocks noChangeAspect="1"/>
              </p:cNvPicPr>
              <p:nvPr/>
            </p:nvPicPr>
            <p:blipFill>
              <a:blip r:embed="rId6"/>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155A7CD4-AE74-57C4-6856-1056F213B9A1}"/>
                </a:ext>
              </a:extLst>
            </p:cNvPr>
            <p:cNvPicPr>
              <a:picLocks noChangeAspect="1"/>
            </p:cNvPicPr>
            <p:nvPr/>
          </p:nvPicPr>
          <p:blipFill>
            <a:blip r:embed="rId7"/>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6A30EF21-AF43-C8E4-B2FD-07601D34652A}"/>
                </a:ext>
              </a:extLst>
            </p:cNvPr>
            <p:cNvPicPr>
              <a:picLocks noChangeAspect="1"/>
            </p:cNvPicPr>
            <p:nvPr/>
          </p:nvPicPr>
          <p:blipFill>
            <a:blip r:embed="rId8"/>
            <a:stretch>
              <a:fillRect/>
            </a:stretch>
          </p:blipFill>
          <p:spPr>
            <a:xfrm>
              <a:off x="6144619" y="4450888"/>
              <a:ext cx="767008" cy="713317"/>
            </a:xfrm>
            <a:prstGeom prst="rect">
              <a:avLst/>
            </a:prstGeom>
          </p:spPr>
        </p:pic>
      </p:grpSp>
      <p:sp>
        <p:nvSpPr>
          <p:cNvPr id="14" name="Google Shape;1211;p36">
            <a:extLst>
              <a:ext uri="{FF2B5EF4-FFF2-40B4-BE49-F238E27FC236}">
                <a16:creationId xmlns:a16="http://schemas.microsoft.com/office/drawing/2014/main" id="{F971B298-A694-C98D-3EF5-08C2E0C9535E}"/>
              </a:ext>
            </a:extLst>
          </p:cNvPr>
          <p:cNvSpPr/>
          <p:nvPr/>
        </p:nvSpPr>
        <p:spPr>
          <a:xfrm rot="-900712">
            <a:off x="983483" y="1062139"/>
            <a:ext cx="2243464" cy="2243464"/>
          </a:xfrm>
          <a:prstGeom prst="donut">
            <a:avLst>
              <a:gd name="adj" fmla="val 12381"/>
            </a:avLst>
          </a:prstGeom>
          <a:gradFill>
            <a:gsLst>
              <a:gs pos="0">
                <a:schemeClr val="accent2">
                  <a:lumMod val="60000"/>
                  <a:lumOff val="40000"/>
                </a:schemeClr>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ustDataLst>
      <p:tags r:id="rId1"/>
    </p:custDataLst>
    <p:extLst>
      <p:ext uri="{BB962C8B-B14F-4D97-AF65-F5344CB8AC3E}">
        <p14:creationId xmlns:p14="http://schemas.microsoft.com/office/powerpoint/2010/main" val="2912548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165"/>
        <p:cNvGrpSpPr/>
        <p:nvPr/>
      </p:nvGrpSpPr>
      <p:grpSpPr>
        <a:xfrm>
          <a:off x="0" y="0"/>
          <a:ext cx="0" cy="0"/>
          <a:chOff x="0" y="0"/>
          <a:chExt cx="0" cy="0"/>
        </a:xfrm>
      </p:grpSpPr>
      <p:sp>
        <p:nvSpPr>
          <p:cNvPr id="1166" name="Google Shape;1166;p33"/>
          <p:cNvSpPr txBox="1">
            <a:spLocks noGrp="1"/>
          </p:cNvSpPr>
          <p:nvPr>
            <p:ph type="title"/>
          </p:nvPr>
        </p:nvSpPr>
        <p:spPr>
          <a:xfrm>
            <a:off x="854169" y="463449"/>
            <a:ext cx="4048200" cy="585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err="1">
                <a:latin typeface="Noto Sans Black" panose="020B0502040504020204" pitchFamily="34" charset="0"/>
                <a:ea typeface="Noto Sans Black" panose="020B0502040504020204" pitchFamily="34" charset="0"/>
                <a:cs typeface="Noto Sans Black" panose="020B0502040504020204" pitchFamily="34" charset="0"/>
              </a:rPr>
              <a:t>Contexte</a:t>
            </a:r>
            <a:endParaRPr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5" name="Google Shape;1283;p43">
            <a:extLst>
              <a:ext uri="{FF2B5EF4-FFF2-40B4-BE49-F238E27FC236}">
                <a16:creationId xmlns:a16="http://schemas.microsoft.com/office/drawing/2014/main" id="{C1A5F41F-0F54-2969-BAD8-D65967994D51}"/>
              </a:ext>
            </a:extLst>
          </p:cNvPr>
          <p:cNvSpPr txBox="1">
            <a:spLocks/>
          </p:cNvSpPr>
          <p:nvPr/>
        </p:nvSpPr>
        <p:spPr>
          <a:xfrm>
            <a:off x="259644" y="1201750"/>
            <a:ext cx="8884356" cy="212766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39700">
              <a:buClr>
                <a:schemeClr val="dk1"/>
              </a:buClr>
              <a:buSzPts val="1400"/>
            </a:pPr>
            <a:r>
              <a:rPr lang="fr-FR" sz="2400" b="1" dirty="0">
                <a:solidFill>
                  <a:schemeClr val="bg1"/>
                </a:solidFill>
                <a:latin typeface="Times New Roman" panose="02020603050405020304" pitchFamily="18" charset="0"/>
                <a:cs typeface="Times New Roman" panose="02020603050405020304" pitchFamily="18" charset="0"/>
              </a:rPr>
              <a:t>La formation initiale des enseignants à Djibouti connaît des contraintes majeures :</a:t>
            </a:r>
          </a:p>
          <a:p>
            <a:pPr marL="139700" algn="just">
              <a:buClr>
                <a:schemeClr val="dk1"/>
              </a:buClr>
              <a:buSzPts val="1400"/>
            </a:pPr>
            <a:r>
              <a:rPr lang="fr-FR" sz="2400" dirty="0">
                <a:solidFill>
                  <a:schemeClr val="bg1"/>
                </a:solidFill>
                <a:latin typeface="Times New Roman" panose="02020603050405020304" pitchFamily="18" charset="0"/>
                <a:cs typeface="Times New Roman" panose="02020603050405020304" pitchFamily="18" charset="0"/>
              </a:rPr>
              <a:t>        </a:t>
            </a:r>
          </a:p>
          <a:p>
            <a:pPr marL="425450" indent="-285750" algn="just">
              <a:buClr>
                <a:schemeClr val="dk1"/>
              </a:buClr>
              <a:buSzPts val="1400"/>
              <a:buFont typeface="Wingdings" panose="05000000000000000000" pitchFamily="2" charset="2"/>
              <a:buChar char="q"/>
            </a:pPr>
            <a:r>
              <a:rPr lang="fr-FR" sz="2000" b="1" dirty="0">
                <a:solidFill>
                  <a:schemeClr val="bg1"/>
                </a:solidFill>
                <a:latin typeface="Times New Roman" panose="02020603050405020304" pitchFamily="18" charset="0"/>
                <a:cs typeface="Times New Roman" panose="02020603050405020304" pitchFamily="18" charset="0"/>
              </a:rPr>
              <a:t>Réduction de la durée de  formation </a:t>
            </a:r>
            <a:r>
              <a:rPr lang="fr-FR" sz="2000" b="1">
                <a:solidFill>
                  <a:schemeClr val="bg1"/>
                </a:solidFill>
                <a:latin typeface="Times New Roman" panose="02020603050405020304" pitchFamily="18" charset="0"/>
                <a:cs typeface="Times New Roman" panose="02020603050405020304" pitchFamily="18" charset="0"/>
              </a:rPr>
              <a:t>( 1</a:t>
            </a:r>
            <a:r>
              <a:rPr lang="fr-FR" sz="2000" b="1" baseline="30000">
                <a:solidFill>
                  <a:schemeClr val="bg1"/>
                </a:solidFill>
                <a:latin typeface="Times New Roman" panose="02020603050405020304" pitchFamily="18" charset="0"/>
                <a:cs typeface="Times New Roman" panose="02020603050405020304" pitchFamily="18" charset="0"/>
              </a:rPr>
              <a:t>ère</a:t>
            </a:r>
            <a:r>
              <a:rPr lang="fr-FR" sz="2000" b="1">
                <a:solidFill>
                  <a:schemeClr val="bg1"/>
                </a:solidFill>
                <a:latin typeface="Times New Roman" panose="02020603050405020304" pitchFamily="18" charset="0"/>
                <a:cs typeface="Times New Roman" panose="02020603050405020304" pitchFamily="18" charset="0"/>
              </a:rPr>
              <a:t> année </a:t>
            </a:r>
            <a:r>
              <a:rPr lang="fr-FR" sz="2000" b="1" dirty="0">
                <a:solidFill>
                  <a:schemeClr val="bg1"/>
                </a:solidFill>
                <a:latin typeface="Times New Roman" panose="02020603050405020304" pitchFamily="18" charset="0"/>
                <a:cs typeface="Times New Roman" panose="02020603050405020304" pitchFamily="18" charset="0"/>
              </a:rPr>
              <a:t>).</a:t>
            </a:r>
          </a:p>
          <a:p>
            <a:pPr marL="425450" indent="-285750" algn="just">
              <a:buClr>
                <a:schemeClr val="dk1"/>
              </a:buClr>
              <a:buSzPts val="1400"/>
              <a:buFont typeface="Wingdings" panose="05000000000000000000" pitchFamily="2" charset="2"/>
              <a:buChar char="q"/>
            </a:pPr>
            <a:r>
              <a:rPr lang="fr-FR" sz="2000" b="1" dirty="0">
                <a:solidFill>
                  <a:schemeClr val="bg1"/>
                </a:solidFill>
                <a:latin typeface="Times New Roman" panose="02020603050405020304" pitchFamily="18" charset="0"/>
                <a:ea typeface="Noto Sans Light" panose="020B0502040504020204" pitchFamily="34" charset="0"/>
                <a:cs typeface="Times New Roman" panose="02020603050405020304" pitchFamily="18" charset="0"/>
              </a:rPr>
              <a:t>Forte hétérogénéité des profils accueillis au CFEN</a:t>
            </a:r>
          </a:p>
          <a:p>
            <a:pPr marL="425450" indent="-285750" algn="just">
              <a:buClr>
                <a:schemeClr val="dk1"/>
              </a:buClr>
              <a:buSzPts val="1400"/>
              <a:buFont typeface="Wingdings" panose="05000000000000000000" pitchFamily="2" charset="2"/>
              <a:buChar char="q"/>
            </a:pPr>
            <a:r>
              <a:rPr lang="fr-FR" sz="2000" b="1" dirty="0">
                <a:solidFill>
                  <a:schemeClr val="bg1"/>
                </a:solidFill>
                <a:latin typeface="Times New Roman" panose="02020603050405020304" pitchFamily="18" charset="0"/>
                <a:ea typeface="Noto Sans Light" panose="020B0502040504020204" pitchFamily="34" charset="0"/>
                <a:cs typeface="Times New Roman" panose="02020603050405020304" pitchFamily="18" charset="0"/>
              </a:rPr>
              <a:t>Difficultés à personnaliser les apprentissages.</a:t>
            </a:r>
          </a:p>
          <a:p>
            <a:pPr marL="425450" indent="-285750" algn="just">
              <a:buClr>
                <a:schemeClr val="dk1"/>
              </a:buClr>
              <a:buSzPts val="1400"/>
              <a:buFont typeface="Wingdings" panose="05000000000000000000" pitchFamily="2" charset="2"/>
              <a:buChar char="q"/>
            </a:pPr>
            <a:r>
              <a:rPr lang="fr-FR" sz="2000" b="1" dirty="0">
                <a:solidFill>
                  <a:schemeClr val="bg1"/>
                </a:solidFill>
                <a:latin typeface="Times New Roman" panose="02020603050405020304" pitchFamily="18" charset="0"/>
                <a:ea typeface="Noto Sans Light" panose="020B0502040504020204" pitchFamily="34" charset="0"/>
                <a:cs typeface="Times New Roman" panose="02020603050405020304" pitchFamily="18" charset="0"/>
              </a:rPr>
              <a:t>l’arrivée de la génération Z dans la formation initiale des enseignants</a:t>
            </a:r>
          </a:p>
          <a:p>
            <a:pPr marL="139700">
              <a:buClr>
                <a:schemeClr val="dk1"/>
              </a:buClr>
              <a:buSzPts val="1400"/>
            </a:pPr>
            <a:endParaRPr lang="fr-FR" sz="2000" dirty="0">
              <a:solidFill>
                <a:schemeClr val="bg1"/>
              </a:solidFill>
              <a:latin typeface="Times New Roman" panose="02020603050405020304" pitchFamily="18" charset="0"/>
              <a:ea typeface="Noto Sans Light" panose="020B0502040504020204" pitchFamily="34" charset="0"/>
              <a:cs typeface="Times New Roman" panose="02020603050405020304" pitchFamily="18" charset="0"/>
            </a:endParaRPr>
          </a:p>
        </p:txBody>
      </p:sp>
      <p:sp>
        <p:nvSpPr>
          <p:cNvPr id="2" name="Rectangle 1">
            <a:extLst>
              <a:ext uri="{FF2B5EF4-FFF2-40B4-BE49-F238E27FC236}">
                <a16:creationId xmlns:a16="http://schemas.microsoft.com/office/drawing/2014/main" id="{DD32A760-ADCC-DDB3-426F-E9F9B27E4E2E}"/>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1000"/>
                                        <p:tgtEl>
                                          <p:spTgt spid="5">
                                            <p:txEl>
                                              <p:pRg st="2" end="2"/>
                                            </p:txEl>
                                          </p:spTgt>
                                        </p:tgtEl>
                                      </p:cBhvr>
                                    </p:animEffect>
                                    <p:anim calcmode="lin" valueType="num">
                                      <p:cBhvr>
                                        <p:cTn id="14"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fade">
                                      <p:cBhvr>
                                        <p:cTn id="20" dur="1000"/>
                                        <p:tgtEl>
                                          <p:spTgt spid="5">
                                            <p:txEl>
                                              <p:pRg st="3" end="3"/>
                                            </p:txEl>
                                          </p:spTgt>
                                        </p:tgtEl>
                                      </p:cBhvr>
                                    </p:animEffect>
                                    <p:anim calcmode="lin" valueType="num">
                                      <p:cBhvr>
                                        <p:cTn id="21"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2"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1000"/>
                                        <p:tgtEl>
                                          <p:spTgt spid="5">
                                            <p:txEl>
                                              <p:pRg st="4" end="4"/>
                                            </p:txEl>
                                          </p:spTgt>
                                        </p:tgtEl>
                                      </p:cBhvr>
                                    </p:animEffect>
                                    <p:anim calcmode="lin" valueType="num">
                                      <p:cBhvr>
                                        <p:cTn id="28"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5">
                                            <p:txEl>
                                              <p:pRg st="5" end="5"/>
                                            </p:txEl>
                                          </p:spTgt>
                                        </p:tgtEl>
                                        <p:attrNameLst>
                                          <p:attrName>style.visibility</p:attrName>
                                        </p:attrNameLst>
                                      </p:cBhvr>
                                      <p:to>
                                        <p:strVal val="visible"/>
                                      </p:to>
                                    </p:set>
                                    <p:animEffect transition="in" filter="fade">
                                      <p:cBhvr>
                                        <p:cTn id="34" dur="1000"/>
                                        <p:tgtEl>
                                          <p:spTgt spid="5">
                                            <p:txEl>
                                              <p:pRg st="5" end="5"/>
                                            </p:txEl>
                                          </p:spTgt>
                                        </p:tgtEl>
                                      </p:cBhvr>
                                    </p:animEffect>
                                    <p:anim calcmode="lin" valueType="num">
                                      <p:cBhvr>
                                        <p:cTn id="35"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1288"/>
        <p:cNvGrpSpPr/>
        <p:nvPr/>
      </p:nvGrpSpPr>
      <p:grpSpPr>
        <a:xfrm>
          <a:off x="0" y="0"/>
          <a:ext cx="0" cy="0"/>
          <a:chOff x="0" y="0"/>
          <a:chExt cx="0" cy="0"/>
        </a:xfrm>
      </p:grpSpPr>
      <p:sp>
        <p:nvSpPr>
          <p:cNvPr id="1290" name="Google Shape;1290;p44"/>
          <p:cNvSpPr txBox="1">
            <a:spLocks noGrp="1"/>
          </p:cNvSpPr>
          <p:nvPr>
            <p:ph type="title" idx="2"/>
          </p:nvPr>
        </p:nvSpPr>
        <p:spPr>
          <a:xfrm>
            <a:off x="6734151" y="1862850"/>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Open Sans ExtraBold" pitchFamily="2" charset="0"/>
                <a:ea typeface="Open Sans ExtraBold" pitchFamily="2" charset="0"/>
                <a:cs typeface="Open Sans ExtraBold" pitchFamily="2" charset="0"/>
              </a:rPr>
              <a:t>2</a:t>
            </a:r>
            <a:endParaRPr dirty="0">
              <a:latin typeface="Open Sans ExtraBold" pitchFamily="2" charset="0"/>
              <a:ea typeface="Open Sans ExtraBold" pitchFamily="2" charset="0"/>
              <a:cs typeface="Open Sans ExtraBold" pitchFamily="2" charset="0"/>
            </a:endParaRPr>
          </a:p>
        </p:txBody>
      </p:sp>
      <p:sp>
        <p:nvSpPr>
          <p:cNvPr id="15" name="Google Shape;1208;p36">
            <a:extLst>
              <a:ext uri="{FF2B5EF4-FFF2-40B4-BE49-F238E27FC236}">
                <a16:creationId xmlns:a16="http://schemas.microsoft.com/office/drawing/2014/main" id="{D6835BF9-C4F1-FB17-7C2A-FE862BEE579B}"/>
              </a:ext>
            </a:extLst>
          </p:cNvPr>
          <p:cNvSpPr txBox="1">
            <a:spLocks noGrp="1"/>
          </p:cNvSpPr>
          <p:nvPr>
            <p:ph type="title"/>
          </p:nvPr>
        </p:nvSpPr>
        <p:spPr>
          <a:xfrm>
            <a:off x="586853" y="1538950"/>
            <a:ext cx="5582429" cy="1525800"/>
          </a:xfrm>
          <a:prstGeom prst="rect">
            <a:avLst/>
          </a:prstGeom>
        </p:spPr>
        <p:txBody>
          <a:bodyPr spcFirstLastPara="1" wrap="square" lIns="91425" tIns="91425" rIns="91425" bIns="91425" anchor="ctr" anchorCtr="0">
            <a:noAutofit/>
          </a:bodyPr>
          <a:lstStyle/>
          <a:p>
            <a:r>
              <a:rPr lang="fr-FR" sz="2000" dirty="0"/>
              <a:t>Quelles valeurs ajoutées, un tuteur intelligent peut-il apporter à la formation initiale des enseignants en République de Djibouti ?</a:t>
            </a:r>
            <a:br>
              <a:rPr lang="fr-FR" sz="2000" dirty="0"/>
            </a:br>
            <a:endParaRPr sz="2000" dirty="0">
              <a:latin typeface="Noto Sans Black"/>
              <a:ea typeface="Noto Sans Black"/>
              <a:cs typeface="Noto Sans Black"/>
            </a:endParaRPr>
          </a:p>
        </p:txBody>
      </p:sp>
      <p:sp>
        <p:nvSpPr>
          <p:cNvPr id="2" name="Rectangle 1">
            <a:extLst>
              <a:ext uri="{FF2B5EF4-FFF2-40B4-BE49-F238E27FC236}">
                <a16:creationId xmlns:a16="http://schemas.microsoft.com/office/drawing/2014/main" id="{09AA88A5-BFEB-5C0A-EF41-4B312016F077}"/>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 name="Groupe 2">
            <a:extLst>
              <a:ext uri="{FF2B5EF4-FFF2-40B4-BE49-F238E27FC236}">
                <a16:creationId xmlns:a16="http://schemas.microsoft.com/office/drawing/2014/main" id="{930EF051-2771-1AB2-8DF2-058151BE02C3}"/>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DFA8E868-86D0-3665-79CB-738F4B1959B0}"/>
                </a:ext>
              </a:extLst>
            </p:cNvPr>
            <p:cNvGrpSpPr/>
            <p:nvPr/>
          </p:nvGrpSpPr>
          <p:grpSpPr>
            <a:xfrm>
              <a:off x="586853" y="4447609"/>
              <a:ext cx="8045257" cy="599993"/>
              <a:chOff x="650661" y="4441591"/>
              <a:chExt cx="8045257" cy="599993"/>
            </a:xfrm>
          </p:grpSpPr>
          <p:pic>
            <p:nvPicPr>
              <p:cNvPr id="7" name="Image 6" descr="Une image contenant Graphique, cercle, capture d’écran, Police&#10;&#10;Description générée automatiquement">
                <a:extLst>
                  <a:ext uri="{FF2B5EF4-FFF2-40B4-BE49-F238E27FC236}">
                    <a16:creationId xmlns:a16="http://schemas.microsoft.com/office/drawing/2014/main" id="{BCDA7F16-AEBD-F5A8-8FEB-E2FE4E33182B}"/>
                  </a:ext>
                </a:extLst>
              </p:cNvPr>
              <p:cNvPicPr>
                <a:picLocks noChangeAspect="1"/>
              </p:cNvPicPr>
              <p:nvPr/>
            </p:nvPicPr>
            <p:blipFill>
              <a:blip r:embed="rId4"/>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9950A9CD-C8FB-66D7-D546-D5C9883F3D82}"/>
                  </a:ext>
                </a:extLst>
              </p:cNvPr>
              <p:cNvPicPr>
                <a:picLocks noChangeAspect="1"/>
              </p:cNvPicPr>
              <p:nvPr/>
            </p:nvPicPr>
            <p:blipFill>
              <a:blip r:embed="rId5"/>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AAAD0593-73E2-437E-145A-5F08246C1558}"/>
                  </a:ext>
                </a:extLst>
              </p:cNvPr>
              <p:cNvPicPr>
                <a:picLocks noChangeAspect="1"/>
              </p:cNvPicPr>
              <p:nvPr/>
            </p:nvPicPr>
            <p:blipFill>
              <a:blip r:embed="rId6"/>
              <a:stretch>
                <a:fillRect/>
              </a:stretch>
            </p:blipFill>
            <p:spPr>
              <a:xfrm>
                <a:off x="650661" y="4599315"/>
                <a:ext cx="1025431" cy="372573"/>
              </a:xfrm>
              <a:prstGeom prst="rect">
                <a:avLst/>
              </a:prstGeom>
            </p:spPr>
          </p:pic>
        </p:grpSp>
        <p:pic>
          <p:nvPicPr>
            <p:cNvPr id="5" name="Image 4" descr="Une image contenant texte, logo, Graphique, graphisme&#10;&#10;Le contenu généré par l’IA peut être incorrect.">
              <a:extLst>
                <a:ext uri="{FF2B5EF4-FFF2-40B4-BE49-F238E27FC236}">
                  <a16:creationId xmlns:a16="http://schemas.microsoft.com/office/drawing/2014/main" id="{5F8F1FE9-BB99-DF14-C784-D4AD11117FDE}"/>
                </a:ext>
              </a:extLst>
            </p:cNvPr>
            <p:cNvPicPr>
              <a:picLocks noChangeAspect="1"/>
            </p:cNvPicPr>
            <p:nvPr/>
          </p:nvPicPr>
          <p:blipFill>
            <a:blip r:embed="rId7"/>
            <a:stretch>
              <a:fillRect/>
            </a:stretch>
          </p:blipFill>
          <p:spPr>
            <a:xfrm>
              <a:off x="2338683" y="4436885"/>
              <a:ext cx="707033" cy="671234"/>
            </a:xfrm>
            <a:prstGeom prst="rect">
              <a:avLst/>
            </a:prstGeom>
          </p:spPr>
        </p:pic>
        <p:pic>
          <p:nvPicPr>
            <p:cNvPr id="6" name="Image 5" descr="Une image contenant texte, Police, capture d’écran, logo&#10;&#10;Le contenu généré par l’IA peut être incorrect.">
              <a:extLst>
                <a:ext uri="{FF2B5EF4-FFF2-40B4-BE49-F238E27FC236}">
                  <a16:creationId xmlns:a16="http://schemas.microsoft.com/office/drawing/2014/main" id="{76ADD7B1-F9A4-9857-CDBA-96BDA1A7DC0D}"/>
                </a:ext>
              </a:extLst>
            </p:cNvPr>
            <p:cNvPicPr>
              <a:picLocks noChangeAspect="1"/>
            </p:cNvPicPr>
            <p:nvPr/>
          </p:nvPicPr>
          <p:blipFill>
            <a:blip r:embed="rId8"/>
            <a:stretch>
              <a:fillRect/>
            </a:stretch>
          </p:blipFill>
          <p:spPr>
            <a:xfrm>
              <a:off x="6144619" y="4450888"/>
              <a:ext cx="767008" cy="713317"/>
            </a:xfrm>
            <a:prstGeom prst="rect">
              <a:avLst/>
            </a:prstGeom>
          </p:spPr>
        </p:pic>
      </p:grpSp>
      <p:sp>
        <p:nvSpPr>
          <p:cNvPr id="14" name="Google Shape;1211;p36">
            <a:extLst>
              <a:ext uri="{FF2B5EF4-FFF2-40B4-BE49-F238E27FC236}">
                <a16:creationId xmlns:a16="http://schemas.microsoft.com/office/drawing/2014/main" id="{7D62CB0A-2DA5-7F8E-EAD4-F41699D10755}"/>
              </a:ext>
            </a:extLst>
          </p:cNvPr>
          <p:cNvSpPr/>
          <p:nvPr/>
        </p:nvSpPr>
        <p:spPr>
          <a:xfrm rot="-900712">
            <a:off x="6396887" y="1450017"/>
            <a:ext cx="2243464" cy="2243464"/>
          </a:xfrm>
          <a:prstGeom prst="donut">
            <a:avLst>
              <a:gd name="adj" fmla="val 12381"/>
            </a:avLst>
          </a:prstGeom>
          <a:gradFill>
            <a:gsLst>
              <a:gs pos="0">
                <a:schemeClr val="accent2">
                  <a:lumMod val="60000"/>
                  <a:lumOff val="40000"/>
                </a:schemeClr>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00"/>
        <p:cNvGrpSpPr/>
        <p:nvPr/>
      </p:nvGrpSpPr>
      <p:grpSpPr>
        <a:xfrm>
          <a:off x="0" y="0"/>
          <a:ext cx="0" cy="0"/>
          <a:chOff x="0" y="0"/>
          <a:chExt cx="0" cy="0"/>
        </a:xfrm>
      </p:grpSpPr>
      <p:sp>
        <p:nvSpPr>
          <p:cNvPr id="1203" name="Google Shape;1203;p35"/>
          <p:cNvSpPr/>
          <p:nvPr/>
        </p:nvSpPr>
        <p:spPr>
          <a:xfrm rot="-900402">
            <a:off x="5901528" y="3478315"/>
            <a:ext cx="5309891" cy="5309891"/>
          </a:xfrm>
          <a:prstGeom prst="donut">
            <a:avLst>
              <a:gd name="adj" fmla="val 12908"/>
            </a:avLst>
          </a:prstGeom>
          <a:gradFill>
            <a:gsLst>
              <a:gs pos="0">
                <a:srgbClr val="6AB2E7"/>
              </a:gs>
              <a:gs pos="100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166;p33">
            <a:extLst>
              <a:ext uri="{FF2B5EF4-FFF2-40B4-BE49-F238E27FC236}">
                <a16:creationId xmlns:a16="http://schemas.microsoft.com/office/drawing/2014/main" id="{211E9164-4F0A-0A49-D102-F9D4FE4E8B84}"/>
              </a:ext>
            </a:extLst>
          </p:cNvPr>
          <p:cNvSpPr txBox="1">
            <a:spLocks noGrp="1"/>
          </p:cNvSpPr>
          <p:nvPr>
            <p:ph type="title"/>
          </p:nvPr>
        </p:nvSpPr>
        <p:spPr>
          <a:xfrm>
            <a:off x="753404" y="165594"/>
            <a:ext cx="4584623" cy="585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dirty="0">
                <a:latin typeface="Noto Sans Black" panose="020B0502040504020204" pitchFamily="34" charset="0"/>
                <a:ea typeface="Noto Sans Black" panose="020B0502040504020204" pitchFamily="34" charset="0"/>
                <a:cs typeface="Noto Sans Black" panose="020B0502040504020204" pitchFamily="34" charset="0"/>
              </a:rPr>
              <a:t>Objectif général </a:t>
            </a:r>
            <a:endParaRPr sz="30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2" name="Google Shape;1283;p43">
            <a:extLst>
              <a:ext uri="{FF2B5EF4-FFF2-40B4-BE49-F238E27FC236}">
                <a16:creationId xmlns:a16="http://schemas.microsoft.com/office/drawing/2014/main" id="{655851FA-9672-AE0D-C7AE-4258426DAFA7}"/>
              </a:ext>
            </a:extLst>
          </p:cNvPr>
          <p:cNvSpPr txBox="1">
            <a:spLocks/>
          </p:cNvSpPr>
          <p:nvPr/>
        </p:nvSpPr>
        <p:spPr>
          <a:xfrm>
            <a:off x="217765" y="2261032"/>
            <a:ext cx="8579555" cy="1530229"/>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indent="-317500">
              <a:buClr>
                <a:schemeClr val="dk1"/>
              </a:buClr>
              <a:buSzPts val="1400"/>
              <a:buFont typeface="Arial"/>
              <a:buChar char="●"/>
            </a:pPr>
            <a:r>
              <a:rPr lang="fr-FR" sz="2400" b="1" i="1" dirty="0">
                <a:solidFill>
                  <a:schemeClr val="bg1"/>
                </a:solidFill>
                <a:latin typeface="Times New Roman" panose="02020603050405020304" pitchFamily="18" charset="0"/>
                <a:cs typeface="Times New Roman" panose="02020603050405020304" pitchFamily="18" charset="0"/>
              </a:rPr>
              <a:t>développer un tuteur intelligent (chabot) pour optimiser la formation initiale des enseignants.</a:t>
            </a:r>
          </a:p>
          <a:p>
            <a:pPr marL="457200" indent="-317500">
              <a:buClr>
                <a:schemeClr val="dk1"/>
              </a:buClr>
              <a:buSzPts val="1400"/>
              <a:buFont typeface="Arial"/>
              <a:buChar char="●"/>
            </a:pPr>
            <a:endParaRPr lang="fr-FR" sz="2400" b="1" i="1" dirty="0">
              <a:solidFill>
                <a:schemeClr val="bg1"/>
              </a:solidFill>
              <a:latin typeface="Times New Roman" panose="02020603050405020304" pitchFamily="18" charset="0"/>
              <a:cs typeface="Times New Roman" panose="02020603050405020304" pitchFamily="18" charset="0"/>
            </a:endParaRPr>
          </a:p>
          <a:p>
            <a:pPr marL="139700">
              <a:buClr>
                <a:schemeClr val="dk1"/>
              </a:buClr>
              <a:buSzPts val="1400"/>
            </a:pPr>
            <a:r>
              <a:rPr lang="fr-FR" sz="2400" b="1" dirty="0">
                <a:solidFill>
                  <a:schemeClr val="bg1"/>
                </a:solidFill>
                <a:latin typeface="Times New Roman" panose="02020603050405020304" pitchFamily="18" charset="0"/>
                <a:ea typeface="Noto Sans Light" panose="020B0502040504020204" pitchFamily="34" charset="0"/>
                <a:cs typeface="Times New Roman" panose="02020603050405020304" pitchFamily="18" charset="0"/>
              </a:rPr>
              <a:t>Objectifs spécifiques</a:t>
            </a:r>
          </a:p>
          <a:p>
            <a:pPr marL="457200" indent="-317500">
              <a:buClr>
                <a:schemeClr val="dk1"/>
              </a:buClr>
              <a:buSzPts val="1400"/>
              <a:buFont typeface="Arial"/>
              <a:buChar char="●"/>
            </a:pPr>
            <a:r>
              <a:rPr lang="fr-FR" sz="2000" b="1" dirty="0">
                <a:solidFill>
                  <a:schemeClr val="bg1"/>
                </a:solidFill>
                <a:latin typeface="Times New Roman" panose="02020603050405020304" pitchFamily="18" charset="0"/>
                <a:cs typeface="Times New Roman" panose="02020603050405020304" pitchFamily="18" charset="0"/>
              </a:rPr>
              <a:t>Identifier les limites actuelles du dispositif de formation.</a:t>
            </a:r>
          </a:p>
          <a:p>
            <a:pPr marL="457200" indent="-317500">
              <a:buClr>
                <a:schemeClr val="dk1"/>
              </a:buClr>
              <a:buSzPts val="1400"/>
              <a:buFont typeface="Arial"/>
              <a:buChar char="●"/>
            </a:pPr>
            <a:r>
              <a:rPr lang="fr-FR" sz="2000" b="1" dirty="0">
                <a:solidFill>
                  <a:schemeClr val="bg1"/>
                </a:solidFill>
                <a:latin typeface="Times New Roman" panose="02020603050405020304" pitchFamily="18" charset="0"/>
                <a:cs typeface="Times New Roman" panose="02020603050405020304" pitchFamily="18" charset="0"/>
              </a:rPr>
              <a:t>Comprendre la perception des enseignants et formateurs vis-à-vis du tuteur intelligent.</a:t>
            </a:r>
          </a:p>
          <a:p>
            <a:pPr marL="457200" indent="-317500">
              <a:buClr>
                <a:schemeClr val="dk1"/>
              </a:buClr>
              <a:buSzPts val="1400"/>
              <a:buFont typeface="Arial"/>
              <a:buChar char="●"/>
            </a:pPr>
            <a:r>
              <a:rPr lang="fr-FR" sz="2000" b="1" dirty="0">
                <a:solidFill>
                  <a:schemeClr val="bg1"/>
                </a:solidFill>
                <a:latin typeface="Times New Roman" panose="02020603050405020304" pitchFamily="18" charset="0"/>
                <a:cs typeface="Times New Roman" panose="02020603050405020304" pitchFamily="18" charset="0"/>
              </a:rPr>
              <a:t>Déterminer les besoins prioritaires en soutien pédagogique.</a:t>
            </a:r>
          </a:p>
          <a:p>
            <a:pPr marL="457200" indent="-317500">
              <a:buClr>
                <a:schemeClr val="dk1"/>
              </a:buClr>
              <a:buSzPts val="1400"/>
              <a:buFont typeface="Arial"/>
              <a:buChar char="●"/>
            </a:pPr>
            <a:r>
              <a:rPr lang="fr-FR" sz="2000" b="1" dirty="0">
                <a:solidFill>
                  <a:schemeClr val="bg1"/>
                </a:solidFill>
                <a:latin typeface="Times New Roman" panose="02020603050405020304" pitchFamily="18" charset="0"/>
                <a:cs typeface="Times New Roman" panose="02020603050405020304" pitchFamily="18" charset="0"/>
              </a:rPr>
              <a:t>Évaluer l’impact du dispositif sur les compétences pédagogiques</a:t>
            </a:r>
          </a:p>
          <a:p>
            <a:pPr marL="457200" indent="-317500">
              <a:buClr>
                <a:schemeClr val="dk1"/>
              </a:buClr>
              <a:buSzPts val="1400"/>
              <a:buFont typeface="Arial"/>
              <a:buChar char="●"/>
            </a:pPr>
            <a:endParaRPr lang="fr-FR" sz="1800" b="1" dirty="0">
              <a:solidFill>
                <a:schemeClr val="bg1"/>
              </a:solidFill>
              <a:latin typeface="Times New Roman" panose="02020603050405020304" pitchFamily="18" charset="0"/>
              <a:cs typeface="Times New Roman" panose="02020603050405020304" pitchFamily="18" charset="0"/>
            </a:endParaRPr>
          </a:p>
          <a:p>
            <a:pPr marL="139700">
              <a:buClr>
                <a:schemeClr val="dk1"/>
              </a:buClr>
              <a:buSzPts val="1400"/>
            </a:pPr>
            <a:endParaRPr lang="fr-FR" sz="1800" b="1" dirty="0">
              <a:solidFill>
                <a:schemeClr val="bg1"/>
              </a:solidFill>
              <a:latin typeface="Times New Roman" panose="02020603050405020304" pitchFamily="18" charset="0"/>
              <a:cs typeface="Times New Roman" panose="02020603050405020304" pitchFamily="18" charset="0"/>
            </a:endParaRPr>
          </a:p>
          <a:p>
            <a:pPr marL="457200" indent="-317500">
              <a:buClr>
                <a:schemeClr val="dk1"/>
              </a:buClr>
              <a:buSzPts val="1400"/>
              <a:buFont typeface="Arial"/>
              <a:buChar char="●"/>
            </a:pPr>
            <a:endParaRPr lang="fr-FR" sz="1800" b="1" dirty="0">
              <a:solidFill>
                <a:schemeClr val="bg1"/>
              </a:solidFill>
              <a:latin typeface="Times New Roman" panose="02020603050405020304" pitchFamily="18" charset="0"/>
              <a:cs typeface="Times New Roman" panose="02020603050405020304" pitchFamily="18" charset="0"/>
            </a:endParaRPr>
          </a:p>
          <a:p>
            <a:pPr marL="457200" indent="-317500">
              <a:buClr>
                <a:schemeClr val="dk1"/>
              </a:buClr>
              <a:buSzPts val="1400"/>
              <a:buFont typeface="Arial"/>
              <a:buChar char="●"/>
            </a:pPr>
            <a:endParaRPr lang="fr-FR" sz="1800" b="1" dirty="0">
              <a:solidFill>
                <a:schemeClr val="bg1"/>
              </a:solidFill>
              <a:latin typeface="Times New Roman" panose="02020603050405020304" pitchFamily="18" charset="0"/>
              <a:ea typeface="Noto Sans Light" panose="020B0502040504020204" pitchFamily="34" charset="0"/>
              <a:cs typeface="Times New Roman" panose="02020603050405020304" pitchFamily="18" charset="0"/>
            </a:endParaRPr>
          </a:p>
          <a:p>
            <a:pPr marL="139700">
              <a:buClr>
                <a:schemeClr val="dk1"/>
              </a:buClr>
              <a:buSzPts val="1400"/>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sp>
        <p:nvSpPr>
          <p:cNvPr id="3" name="Rectangle 2">
            <a:extLst>
              <a:ext uri="{FF2B5EF4-FFF2-40B4-BE49-F238E27FC236}">
                <a16:creationId xmlns:a16="http://schemas.microsoft.com/office/drawing/2014/main" id="{08A45BE7-33ED-FB27-D59E-B623B5CAC977}"/>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6" name="Groupe 15">
            <a:extLst>
              <a:ext uri="{FF2B5EF4-FFF2-40B4-BE49-F238E27FC236}">
                <a16:creationId xmlns:a16="http://schemas.microsoft.com/office/drawing/2014/main" id="{5333D658-7135-8E36-F597-4CF9AAF4E17B}"/>
              </a:ext>
            </a:extLst>
          </p:cNvPr>
          <p:cNvGrpSpPr/>
          <p:nvPr/>
        </p:nvGrpSpPr>
        <p:grpSpPr>
          <a:xfrm>
            <a:off x="586853" y="4436885"/>
            <a:ext cx="8045257" cy="727320"/>
            <a:chOff x="586853" y="4436885"/>
            <a:chExt cx="8045257" cy="727320"/>
          </a:xfrm>
        </p:grpSpPr>
        <p:grpSp>
          <p:nvGrpSpPr>
            <p:cNvPr id="17" name="Groupe 16">
              <a:extLst>
                <a:ext uri="{FF2B5EF4-FFF2-40B4-BE49-F238E27FC236}">
                  <a16:creationId xmlns:a16="http://schemas.microsoft.com/office/drawing/2014/main" id="{0CEF1FDA-469B-41F8-D2E0-F7C0076DCB64}"/>
                </a:ext>
              </a:extLst>
            </p:cNvPr>
            <p:cNvGrpSpPr/>
            <p:nvPr/>
          </p:nvGrpSpPr>
          <p:grpSpPr>
            <a:xfrm>
              <a:off x="586853" y="4447609"/>
              <a:ext cx="8045257" cy="599993"/>
              <a:chOff x="650661" y="4441591"/>
              <a:chExt cx="8045257" cy="599993"/>
            </a:xfrm>
          </p:grpSpPr>
          <p:pic>
            <p:nvPicPr>
              <p:cNvPr id="20" name="Image 19" descr="Une image contenant Graphique, cercle, capture d’écran, Police&#10;&#10;Description générée automatiquement">
                <a:extLst>
                  <a:ext uri="{FF2B5EF4-FFF2-40B4-BE49-F238E27FC236}">
                    <a16:creationId xmlns:a16="http://schemas.microsoft.com/office/drawing/2014/main" id="{0170D74D-2D6A-47EB-8B86-3FDABAB032B9}"/>
                  </a:ext>
                </a:extLst>
              </p:cNvPr>
              <p:cNvPicPr>
                <a:picLocks noChangeAspect="1"/>
              </p:cNvPicPr>
              <p:nvPr/>
            </p:nvPicPr>
            <p:blipFill>
              <a:blip r:embed="rId4"/>
              <a:stretch>
                <a:fillRect/>
              </a:stretch>
            </p:blipFill>
            <p:spPr>
              <a:xfrm>
                <a:off x="7739462" y="4555267"/>
                <a:ext cx="956456" cy="422434"/>
              </a:xfrm>
              <a:prstGeom prst="rect">
                <a:avLst/>
              </a:prstGeom>
            </p:spPr>
          </p:pic>
          <p:pic>
            <p:nvPicPr>
              <p:cNvPr id="21" name="Image 20" descr="Une image contenant Graphique, graphisme, Police, Caractère coloré&#10;&#10;Description générée automatiquement">
                <a:extLst>
                  <a:ext uri="{FF2B5EF4-FFF2-40B4-BE49-F238E27FC236}">
                    <a16:creationId xmlns:a16="http://schemas.microsoft.com/office/drawing/2014/main" id="{A47580B4-1E3E-0C8A-A78E-88363CCEA13F}"/>
                  </a:ext>
                </a:extLst>
              </p:cNvPr>
              <p:cNvPicPr>
                <a:picLocks noChangeAspect="1"/>
              </p:cNvPicPr>
              <p:nvPr/>
            </p:nvPicPr>
            <p:blipFill>
              <a:blip r:embed="rId5"/>
              <a:stretch>
                <a:fillRect/>
              </a:stretch>
            </p:blipFill>
            <p:spPr>
              <a:xfrm>
                <a:off x="3774270" y="4441591"/>
                <a:ext cx="1670130" cy="599993"/>
              </a:xfrm>
              <a:prstGeom prst="rect">
                <a:avLst/>
              </a:prstGeom>
            </p:spPr>
          </p:pic>
          <p:pic>
            <p:nvPicPr>
              <p:cNvPr id="22" name="Image 21" descr="Une image contenant Graphique, graphisme, capture d’écran, Caractère coloré&#10;&#10;Le contenu généré par l’IA peut être incorrect.">
                <a:extLst>
                  <a:ext uri="{FF2B5EF4-FFF2-40B4-BE49-F238E27FC236}">
                    <a16:creationId xmlns:a16="http://schemas.microsoft.com/office/drawing/2014/main" id="{3437BD63-D90E-4CB1-2EB1-C68DB3E05217}"/>
                  </a:ext>
                </a:extLst>
              </p:cNvPr>
              <p:cNvPicPr>
                <a:picLocks noChangeAspect="1"/>
              </p:cNvPicPr>
              <p:nvPr/>
            </p:nvPicPr>
            <p:blipFill>
              <a:blip r:embed="rId6"/>
              <a:stretch>
                <a:fillRect/>
              </a:stretch>
            </p:blipFill>
            <p:spPr>
              <a:xfrm>
                <a:off x="650661" y="4599315"/>
                <a:ext cx="1025431" cy="372573"/>
              </a:xfrm>
              <a:prstGeom prst="rect">
                <a:avLst/>
              </a:prstGeom>
            </p:spPr>
          </p:pic>
        </p:grpSp>
        <p:pic>
          <p:nvPicPr>
            <p:cNvPr id="18" name="Image 17" descr="Une image contenant texte, logo, Graphique, graphisme&#10;&#10;Le contenu généré par l’IA peut être incorrect.">
              <a:extLst>
                <a:ext uri="{FF2B5EF4-FFF2-40B4-BE49-F238E27FC236}">
                  <a16:creationId xmlns:a16="http://schemas.microsoft.com/office/drawing/2014/main" id="{29E59778-A8BF-8807-0112-D22F975F9B18}"/>
                </a:ext>
              </a:extLst>
            </p:cNvPr>
            <p:cNvPicPr>
              <a:picLocks noChangeAspect="1"/>
            </p:cNvPicPr>
            <p:nvPr/>
          </p:nvPicPr>
          <p:blipFill>
            <a:blip r:embed="rId7"/>
            <a:stretch>
              <a:fillRect/>
            </a:stretch>
          </p:blipFill>
          <p:spPr>
            <a:xfrm>
              <a:off x="2338683" y="4436885"/>
              <a:ext cx="707033" cy="671234"/>
            </a:xfrm>
            <a:prstGeom prst="rect">
              <a:avLst/>
            </a:prstGeom>
          </p:spPr>
        </p:pic>
        <p:pic>
          <p:nvPicPr>
            <p:cNvPr id="19" name="Image 18" descr="Une image contenant texte, Police, capture d’écran, logo&#10;&#10;Le contenu généré par l’IA peut être incorrect.">
              <a:extLst>
                <a:ext uri="{FF2B5EF4-FFF2-40B4-BE49-F238E27FC236}">
                  <a16:creationId xmlns:a16="http://schemas.microsoft.com/office/drawing/2014/main" id="{E00E4914-AA6C-E08D-A8DC-40CB8896BD91}"/>
                </a:ext>
              </a:extLst>
            </p:cNvPr>
            <p:cNvPicPr>
              <a:picLocks noChangeAspect="1"/>
            </p:cNvPicPr>
            <p:nvPr/>
          </p:nvPicPr>
          <p:blipFill>
            <a:blip r:embed="rId8"/>
            <a:stretch>
              <a:fillRect/>
            </a:stretch>
          </p:blipFill>
          <p:spPr>
            <a:xfrm>
              <a:off x="6144619" y="4450888"/>
              <a:ext cx="767008" cy="713317"/>
            </a:xfrm>
            <a:prstGeom prst="rect">
              <a:avLst/>
            </a:prstGeom>
          </p:spPr>
        </p:pic>
      </p:grpSp>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45" presetClass="entr" presetSubtype="0" fill="hold" nodeType="click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Effect transition="in" filter="fade">
                                      <p:cBhvr>
                                        <p:cTn id="33" dur="2000"/>
                                        <p:tgtEl>
                                          <p:spTgt spid="2">
                                            <p:txEl>
                                              <p:pRg st="6" end="6"/>
                                            </p:txEl>
                                          </p:spTgt>
                                        </p:tgtEl>
                                      </p:cBhvr>
                                    </p:animEffect>
                                    <p:anim calcmode="lin" valueType="num">
                                      <p:cBhvr>
                                        <p:cTn id="34" dur="2000" fill="hold"/>
                                        <p:tgtEl>
                                          <p:spTgt spid="2">
                                            <p:txEl>
                                              <p:pRg st="6" end="6"/>
                                            </p:txEl>
                                          </p:spTgt>
                                        </p:tgtEl>
                                        <p:attrNameLst>
                                          <p:attrName>ppt_w</p:attrName>
                                        </p:attrNameLst>
                                      </p:cBhvr>
                                      <p:tavLst>
                                        <p:tav tm="0" fmla="#ppt_w*sin(2.5*pi*$)">
                                          <p:val>
                                            <p:fltVal val="0"/>
                                          </p:val>
                                        </p:tav>
                                        <p:tav tm="100000">
                                          <p:val>
                                            <p:fltVal val="1"/>
                                          </p:val>
                                        </p:tav>
                                      </p:tavLst>
                                    </p:anim>
                                    <p:anim calcmode="lin" valueType="num">
                                      <p:cBhvr>
                                        <p:cTn id="35" dur="2000" fill="hold"/>
                                        <p:tgtEl>
                                          <p:spTgt spid="2">
                                            <p:txEl>
                                              <p:pRg st="6" end="6"/>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6AB2E7"/>
            </a:gs>
            <a:gs pos="100000">
              <a:srgbClr val="10AD2B"/>
            </a:gs>
          </a:gsLst>
          <a:lin ang="13500000" scaled="1"/>
          <a:tileRect/>
        </a:gradFill>
        <a:effectLst/>
      </p:bgPr>
    </p:bg>
    <p:spTree>
      <p:nvGrpSpPr>
        <p:cNvPr id="1" name="Shape 1322"/>
        <p:cNvGrpSpPr/>
        <p:nvPr/>
      </p:nvGrpSpPr>
      <p:grpSpPr>
        <a:xfrm>
          <a:off x="0" y="0"/>
          <a:ext cx="0" cy="0"/>
          <a:chOff x="0" y="0"/>
          <a:chExt cx="0" cy="0"/>
        </a:xfrm>
      </p:grpSpPr>
      <p:sp>
        <p:nvSpPr>
          <p:cNvPr id="1323" name="Google Shape;1323;p48"/>
          <p:cNvSpPr txBox="1">
            <a:spLocks noGrp="1"/>
          </p:cNvSpPr>
          <p:nvPr>
            <p:ph type="title"/>
          </p:nvPr>
        </p:nvSpPr>
        <p:spPr>
          <a:xfrm>
            <a:off x="0" y="2957025"/>
            <a:ext cx="9144000" cy="1004700"/>
          </a:xfrm>
          <a:prstGeom prst="rect">
            <a:avLst/>
          </a:prstGeom>
        </p:spPr>
        <p:txBody>
          <a:bodyPr spcFirstLastPara="1" wrap="square" lIns="91425" tIns="91425" rIns="91425" bIns="91425" anchor="ctr" anchorCtr="0">
            <a:noAutofit/>
          </a:bodyPr>
          <a:lstStyle/>
          <a:p>
            <a:pPr lvl="0"/>
            <a:r>
              <a:rPr lang="en" sz="3200" dirty="0">
                <a:latin typeface="Noto Sans Black" panose="020B0502040504020204" pitchFamily="34" charset="0"/>
                <a:ea typeface="Noto Sans Black" panose="020B0502040504020204" pitchFamily="34" charset="0"/>
                <a:cs typeface="Noto Sans Black" panose="020B0502040504020204" pitchFamily="34" charset="0"/>
              </a:rPr>
              <a:t>Cadre </a:t>
            </a:r>
            <a:r>
              <a:rPr lang="fr-FR" sz="3200" dirty="0">
                <a:latin typeface="Noto Sans Black" panose="020B0502040504020204" pitchFamily="34" charset="0"/>
                <a:ea typeface="Noto Sans Black" panose="020B0502040504020204" pitchFamily="34" charset="0"/>
                <a:cs typeface="Noto Sans Black" panose="020B0502040504020204" pitchFamily="34" charset="0"/>
              </a:rPr>
              <a:t>théorique et conceptuel</a:t>
            </a:r>
            <a:endParaRPr sz="32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1324" name="Google Shape;1324;p48"/>
          <p:cNvSpPr txBox="1">
            <a:spLocks noGrp="1"/>
          </p:cNvSpPr>
          <p:nvPr>
            <p:ph type="title" idx="2"/>
          </p:nvPr>
        </p:nvSpPr>
        <p:spPr>
          <a:xfrm>
            <a:off x="3775200" y="935475"/>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Open Sans ExtraBold" pitchFamily="2" charset="0"/>
                <a:ea typeface="Open Sans ExtraBold" pitchFamily="2" charset="0"/>
                <a:cs typeface="Open Sans ExtraBold" pitchFamily="2" charset="0"/>
              </a:rPr>
              <a:t>3</a:t>
            </a:r>
            <a:endParaRPr>
              <a:latin typeface="Open Sans ExtraBold" pitchFamily="2" charset="0"/>
              <a:ea typeface="Open Sans ExtraBold" pitchFamily="2" charset="0"/>
              <a:cs typeface="Open Sans ExtraBold" pitchFamily="2" charset="0"/>
            </a:endParaRPr>
          </a:p>
        </p:txBody>
      </p:sp>
      <p:sp>
        <p:nvSpPr>
          <p:cNvPr id="2" name="Rectangle 1">
            <a:extLst>
              <a:ext uri="{FF2B5EF4-FFF2-40B4-BE49-F238E27FC236}">
                <a16:creationId xmlns:a16="http://schemas.microsoft.com/office/drawing/2014/main" id="{D3B4F2BE-4549-4717-4A72-8DCE32DF2BCC}"/>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 name="Groupe 2">
            <a:extLst>
              <a:ext uri="{FF2B5EF4-FFF2-40B4-BE49-F238E27FC236}">
                <a16:creationId xmlns:a16="http://schemas.microsoft.com/office/drawing/2014/main" id="{8CD55106-A610-1106-07E5-E1E67535D6A7}"/>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8D1E1D1A-3B01-AA31-FBAB-96FA62199127}"/>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9AFD206A-5189-E117-4EB8-DACA2AEFE96F}"/>
                  </a:ext>
                </a:extLst>
              </p:cNvPr>
              <p:cNvPicPr>
                <a:picLocks noChangeAspect="1"/>
              </p:cNvPicPr>
              <p:nvPr/>
            </p:nvPicPr>
            <p:blipFill>
              <a:blip r:embed="rId4"/>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FEB944BB-05A2-8F9B-AF9F-40E8FBFF2A71}"/>
                  </a:ext>
                </a:extLst>
              </p:cNvPr>
              <p:cNvPicPr>
                <a:picLocks noChangeAspect="1"/>
              </p:cNvPicPr>
              <p:nvPr/>
            </p:nvPicPr>
            <p:blipFill>
              <a:blip r:embed="rId5"/>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F5D5D019-CE4C-30E9-90E0-B092ED336757}"/>
                  </a:ext>
                </a:extLst>
              </p:cNvPr>
              <p:cNvPicPr>
                <a:picLocks noChangeAspect="1"/>
              </p:cNvPicPr>
              <p:nvPr/>
            </p:nvPicPr>
            <p:blipFill>
              <a:blip r:embed="rId6"/>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826DF7DA-55B8-CA99-158D-AE16B1B382B7}"/>
                </a:ext>
              </a:extLst>
            </p:cNvPr>
            <p:cNvPicPr>
              <a:picLocks noChangeAspect="1"/>
            </p:cNvPicPr>
            <p:nvPr/>
          </p:nvPicPr>
          <p:blipFill>
            <a:blip r:embed="rId7"/>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BE442500-B280-D836-556C-6E64AA692A6F}"/>
                </a:ext>
              </a:extLst>
            </p:cNvPr>
            <p:cNvPicPr>
              <a:picLocks noChangeAspect="1"/>
            </p:cNvPicPr>
            <p:nvPr/>
          </p:nvPicPr>
          <p:blipFill>
            <a:blip r:embed="rId8"/>
            <a:stretch>
              <a:fillRect/>
            </a:stretch>
          </p:blipFill>
          <p:spPr>
            <a:xfrm>
              <a:off x="6144619" y="4450888"/>
              <a:ext cx="767008" cy="713317"/>
            </a:xfrm>
            <a:prstGeom prst="rect">
              <a:avLst/>
            </a:prstGeom>
          </p:spPr>
        </p:pic>
      </p:grpSp>
      <p:sp>
        <p:nvSpPr>
          <p:cNvPr id="14" name="Google Shape;1211;p36">
            <a:extLst>
              <a:ext uri="{FF2B5EF4-FFF2-40B4-BE49-F238E27FC236}">
                <a16:creationId xmlns:a16="http://schemas.microsoft.com/office/drawing/2014/main" id="{80C759F5-5307-A1A6-D6A0-107BC384CAC9}"/>
              </a:ext>
            </a:extLst>
          </p:cNvPr>
          <p:cNvSpPr/>
          <p:nvPr/>
        </p:nvSpPr>
        <p:spPr>
          <a:xfrm rot="-900712">
            <a:off x="3423795" y="492886"/>
            <a:ext cx="2243464" cy="2243464"/>
          </a:xfrm>
          <a:prstGeom prst="donut">
            <a:avLst>
              <a:gd name="adj" fmla="val 12381"/>
            </a:avLst>
          </a:prstGeom>
          <a:gradFill>
            <a:gsLst>
              <a:gs pos="0">
                <a:srgbClr val="6AB2E7"/>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ustDataLst>
      <p:tags r:id="rId1"/>
    </p:custDataLst>
    <p:extLst>
      <p:ext uri="{BB962C8B-B14F-4D97-AF65-F5344CB8AC3E}">
        <p14:creationId xmlns:p14="http://schemas.microsoft.com/office/powerpoint/2010/main" val="591715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165"/>
        <p:cNvGrpSpPr/>
        <p:nvPr/>
      </p:nvGrpSpPr>
      <p:grpSpPr>
        <a:xfrm>
          <a:off x="0" y="0"/>
          <a:ext cx="0" cy="0"/>
          <a:chOff x="0" y="0"/>
          <a:chExt cx="0" cy="0"/>
        </a:xfrm>
      </p:grpSpPr>
      <p:sp>
        <p:nvSpPr>
          <p:cNvPr id="1166" name="Google Shape;1166;p33"/>
          <p:cNvSpPr txBox="1">
            <a:spLocks noGrp="1"/>
          </p:cNvSpPr>
          <p:nvPr>
            <p:ph type="title"/>
          </p:nvPr>
        </p:nvSpPr>
        <p:spPr>
          <a:xfrm>
            <a:off x="720000" y="629850"/>
            <a:ext cx="6557100" cy="585900"/>
          </a:xfrm>
          <a:prstGeom prst="rect">
            <a:avLst/>
          </a:prstGeom>
        </p:spPr>
        <p:txBody>
          <a:bodyPr spcFirstLastPara="1" wrap="square" lIns="91425" tIns="91425" rIns="91425" bIns="91425" anchor="t" anchorCtr="0">
            <a:noAutofit/>
          </a:bodyPr>
          <a:lstStyle/>
          <a:p>
            <a:pPr lvl="0" algn="l"/>
            <a:r>
              <a:rPr lang="en" sz="2800" dirty="0">
                <a:latin typeface="Noto Sans Black" panose="020B0502040504020204" pitchFamily="34" charset="0"/>
                <a:ea typeface="Noto Sans Black" panose="020B0502040504020204" pitchFamily="34" charset="0"/>
                <a:cs typeface="Noto Sans Black" panose="020B0502040504020204" pitchFamily="34" charset="0"/>
              </a:rPr>
              <a:t>Cadre </a:t>
            </a:r>
            <a:r>
              <a:rPr lang="fr-FR" sz="2800" dirty="0">
                <a:latin typeface="Noto Sans Black" panose="020B0502040504020204" pitchFamily="34" charset="0"/>
                <a:ea typeface="Noto Sans Black" panose="020B0502040504020204" pitchFamily="34" charset="0"/>
                <a:cs typeface="Noto Sans Black" panose="020B0502040504020204" pitchFamily="34" charset="0"/>
              </a:rPr>
              <a:t>théorique et conceptuel</a:t>
            </a:r>
            <a:endParaRPr dirty="0">
              <a:latin typeface="Open Sans ExtraBold" pitchFamily="2" charset="0"/>
              <a:ea typeface="Open Sans ExtraBold" pitchFamily="2" charset="0"/>
              <a:cs typeface="Open Sans ExtraBold" pitchFamily="2" charset="0"/>
            </a:endParaRPr>
          </a:p>
        </p:txBody>
      </p:sp>
      <p:sp>
        <p:nvSpPr>
          <p:cNvPr id="4" name="Google Shape;1283;p43">
            <a:extLst>
              <a:ext uri="{FF2B5EF4-FFF2-40B4-BE49-F238E27FC236}">
                <a16:creationId xmlns:a16="http://schemas.microsoft.com/office/drawing/2014/main" id="{72D739B4-D528-B4A3-E418-048BAFC547C4}"/>
              </a:ext>
            </a:extLst>
          </p:cNvPr>
          <p:cNvSpPr txBox="1">
            <a:spLocks/>
          </p:cNvSpPr>
          <p:nvPr/>
        </p:nvSpPr>
        <p:spPr>
          <a:xfrm>
            <a:off x="176727" y="1760900"/>
            <a:ext cx="8737600" cy="2084897"/>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39700">
              <a:buClr>
                <a:schemeClr val="dk1"/>
              </a:buClr>
              <a:buSzPts val="1400"/>
            </a:pPr>
            <a:r>
              <a:rPr lang="fr-FR" sz="2000" b="1" dirty="0">
                <a:solidFill>
                  <a:schemeClr val="bg1"/>
                </a:solidFill>
                <a:latin typeface="Times New Roman" panose="02020603050405020304" pitchFamily="18" charset="0"/>
                <a:ea typeface="Noto Sans Light" panose="020B0502040504020204" pitchFamily="34" charset="0"/>
                <a:cs typeface="Times New Roman" panose="02020603050405020304" pitchFamily="18" charset="0"/>
              </a:rPr>
              <a:t>La recherche s’appuie sur les systèmes tutoriels intelligents (ITS) et les chabots pédagogiques :</a:t>
            </a:r>
          </a:p>
          <a:p>
            <a:pPr marL="139700">
              <a:buClr>
                <a:schemeClr val="dk1"/>
              </a:buClr>
              <a:buSzPts val="1400"/>
            </a:pPr>
            <a:endParaRPr lang="fr-FR" sz="2000" b="1" dirty="0">
              <a:solidFill>
                <a:schemeClr val="bg1"/>
              </a:solidFill>
              <a:latin typeface="Times New Roman" panose="02020603050405020304" pitchFamily="18" charset="0"/>
              <a:ea typeface="Noto Sans Light" panose="020B0502040504020204" pitchFamily="34" charset="0"/>
              <a:cs typeface="Times New Roman" panose="02020603050405020304" pitchFamily="18" charset="0"/>
            </a:endParaRPr>
          </a:p>
          <a:p>
            <a:pPr marL="285750" indent="-285750">
              <a:buFont typeface="Wingdings" panose="05000000000000000000" pitchFamily="2" charset="2"/>
              <a:buChar char="q"/>
            </a:pPr>
            <a:r>
              <a:rPr lang="fr-FR" sz="2000" b="1" dirty="0">
                <a:solidFill>
                  <a:schemeClr val="tx1"/>
                </a:solidFill>
                <a:latin typeface="Times New Roman" panose="02020603050405020304" pitchFamily="18" charset="0"/>
                <a:cs typeface="Times New Roman" panose="02020603050405020304" pitchFamily="18" charset="0"/>
              </a:rPr>
              <a:t>À partir des années 1990, les systèmes tutoriels intelligents (ITS) se sont développés rapidement. L’un des plus connus est </a:t>
            </a:r>
            <a:r>
              <a:rPr lang="fr-FR" sz="2000" b="1" dirty="0" err="1">
                <a:solidFill>
                  <a:schemeClr val="tx1"/>
                </a:solidFill>
                <a:latin typeface="Times New Roman" panose="02020603050405020304" pitchFamily="18" charset="0"/>
                <a:cs typeface="Times New Roman" panose="02020603050405020304" pitchFamily="18" charset="0"/>
              </a:rPr>
              <a:t>AutoTutor</a:t>
            </a:r>
            <a:r>
              <a:rPr lang="fr-FR" sz="2000" b="1" dirty="0">
                <a:solidFill>
                  <a:schemeClr val="tx1"/>
                </a:solidFill>
                <a:latin typeface="Times New Roman" panose="02020603050405020304" pitchFamily="18" charset="0"/>
                <a:cs typeface="Times New Roman" panose="02020603050405020304" pitchFamily="18" charset="0"/>
              </a:rPr>
              <a:t>, mis en place à l’Université de Memphis.</a:t>
            </a:r>
          </a:p>
          <a:p>
            <a:pPr marL="285750" indent="-285750">
              <a:buFont typeface="Wingdings" panose="05000000000000000000" pitchFamily="2" charset="2"/>
              <a:buChar char="q"/>
            </a:pPr>
            <a:r>
              <a:rPr lang="fr-FR" sz="2000" b="1" dirty="0">
                <a:solidFill>
                  <a:schemeClr val="tx1"/>
                </a:solidFill>
                <a:latin typeface="Times New Roman" panose="02020603050405020304" pitchFamily="18" charset="0"/>
                <a:cs typeface="Times New Roman" panose="02020603050405020304" pitchFamily="18" charset="0"/>
              </a:rPr>
              <a:t>Une méta-analyse conduite en 2016 a par ailleurs démontré que les ITS produisent des gains d’apprentissage significatifs. </a:t>
            </a:r>
            <a:r>
              <a:rPr lang="fr-FR" dirty="0">
                <a:solidFill>
                  <a:schemeClr val="tx1"/>
                </a:solidFill>
              </a:rPr>
              <a:t>(</a:t>
            </a:r>
            <a:r>
              <a:rPr lang="fr-FR" b="1" dirty="0">
                <a:solidFill>
                  <a:schemeClr val="tx1"/>
                </a:solidFill>
              </a:rPr>
              <a:t>Kulik &amp; Fletcher, 2016)</a:t>
            </a:r>
            <a:endParaRPr lang="fr-FR" sz="4400" b="1" dirty="0">
              <a:solidFill>
                <a:schemeClr val="tx1"/>
              </a:solidFill>
              <a:latin typeface="Times New Roman" panose="02020603050405020304" pitchFamily="18" charset="0"/>
              <a:ea typeface="Noto Sans Light" panose="020B0502040504020204" pitchFamily="34" charset="0"/>
              <a:cs typeface="Times New Roman" panose="02020603050405020304" pitchFamily="18" charset="0"/>
            </a:endParaRPr>
          </a:p>
          <a:p>
            <a:pPr marL="139700">
              <a:buClr>
                <a:schemeClr val="dk1"/>
              </a:buClr>
              <a:buSzPts val="1400"/>
            </a:pPr>
            <a:endParaRPr lang="fr-FR" sz="2000" b="1" dirty="0">
              <a:solidFill>
                <a:schemeClr val="bg1"/>
              </a:solidFill>
              <a:latin typeface="Times New Roman" panose="02020603050405020304" pitchFamily="18" charset="0"/>
              <a:ea typeface="Noto Sans Light" panose="020B0502040504020204" pitchFamily="34" charset="0"/>
              <a:cs typeface="Times New Roman" panose="02020603050405020304" pitchFamily="18" charset="0"/>
            </a:endParaRPr>
          </a:p>
          <a:p>
            <a:pPr marL="482600" indent="-342900">
              <a:buClr>
                <a:schemeClr val="dk1"/>
              </a:buClr>
              <a:buSzPts val="1400"/>
              <a:buFont typeface="Arial" panose="020B0604020202020204" pitchFamily="34" charset="0"/>
              <a:buChar char="•"/>
            </a:pPr>
            <a:endParaRPr lang="fr-FR" sz="2000" b="1" dirty="0">
              <a:solidFill>
                <a:schemeClr val="bg1"/>
              </a:solidFill>
              <a:latin typeface="Times New Roman" panose="02020603050405020304" pitchFamily="18" charset="0"/>
              <a:ea typeface="Noto Sans Light" panose="020B0502040504020204" pitchFamily="34" charset="0"/>
              <a:cs typeface="Times New Roman" panose="02020603050405020304" pitchFamily="18" charset="0"/>
            </a:endParaRPr>
          </a:p>
          <a:p>
            <a:pPr marL="139700">
              <a:buClr>
                <a:schemeClr val="dk1"/>
              </a:buClr>
              <a:buSzPts val="1400"/>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sp>
        <p:nvSpPr>
          <p:cNvPr id="14" name="Rectangle 13">
            <a:extLst>
              <a:ext uri="{FF2B5EF4-FFF2-40B4-BE49-F238E27FC236}">
                <a16:creationId xmlns:a16="http://schemas.microsoft.com/office/drawing/2014/main" id="{B4D8C22E-8972-135B-F01F-603040CA5A4C}"/>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7" name="Groupe 6">
            <a:extLst>
              <a:ext uri="{FF2B5EF4-FFF2-40B4-BE49-F238E27FC236}">
                <a16:creationId xmlns:a16="http://schemas.microsoft.com/office/drawing/2014/main" id="{DDF38A59-CD82-A2AD-E917-E900B3015745}"/>
              </a:ext>
            </a:extLst>
          </p:cNvPr>
          <p:cNvGrpSpPr/>
          <p:nvPr/>
        </p:nvGrpSpPr>
        <p:grpSpPr>
          <a:xfrm>
            <a:off x="586853" y="4436885"/>
            <a:ext cx="8045257" cy="727320"/>
            <a:chOff x="586853" y="4436885"/>
            <a:chExt cx="8045257" cy="727320"/>
          </a:xfrm>
        </p:grpSpPr>
        <p:grpSp>
          <p:nvGrpSpPr>
            <p:cNvPr id="8" name="Groupe 7">
              <a:extLst>
                <a:ext uri="{FF2B5EF4-FFF2-40B4-BE49-F238E27FC236}">
                  <a16:creationId xmlns:a16="http://schemas.microsoft.com/office/drawing/2014/main" id="{9A8CC491-94E5-53E9-CD50-986A4C93AFBC}"/>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24C52451-7BC7-5FFA-9280-1D0ED491D2A5}"/>
                  </a:ext>
                </a:extLst>
              </p:cNvPr>
              <p:cNvPicPr>
                <a:picLocks noChangeAspect="1"/>
              </p:cNvPicPr>
              <p:nvPr/>
            </p:nvPicPr>
            <p:blipFill>
              <a:blip r:embed="rId4"/>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B24B1866-C420-4D68-9D2E-94764F1EFA5F}"/>
                  </a:ext>
                </a:extLst>
              </p:cNvPr>
              <p:cNvPicPr>
                <a:picLocks noChangeAspect="1"/>
              </p:cNvPicPr>
              <p:nvPr/>
            </p:nvPicPr>
            <p:blipFill>
              <a:blip r:embed="rId5"/>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04DB419C-D5AC-101C-E98D-D7061DB90033}"/>
                  </a:ext>
                </a:extLst>
              </p:cNvPr>
              <p:cNvPicPr>
                <a:picLocks noChangeAspect="1"/>
              </p:cNvPicPr>
              <p:nvPr/>
            </p:nvPicPr>
            <p:blipFill>
              <a:blip r:embed="rId6"/>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6CF40AAB-1FDC-93ED-DCFE-7EC44EC23C3C}"/>
                </a:ext>
              </a:extLst>
            </p:cNvPr>
            <p:cNvPicPr>
              <a:picLocks noChangeAspect="1"/>
            </p:cNvPicPr>
            <p:nvPr/>
          </p:nvPicPr>
          <p:blipFill>
            <a:blip r:embed="rId7"/>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F661759D-013E-CBCB-1A9C-D725B6E74DA9}"/>
                </a:ext>
              </a:extLst>
            </p:cNvPr>
            <p:cNvPicPr>
              <a:picLocks noChangeAspect="1"/>
            </p:cNvPicPr>
            <p:nvPr/>
          </p:nvPicPr>
          <p:blipFill>
            <a:blip r:embed="rId8"/>
            <a:stretch>
              <a:fillRect/>
            </a:stretch>
          </p:blipFill>
          <p:spPr>
            <a:xfrm>
              <a:off x="6144619" y="4450888"/>
              <a:ext cx="767008" cy="713317"/>
            </a:xfrm>
            <a:prstGeom prst="rect">
              <a:avLst/>
            </a:prstGeom>
          </p:spPr>
        </p:pic>
      </p:grpSp>
    </p:spTree>
    <p:custDataLst>
      <p:tags r:id="rId1"/>
    </p:custDataLst>
    <p:extLst>
      <p:ext uri="{BB962C8B-B14F-4D97-AF65-F5344CB8AC3E}">
        <p14:creationId xmlns:p14="http://schemas.microsoft.com/office/powerpoint/2010/main" val="1065797834"/>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66"/>
                                        </p:tgtEl>
                                        <p:attrNameLst>
                                          <p:attrName>style.visibility</p:attrName>
                                        </p:attrNameLst>
                                      </p:cBhvr>
                                      <p:to>
                                        <p:strVal val="visible"/>
                                      </p:to>
                                    </p:set>
                                    <p:animEffect transition="in" filter="fade">
                                      <p:cBhvr>
                                        <p:cTn id="7" dur="1000"/>
                                        <p:tgtEl>
                                          <p:spTgt spid="1166"/>
                                        </p:tgtEl>
                                      </p:cBhvr>
                                    </p:animEffect>
                                    <p:anim calcmode="lin" valueType="num">
                                      <p:cBhvr>
                                        <p:cTn id="8" dur="1000" fill="hold"/>
                                        <p:tgtEl>
                                          <p:spTgt spid="1166"/>
                                        </p:tgtEl>
                                        <p:attrNameLst>
                                          <p:attrName>ppt_x</p:attrName>
                                        </p:attrNameLst>
                                      </p:cBhvr>
                                      <p:tavLst>
                                        <p:tav tm="0">
                                          <p:val>
                                            <p:strVal val="#ppt_x"/>
                                          </p:val>
                                        </p:tav>
                                        <p:tav tm="100000">
                                          <p:val>
                                            <p:strVal val="#ppt_x"/>
                                          </p:val>
                                        </p:tav>
                                      </p:tavLst>
                                    </p:anim>
                                    <p:anim calcmode="lin" valueType="num">
                                      <p:cBhvr>
                                        <p:cTn id="9" dur="1000" fill="hold"/>
                                        <p:tgtEl>
                                          <p:spTgt spid="116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6"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165">
          <a:extLst>
            <a:ext uri="{FF2B5EF4-FFF2-40B4-BE49-F238E27FC236}">
              <a16:creationId xmlns:a16="http://schemas.microsoft.com/office/drawing/2014/main" id="{91D27EED-D9C7-43C8-0BBA-408A36DCEF18}"/>
            </a:ext>
          </a:extLst>
        </p:cNvPr>
        <p:cNvGrpSpPr/>
        <p:nvPr/>
      </p:nvGrpSpPr>
      <p:grpSpPr>
        <a:xfrm>
          <a:off x="0" y="0"/>
          <a:ext cx="0" cy="0"/>
          <a:chOff x="0" y="0"/>
          <a:chExt cx="0" cy="0"/>
        </a:xfrm>
      </p:grpSpPr>
      <p:sp>
        <p:nvSpPr>
          <p:cNvPr id="1166" name="Google Shape;1166;p33">
            <a:extLst>
              <a:ext uri="{FF2B5EF4-FFF2-40B4-BE49-F238E27FC236}">
                <a16:creationId xmlns:a16="http://schemas.microsoft.com/office/drawing/2014/main" id="{6F1C8357-F3BE-4A8F-1503-06B41C2F05DD}"/>
              </a:ext>
            </a:extLst>
          </p:cNvPr>
          <p:cNvSpPr txBox="1">
            <a:spLocks noGrp="1"/>
          </p:cNvSpPr>
          <p:nvPr>
            <p:ph type="title"/>
          </p:nvPr>
        </p:nvSpPr>
        <p:spPr>
          <a:xfrm>
            <a:off x="720000" y="629850"/>
            <a:ext cx="6557100" cy="585900"/>
          </a:xfrm>
          <a:prstGeom prst="rect">
            <a:avLst/>
          </a:prstGeom>
        </p:spPr>
        <p:txBody>
          <a:bodyPr spcFirstLastPara="1" wrap="square" lIns="91425" tIns="91425" rIns="91425" bIns="91425" anchor="t" anchorCtr="0">
            <a:noAutofit/>
          </a:bodyPr>
          <a:lstStyle/>
          <a:p>
            <a:pPr lvl="0" algn="l"/>
            <a:r>
              <a:rPr lang="en" sz="2800" dirty="0">
                <a:latin typeface="Noto Sans Black" panose="020B0502040504020204" pitchFamily="34" charset="0"/>
                <a:ea typeface="Noto Sans Black" panose="020B0502040504020204" pitchFamily="34" charset="0"/>
                <a:cs typeface="Noto Sans Black" panose="020B0502040504020204" pitchFamily="34" charset="0"/>
              </a:rPr>
              <a:t>Cadre </a:t>
            </a:r>
            <a:r>
              <a:rPr lang="fr-FR" sz="2800" dirty="0">
                <a:latin typeface="Noto Sans Black" panose="020B0502040504020204" pitchFamily="34" charset="0"/>
                <a:ea typeface="Noto Sans Black" panose="020B0502040504020204" pitchFamily="34" charset="0"/>
                <a:cs typeface="Noto Sans Black" panose="020B0502040504020204" pitchFamily="34" charset="0"/>
              </a:rPr>
              <a:t>théorique et conceptuel</a:t>
            </a:r>
            <a:endParaRPr dirty="0">
              <a:latin typeface="Open Sans ExtraBold" pitchFamily="2" charset="0"/>
              <a:ea typeface="Open Sans ExtraBold" pitchFamily="2" charset="0"/>
              <a:cs typeface="Open Sans ExtraBold" pitchFamily="2" charset="0"/>
            </a:endParaRPr>
          </a:p>
        </p:txBody>
      </p:sp>
      <p:sp>
        <p:nvSpPr>
          <p:cNvPr id="4" name="Google Shape;1283;p43">
            <a:extLst>
              <a:ext uri="{FF2B5EF4-FFF2-40B4-BE49-F238E27FC236}">
                <a16:creationId xmlns:a16="http://schemas.microsoft.com/office/drawing/2014/main" id="{3D872A8F-8ED0-3B6C-0D6E-876282BA085E}"/>
              </a:ext>
            </a:extLst>
          </p:cNvPr>
          <p:cNvSpPr txBox="1">
            <a:spLocks/>
          </p:cNvSpPr>
          <p:nvPr/>
        </p:nvSpPr>
        <p:spPr>
          <a:xfrm>
            <a:off x="203200" y="1630955"/>
            <a:ext cx="8737600" cy="2415662"/>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39700">
              <a:buClr>
                <a:schemeClr val="dk1"/>
              </a:buClr>
              <a:buSzPts val="1400"/>
            </a:pPr>
            <a:r>
              <a:rPr lang="fr-FR" sz="2000" b="1" dirty="0">
                <a:solidFill>
                  <a:schemeClr val="bg1"/>
                </a:solidFill>
                <a:latin typeface="Times New Roman" panose="02020603050405020304" pitchFamily="18" charset="0"/>
                <a:ea typeface="Noto Sans Light" panose="020B0502040504020204" pitchFamily="34" charset="0"/>
                <a:cs typeface="Times New Roman" panose="02020603050405020304" pitchFamily="18" charset="0"/>
              </a:rPr>
              <a:t>La recherche s’appuie sur les systèmes tutoriels intelligents (ITS) et les chabots pédagogiques :</a:t>
            </a:r>
          </a:p>
          <a:p>
            <a:pPr marL="285750" indent="-285750">
              <a:buFont typeface="Wingdings" panose="05000000000000000000" pitchFamily="2" charset="2"/>
              <a:buChar char="q"/>
            </a:pPr>
            <a:r>
              <a:rPr lang="fr-FR" sz="1800" b="1" dirty="0">
                <a:solidFill>
                  <a:schemeClr val="tx1"/>
                </a:solidFill>
                <a:latin typeface="Times New Roman" panose="02020603050405020304" pitchFamily="18" charset="0"/>
                <a:cs typeface="Times New Roman" panose="02020603050405020304" pitchFamily="18" charset="0"/>
              </a:rPr>
              <a:t>le </a:t>
            </a:r>
            <a:r>
              <a:rPr lang="fr-FR" sz="1800" b="1" dirty="0" err="1">
                <a:solidFill>
                  <a:schemeClr val="tx1"/>
                </a:solidFill>
                <a:latin typeface="Times New Roman" panose="02020603050405020304" pitchFamily="18" charset="0"/>
                <a:cs typeface="Times New Roman" panose="02020603050405020304" pitchFamily="18" charset="0"/>
              </a:rPr>
              <a:t>Socratic</a:t>
            </a:r>
            <a:r>
              <a:rPr lang="fr-FR" sz="1800" b="1" dirty="0">
                <a:solidFill>
                  <a:schemeClr val="tx1"/>
                </a:solidFill>
                <a:latin typeface="Times New Roman" panose="02020603050405020304" pitchFamily="18" charset="0"/>
                <a:cs typeface="Times New Roman" panose="02020603050405020304" pitchFamily="18" charset="0"/>
              </a:rPr>
              <a:t> </a:t>
            </a:r>
            <a:r>
              <a:rPr lang="fr-FR" sz="1800" b="1" dirty="0" err="1">
                <a:solidFill>
                  <a:schemeClr val="tx1"/>
                </a:solidFill>
                <a:latin typeface="Times New Roman" panose="02020603050405020304" pitchFamily="18" charset="0"/>
                <a:cs typeface="Times New Roman" panose="02020603050405020304" pitchFamily="18" charset="0"/>
              </a:rPr>
              <a:t>Chatbot</a:t>
            </a:r>
            <a:r>
              <a:rPr lang="fr-FR" sz="1800" b="1" dirty="0">
                <a:solidFill>
                  <a:schemeClr val="tx1"/>
                </a:solidFill>
                <a:latin typeface="Times New Roman" panose="02020603050405020304" pitchFamily="18" charset="0"/>
                <a:cs typeface="Times New Roman" panose="02020603050405020304" pitchFamily="18" charset="0"/>
              </a:rPr>
              <a:t> (2024) propose une approche originale : plutôt que de livrer directement des réponses, il incite les utilisateurs à réfléchir en profondeur en posant des questions inspirées de la méthode socratique (Martinez, 2024).</a:t>
            </a:r>
          </a:p>
          <a:p>
            <a:endParaRPr lang="fr-FR" sz="1800" b="1" dirty="0">
              <a:solidFill>
                <a:schemeClr val="tx1"/>
              </a:solidFill>
              <a:latin typeface="Times New Roman" panose="02020603050405020304" pitchFamily="18" charset="0"/>
              <a:ea typeface="Noto Sans Light" panose="020B0502040504020204" pitchFamily="34" charset="0"/>
              <a:cs typeface="Times New Roman" panose="02020603050405020304" pitchFamily="18" charset="0"/>
            </a:endParaRPr>
          </a:p>
          <a:p>
            <a:pPr marL="285750" indent="-285750">
              <a:buFont typeface="Wingdings" panose="05000000000000000000" pitchFamily="2" charset="2"/>
              <a:buChar char="q"/>
            </a:pPr>
            <a:r>
              <a:rPr lang="fr-FR" sz="1800" b="1" dirty="0">
                <a:solidFill>
                  <a:schemeClr val="tx1"/>
                </a:solidFill>
                <a:latin typeface="Times New Roman" panose="02020603050405020304" pitchFamily="18" charset="0"/>
                <a:cs typeface="Times New Roman" panose="02020603050405020304" pitchFamily="18" charset="0"/>
              </a:rPr>
              <a:t>Au Sénégal, l’Université Cheikh Hamidou Kane a expérimenté un tuteur en e-learning capable de suivre les besoins des étudiants à distance et d’y répondre de manière individualisée.</a:t>
            </a:r>
            <a:endParaRPr lang="fr-FR" sz="2800" b="1" dirty="0">
              <a:solidFill>
                <a:schemeClr val="tx1"/>
              </a:solidFill>
              <a:latin typeface="Times New Roman" panose="02020603050405020304" pitchFamily="18" charset="0"/>
              <a:ea typeface="Noto Sans Light" panose="020B0502040504020204" pitchFamily="34" charset="0"/>
              <a:cs typeface="Times New Roman" panose="02020603050405020304" pitchFamily="18" charset="0"/>
            </a:endParaRPr>
          </a:p>
          <a:p>
            <a:pPr marL="139700">
              <a:buClr>
                <a:schemeClr val="dk1"/>
              </a:buClr>
              <a:buSzPts val="1400"/>
            </a:pPr>
            <a:endParaRPr lang="fr-FR" sz="2000" b="1" dirty="0">
              <a:solidFill>
                <a:schemeClr val="bg1"/>
              </a:solidFill>
              <a:latin typeface="Times New Roman" panose="02020603050405020304" pitchFamily="18" charset="0"/>
              <a:ea typeface="Noto Sans Light" panose="020B0502040504020204" pitchFamily="34" charset="0"/>
              <a:cs typeface="Times New Roman" panose="02020603050405020304" pitchFamily="18" charset="0"/>
            </a:endParaRPr>
          </a:p>
          <a:p>
            <a:pPr marL="482600" indent="-342900">
              <a:buClr>
                <a:schemeClr val="dk1"/>
              </a:buClr>
              <a:buSzPts val="1400"/>
              <a:buFont typeface="Arial" panose="020B0604020202020204" pitchFamily="34" charset="0"/>
              <a:buChar char="•"/>
            </a:pPr>
            <a:endParaRPr lang="fr-FR" sz="2000" b="1" dirty="0">
              <a:solidFill>
                <a:schemeClr val="bg1"/>
              </a:solidFill>
              <a:latin typeface="Times New Roman" panose="02020603050405020304" pitchFamily="18" charset="0"/>
              <a:ea typeface="Noto Sans Light" panose="020B0502040504020204" pitchFamily="34" charset="0"/>
              <a:cs typeface="Times New Roman" panose="02020603050405020304" pitchFamily="18" charset="0"/>
            </a:endParaRPr>
          </a:p>
          <a:p>
            <a:pPr marL="139700">
              <a:buClr>
                <a:schemeClr val="dk1"/>
              </a:buClr>
              <a:buSzPts val="1400"/>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sp>
        <p:nvSpPr>
          <p:cNvPr id="14" name="Rectangle 13">
            <a:extLst>
              <a:ext uri="{FF2B5EF4-FFF2-40B4-BE49-F238E27FC236}">
                <a16:creationId xmlns:a16="http://schemas.microsoft.com/office/drawing/2014/main" id="{A940EBDC-6276-9ED7-2A1A-C9EEE7D50168}"/>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7" name="Groupe 6">
            <a:extLst>
              <a:ext uri="{FF2B5EF4-FFF2-40B4-BE49-F238E27FC236}">
                <a16:creationId xmlns:a16="http://schemas.microsoft.com/office/drawing/2014/main" id="{77DAF4B5-F793-9C8D-0898-6FE580A82335}"/>
              </a:ext>
            </a:extLst>
          </p:cNvPr>
          <p:cNvGrpSpPr/>
          <p:nvPr/>
        </p:nvGrpSpPr>
        <p:grpSpPr>
          <a:xfrm>
            <a:off x="586853" y="4436885"/>
            <a:ext cx="8045257" cy="727320"/>
            <a:chOff x="586853" y="4436885"/>
            <a:chExt cx="8045257" cy="727320"/>
          </a:xfrm>
        </p:grpSpPr>
        <p:grpSp>
          <p:nvGrpSpPr>
            <p:cNvPr id="8" name="Groupe 7">
              <a:extLst>
                <a:ext uri="{FF2B5EF4-FFF2-40B4-BE49-F238E27FC236}">
                  <a16:creationId xmlns:a16="http://schemas.microsoft.com/office/drawing/2014/main" id="{494FBE26-6DF9-CCBD-212C-363BBE93E469}"/>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F1BA2964-CB6D-C4D3-4273-CFB7B8134DB1}"/>
                  </a:ext>
                </a:extLst>
              </p:cNvPr>
              <p:cNvPicPr>
                <a:picLocks noChangeAspect="1"/>
              </p:cNvPicPr>
              <p:nvPr/>
            </p:nvPicPr>
            <p:blipFill>
              <a:blip r:embed="rId4"/>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21EF786A-F533-33A6-5EF6-E485A641856C}"/>
                  </a:ext>
                </a:extLst>
              </p:cNvPr>
              <p:cNvPicPr>
                <a:picLocks noChangeAspect="1"/>
              </p:cNvPicPr>
              <p:nvPr/>
            </p:nvPicPr>
            <p:blipFill>
              <a:blip r:embed="rId5"/>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235E0AB6-6A1D-E5BB-9977-AE71D174E53C}"/>
                  </a:ext>
                </a:extLst>
              </p:cNvPr>
              <p:cNvPicPr>
                <a:picLocks noChangeAspect="1"/>
              </p:cNvPicPr>
              <p:nvPr/>
            </p:nvPicPr>
            <p:blipFill>
              <a:blip r:embed="rId6"/>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E385C698-B4FE-A2E2-FA72-D17776AFFAB2}"/>
                </a:ext>
              </a:extLst>
            </p:cNvPr>
            <p:cNvPicPr>
              <a:picLocks noChangeAspect="1"/>
            </p:cNvPicPr>
            <p:nvPr/>
          </p:nvPicPr>
          <p:blipFill>
            <a:blip r:embed="rId7"/>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CE8E8B0B-243D-681D-6FDF-5AE2573C1A49}"/>
                </a:ext>
              </a:extLst>
            </p:cNvPr>
            <p:cNvPicPr>
              <a:picLocks noChangeAspect="1"/>
            </p:cNvPicPr>
            <p:nvPr/>
          </p:nvPicPr>
          <p:blipFill>
            <a:blip r:embed="rId8"/>
            <a:stretch>
              <a:fillRect/>
            </a:stretch>
          </p:blipFill>
          <p:spPr>
            <a:xfrm>
              <a:off x="6144619" y="4450888"/>
              <a:ext cx="767008" cy="713317"/>
            </a:xfrm>
            <a:prstGeom prst="rect">
              <a:avLst/>
            </a:prstGeom>
          </p:spPr>
        </p:pic>
      </p:grpSp>
    </p:spTree>
    <p:custDataLst>
      <p:tags r:id="rId1"/>
    </p:custDataLst>
    <p:extLst>
      <p:ext uri="{BB962C8B-B14F-4D97-AF65-F5344CB8AC3E}">
        <p14:creationId xmlns:p14="http://schemas.microsoft.com/office/powerpoint/2010/main" val="2472236563"/>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66"/>
                                        </p:tgtEl>
                                        <p:attrNameLst>
                                          <p:attrName>style.visibility</p:attrName>
                                        </p:attrNameLst>
                                      </p:cBhvr>
                                      <p:to>
                                        <p:strVal val="visible"/>
                                      </p:to>
                                    </p:set>
                                    <p:animEffect transition="in" filter="fade">
                                      <p:cBhvr>
                                        <p:cTn id="7" dur="1000"/>
                                        <p:tgtEl>
                                          <p:spTgt spid="1166"/>
                                        </p:tgtEl>
                                      </p:cBhvr>
                                    </p:animEffect>
                                    <p:anim calcmode="lin" valueType="num">
                                      <p:cBhvr>
                                        <p:cTn id="8" dur="1000" fill="hold"/>
                                        <p:tgtEl>
                                          <p:spTgt spid="1166"/>
                                        </p:tgtEl>
                                        <p:attrNameLst>
                                          <p:attrName>ppt_x</p:attrName>
                                        </p:attrNameLst>
                                      </p:cBhvr>
                                      <p:tavLst>
                                        <p:tav tm="0">
                                          <p:val>
                                            <p:strVal val="#ppt_x"/>
                                          </p:val>
                                        </p:tav>
                                        <p:tav tm="100000">
                                          <p:val>
                                            <p:strVal val="#ppt_x"/>
                                          </p:val>
                                        </p:tav>
                                      </p:tavLst>
                                    </p:anim>
                                    <p:anim calcmode="lin" valueType="num">
                                      <p:cBhvr>
                                        <p:cTn id="9" dur="1000" fill="hold"/>
                                        <p:tgtEl>
                                          <p:spTgt spid="116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6"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51"/>
        <p:cNvGrpSpPr/>
        <p:nvPr/>
      </p:nvGrpSpPr>
      <p:grpSpPr>
        <a:xfrm>
          <a:off x="0" y="0"/>
          <a:ext cx="0" cy="0"/>
          <a:chOff x="0" y="0"/>
          <a:chExt cx="0" cy="0"/>
        </a:xfrm>
      </p:grpSpPr>
      <p:sp>
        <p:nvSpPr>
          <p:cNvPr id="13" name="Google Shape;1208;p36">
            <a:extLst>
              <a:ext uri="{FF2B5EF4-FFF2-40B4-BE49-F238E27FC236}">
                <a16:creationId xmlns:a16="http://schemas.microsoft.com/office/drawing/2014/main" id="{ECE8204F-A3F9-B72E-7AB9-66854666C503}"/>
              </a:ext>
            </a:extLst>
          </p:cNvPr>
          <p:cNvSpPr txBox="1">
            <a:spLocks noGrp="1"/>
          </p:cNvSpPr>
          <p:nvPr>
            <p:ph type="title"/>
          </p:nvPr>
        </p:nvSpPr>
        <p:spPr>
          <a:xfrm>
            <a:off x="2716893" y="1748178"/>
            <a:ext cx="6520580" cy="1525800"/>
          </a:xfrm>
          <a:prstGeom prst="rect">
            <a:avLst/>
          </a:prstGeom>
        </p:spPr>
        <p:txBody>
          <a:bodyPr spcFirstLastPara="1" wrap="square" lIns="91425" tIns="91425" rIns="91425" bIns="91425" anchor="ctr" anchorCtr="0">
            <a:noAutofit/>
          </a:bodyPr>
          <a:lstStyle/>
          <a:p>
            <a:pPr lvl="0" algn="l"/>
            <a:r>
              <a:rPr lang="fr-FR" sz="5000" dirty="0">
                <a:latin typeface="Open Sans ExtraBold" pitchFamily="2" charset="0"/>
                <a:ea typeface="Open Sans ExtraBold" pitchFamily="2" charset="0"/>
                <a:cs typeface="Open Sans ExtraBold" pitchFamily="2" charset="0"/>
              </a:rPr>
              <a:t>Méthodologie</a:t>
            </a:r>
            <a:endParaRPr sz="5000" dirty="0">
              <a:latin typeface="Open Sans ExtraBold" pitchFamily="2" charset="0"/>
              <a:ea typeface="Open Sans ExtraBold" pitchFamily="2" charset="0"/>
              <a:cs typeface="Open Sans ExtraBold" pitchFamily="2" charset="0"/>
            </a:endParaRPr>
          </a:p>
        </p:txBody>
      </p:sp>
      <p:sp>
        <p:nvSpPr>
          <p:cNvPr id="14" name="Google Shape;1209;p36">
            <a:extLst>
              <a:ext uri="{FF2B5EF4-FFF2-40B4-BE49-F238E27FC236}">
                <a16:creationId xmlns:a16="http://schemas.microsoft.com/office/drawing/2014/main" id="{721DF72C-DEB2-CEC5-5D1D-167CDCEB912E}"/>
              </a:ext>
            </a:extLst>
          </p:cNvPr>
          <p:cNvSpPr txBox="1">
            <a:spLocks/>
          </p:cNvSpPr>
          <p:nvPr/>
        </p:nvSpPr>
        <p:spPr>
          <a:xfrm>
            <a:off x="631596" y="1856178"/>
            <a:ext cx="1715678" cy="14178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7200" dirty="0">
                <a:solidFill>
                  <a:schemeClr val="bg1"/>
                </a:solidFill>
                <a:latin typeface="Open Sans ExtraBold" pitchFamily="2" charset="0"/>
                <a:ea typeface="Open Sans ExtraBold" pitchFamily="2" charset="0"/>
                <a:cs typeface="Open Sans ExtraBold" pitchFamily="2" charset="0"/>
              </a:rPr>
              <a:t>4</a:t>
            </a:r>
          </a:p>
        </p:txBody>
      </p:sp>
      <p:sp>
        <p:nvSpPr>
          <p:cNvPr id="15" name="Google Shape;1211;p36">
            <a:extLst>
              <a:ext uri="{FF2B5EF4-FFF2-40B4-BE49-F238E27FC236}">
                <a16:creationId xmlns:a16="http://schemas.microsoft.com/office/drawing/2014/main" id="{FE6F2C0A-C802-656D-765A-B0AEBAE6DF8B}"/>
              </a:ext>
            </a:extLst>
          </p:cNvPr>
          <p:cNvSpPr/>
          <p:nvPr/>
        </p:nvSpPr>
        <p:spPr>
          <a:xfrm rot="-900712">
            <a:off x="363684" y="1450018"/>
            <a:ext cx="2243464" cy="2243464"/>
          </a:xfrm>
          <a:prstGeom prst="donut">
            <a:avLst>
              <a:gd name="adj" fmla="val 12381"/>
            </a:avLst>
          </a:prstGeom>
          <a:gradFill>
            <a:gsLst>
              <a:gs pos="0">
                <a:schemeClr val="accent2">
                  <a:lumMod val="60000"/>
                  <a:lumOff val="40000"/>
                </a:schemeClr>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 name="Groupe 16">
            <a:extLst>
              <a:ext uri="{FF2B5EF4-FFF2-40B4-BE49-F238E27FC236}">
                <a16:creationId xmlns:a16="http://schemas.microsoft.com/office/drawing/2014/main" id="{695A8D58-64B2-6ECD-9AE0-D349B1C06D51}"/>
              </a:ext>
            </a:extLst>
          </p:cNvPr>
          <p:cNvGrpSpPr>
            <a:grpSpLocks noGrp="1" noUngrp="1" noRot="1" noMove="1" noResize="1"/>
          </p:cNvGrpSpPr>
          <p:nvPr/>
        </p:nvGrpSpPr>
        <p:grpSpPr>
          <a:xfrm>
            <a:off x="-863600" y="4390948"/>
            <a:ext cx="10007600" cy="773257"/>
            <a:chOff x="-863600" y="4390948"/>
            <a:chExt cx="10007600" cy="773257"/>
          </a:xfrm>
        </p:grpSpPr>
        <p:sp>
          <p:nvSpPr>
            <p:cNvPr id="2" name="Rectangle 1">
              <a:extLst>
                <a:ext uri="{FF2B5EF4-FFF2-40B4-BE49-F238E27FC236}">
                  <a16:creationId xmlns:a16="http://schemas.microsoft.com/office/drawing/2014/main" id="{AA45B7CC-BDD7-5B67-56E1-8FABE3C9CB7E}"/>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ZoneTexte 15">
              <a:extLst>
                <a:ext uri="{FF2B5EF4-FFF2-40B4-BE49-F238E27FC236}">
                  <a16:creationId xmlns:a16="http://schemas.microsoft.com/office/drawing/2014/main" id="{844E43D4-B3A9-4B54-6944-A993D1774DF3}"/>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3" name="Groupe 2">
            <a:extLst>
              <a:ext uri="{FF2B5EF4-FFF2-40B4-BE49-F238E27FC236}">
                <a16:creationId xmlns:a16="http://schemas.microsoft.com/office/drawing/2014/main" id="{E716DF86-5DF3-0DCF-9055-E26D176A4528}"/>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E2B2D916-AD9A-B9DC-7730-24E078423B70}"/>
                </a:ext>
              </a:extLst>
            </p:cNvPr>
            <p:cNvGrpSpPr/>
            <p:nvPr/>
          </p:nvGrpSpPr>
          <p:grpSpPr>
            <a:xfrm>
              <a:off x="586853" y="4447609"/>
              <a:ext cx="8045257" cy="599993"/>
              <a:chOff x="650661" y="4441591"/>
              <a:chExt cx="8045257" cy="599993"/>
            </a:xfrm>
          </p:grpSpPr>
          <p:pic>
            <p:nvPicPr>
              <p:cNvPr id="7" name="Image 6" descr="Une image contenant Graphique, cercle, capture d’écran, Police&#10;&#10;Description générée automatiquement">
                <a:extLst>
                  <a:ext uri="{FF2B5EF4-FFF2-40B4-BE49-F238E27FC236}">
                    <a16:creationId xmlns:a16="http://schemas.microsoft.com/office/drawing/2014/main" id="{4867EEAB-9459-54F8-C653-4B757BEF154D}"/>
                  </a:ext>
                </a:extLst>
              </p:cNvPr>
              <p:cNvPicPr>
                <a:picLocks noChangeAspect="1"/>
              </p:cNvPicPr>
              <p:nvPr/>
            </p:nvPicPr>
            <p:blipFill>
              <a:blip r:embed="rId4"/>
              <a:stretch>
                <a:fillRect/>
              </a:stretch>
            </p:blipFill>
            <p:spPr>
              <a:xfrm>
                <a:off x="7739462" y="4555267"/>
                <a:ext cx="956456" cy="422434"/>
              </a:xfrm>
              <a:prstGeom prst="rect">
                <a:avLst/>
              </a:prstGeom>
            </p:spPr>
          </p:pic>
          <p:pic>
            <p:nvPicPr>
              <p:cNvPr id="8" name="Image 7" descr="Une image contenant Graphique, graphisme, Police, Caractère coloré&#10;&#10;Description générée automatiquement">
                <a:extLst>
                  <a:ext uri="{FF2B5EF4-FFF2-40B4-BE49-F238E27FC236}">
                    <a16:creationId xmlns:a16="http://schemas.microsoft.com/office/drawing/2014/main" id="{BEFF5BED-BE7D-C1BA-7DC1-F3A8F3E4AAAE}"/>
                  </a:ext>
                </a:extLst>
              </p:cNvPr>
              <p:cNvPicPr>
                <a:picLocks noChangeAspect="1"/>
              </p:cNvPicPr>
              <p:nvPr/>
            </p:nvPicPr>
            <p:blipFill>
              <a:blip r:embed="rId5"/>
              <a:stretch>
                <a:fillRect/>
              </a:stretch>
            </p:blipFill>
            <p:spPr>
              <a:xfrm>
                <a:off x="3774270" y="4441591"/>
                <a:ext cx="1670130" cy="599993"/>
              </a:xfrm>
              <a:prstGeom prst="rect">
                <a:avLst/>
              </a:prstGeom>
            </p:spPr>
          </p:pic>
          <p:pic>
            <p:nvPicPr>
              <p:cNvPr id="10" name="Image 9" descr="Une image contenant Graphique, graphisme, capture d’écran, Caractère coloré&#10;&#10;Le contenu généré par l’IA peut être incorrect.">
                <a:extLst>
                  <a:ext uri="{FF2B5EF4-FFF2-40B4-BE49-F238E27FC236}">
                    <a16:creationId xmlns:a16="http://schemas.microsoft.com/office/drawing/2014/main" id="{5C51564C-ABBA-C112-F061-8547E199A125}"/>
                  </a:ext>
                </a:extLst>
              </p:cNvPr>
              <p:cNvPicPr>
                <a:picLocks noChangeAspect="1"/>
              </p:cNvPicPr>
              <p:nvPr/>
            </p:nvPicPr>
            <p:blipFill>
              <a:blip r:embed="rId6"/>
              <a:stretch>
                <a:fillRect/>
              </a:stretch>
            </p:blipFill>
            <p:spPr>
              <a:xfrm>
                <a:off x="650661" y="4599315"/>
                <a:ext cx="1025431" cy="372573"/>
              </a:xfrm>
              <a:prstGeom prst="rect">
                <a:avLst/>
              </a:prstGeom>
            </p:spPr>
          </p:pic>
        </p:grpSp>
        <p:pic>
          <p:nvPicPr>
            <p:cNvPr id="5" name="Image 4" descr="Une image contenant texte, logo, Graphique, graphisme&#10;&#10;Le contenu généré par l’IA peut être incorrect.">
              <a:extLst>
                <a:ext uri="{FF2B5EF4-FFF2-40B4-BE49-F238E27FC236}">
                  <a16:creationId xmlns:a16="http://schemas.microsoft.com/office/drawing/2014/main" id="{73ED131A-CC47-1305-3117-048A8989B700}"/>
                </a:ext>
              </a:extLst>
            </p:cNvPr>
            <p:cNvPicPr>
              <a:picLocks noChangeAspect="1"/>
            </p:cNvPicPr>
            <p:nvPr/>
          </p:nvPicPr>
          <p:blipFill>
            <a:blip r:embed="rId7"/>
            <a:stretch>
              <a:fillRect/>
            </a:stretch>
          </p:blipFill>
          <p:spPr>
            <a:xfrm>
              <a:off x="2338683" y="4436885"/>
              <a:ext cx="707033" cy="671234"/>
            </a:xfrm>
            <a:prstGeom prst="rect">
              <a:avLst/>
            </a:prstGeom>
          </p:spPr>
        </p:pic>
        <p:pic>
          <p:nvPicPr>
            <p:cNvPr id="6" name="Image 5" descr="Une image contenant texte, Police, capture d’écran, logo&#10;&#10;Le contenu généré par l’IA peut être incorrect.">
              <a:extLst>
                <a:ext uri="{FF2B5EF4-FFF2-40B4-BE49-F238E27FC236}">
                  <a16:creationId xmlns:a16="http://schemas.microsoft.com/office/drawing/2014/main" id="{B6C15C8E-8F1B-CAC0-7092-81A71719EE0F}"/>
                </a:ext>
              </a:extLst>
            </p:cNvPr>
            <p:cNvPicPr>
              <a:picLocks noChangeAspect="1"/>
            </p:cNvPicPr>
            <p:nvPr/>
          </p:nvPicPr>
          <p:blipFill>
            <a:blip r:embed="rId8"/>
            <a:stretch>
              <a:fillRect/>
            </a:stretch>
          </p:blipFill>
          <p:spPr>
            <a:xfrm>
              <a:off x="6144619" y="4450888"/>
              <a:ext cx="767008" cy="713317"/>
            </a:xfrm>
            <a:prstGeom prst="rect">
              <a:avLst/>
            </a:prstGeom>
          </p:spPr>
        </p:pic>
      </p:grpSp>
    </p:spTree>
    <p:custDataLst>
      <p:tags r:id="rId1"/>
    </p:custDataLst>
    <p:extLst>
      <p:ext uri="{BB962C8B-B14F-4D97-AF65-F5344CB8AC3E}">
        <p14:creationId xmlns:p14="http://schemas.microsoft.com/office/powerpoint/2010/main" val="3841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96"/>
        <p:cNvGrpSpPr/>
        <p:nvPr/>
      </p:nvGrpSpPr>
      <p:grpSpPr>
        <a:xfrm>
          <a:off x="0" y="0"/>
          <a:ext cx="0" cy="0"/>
          <a:chOff x="0" y="0"/>
          <a:chExt cx="0" cy="0"/>
        </a:xfrm>
      </p:grpSpPr>
      <p:sp>
        <p:nvSpPr>
          <p:cNvPr id="20" name="Google Shape;1166;p33">
            <a:extLst>
              <a:ext uri="{FF2B5EF4-FFF2-40B4-BE49-F238E27FC236}">
                <a16:creationId xmlns:a16="http://schemas.microsoft.com/office/drawing/2014/main" id="{074BA24F-30EB-E73F-3411-CD07ACCEB00D}"/>
              </a:ext>
            </a:extLst>
          </p:cNvPr>
          <p:cNvSpPr txBox="1">
            <a:spLocks noGrp="1"/>
          </p:cNvSpPr>
          <p:nvPr>
            <p:ph type="title"/>
          </p:nvPr>
        </p:nvSpPr>
        <p:spPr>
          <a:xfrm>
            <a:off x="543487" y="325091"/>
            <a:ext cx="4584623" cy="585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err="1">
                <a:latin typeface="Noto Sans Black" panose="020B0502040504020204" pitchFamily="34" charset="0"/>
                <a:ea typeface="Noto Sans Black" panose="020B0502040504020204" pitchFamily="34" charset="0"/>
                <a:cs typeface="Noto Sans Black" panose="020B0502040504020204" pitchFamily="34" charset="0"/>
              </a:rPr>
              <a:t>Méthodologie</a:t>
            </a:r>
            <a:endParaRPr dirty="0">
              <a:latin typeface="Noto Sans Black" panose="020B0502040504020204" pitchFamily="34" charset="0"/>
              <a:ea typeface="Noto Sans Black" panose="020B0502040504020204" pitchFamily="34" charset="0"/>
              <a:cs typeface="Noto Sans Black" panose="020B0502040504020204" pitchFamily="34" charset="0"/>
            </a:endParaRPr>
          </a:p>
        </p:txBody>
      </p:sp>
      <p:grpSp>
        <p:nvGrpSpPr>
          <p:cNvPr id="3" name="Groupe 2">
            <a:extLst>
              <a:ext uri="{FF2B5EF4-FFF2-40B4-BE49-F238E27FC236}">
                <a16:creationId xmlns:a16="http://schemas.microsoft.com/office/drawing/2014/main" id="{131F2B04-377F-BC56-677E-C21C4B8C44CE}"/>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F0A5B391-CE0B-2E08-9735-81CA64496593}"/>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901CE93D-B9C7-F192-FDD7-E78C5C89FB9C}"/>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8E188248-3083-8391-3EA9-CB34BAB6178C}"/>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35294743-F5DD-BC12-C96D-E2C6AE73B213}"/>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5D10FE7C-EDAE-486B-4E7F-0540C74D6433}"/>
                  </a:ext>
                </a:extLst>
              </p:cNvPr>
              <p:cNvPicPr>
                <a:picLocks noChangeAspect="1"/>
              </p:cNvPicPr>
              <p:nvPr/>
            </p:nvPicPr>
            <p:blipFill>
              <a:blip r:embed="rId4"/>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7089C8DF-CF3F-7A31-C4E0-5FB2A13E62AB}"/>
                  </a:ext>
                </a:extLst>
              </p:cNvPr>
              <p:cNvPicPr>
                <a:picLocks noChangeAspect="1"/>
              </p:cNvPicPr>
              <p:nvPr/>
            </p:nvPicPr>
            <p:blipFill>
              <a:blip r:embed="rId5"/>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C5FBCAD3-7901-CBB9-C419-A4698A4A04E6}"/>
                  </a:ext>
                </a:extLst>
              </p:cNvPr>
              <p:cNvPicPr>
                <a:picLocks noChangeAspect="1"/>
              </p:cNvPicPr>
              <p:nvPr/>
            </p:nvPicPr>
            <p:blipFill>
              <a:blip r:embed="rId6"/>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CA49D81E-FA03-05F3-BEA7-76D45CA1F1B6}"/>
                </a:ext>
              </a:extLst>
            </p:cNvPr>
            <p:cNvPicPr>
              <a:picLocks noChangeAspect="1"/>
            </p:cNvPicPr>
            <p:nvPr/>
          </p:nvPicPr>
          <p:blipFill>
            <a:blip r:embed="rId7"/>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973D0777-34FC-F410-CA35-DEA04A47384B}"/>
                </a:ext>
              </a:extLst>
            </p:cNvPr>
            <p:cNvPicPr>
              <a:picLocks noChangeAspect="1"/>
            </p:cNvPicPr>
            <p:nvPr/>
          </p:nvPicPr>
          <p:blipFill>
            <a:blip r:embed="rId8"/>
            <a:stretch>
              <a:fillRect/>
            </a:stretch>
          </p:blipFill>
          <p:spPr>
            <a:xfrm>
              <a:off x="6144619" y="4450888"/>
              <a:ext cx="767008" cy="713317"/>
            </a:xfrm>
            <a:prstGeom prst="rect">
              <a:avLst/>
            </a:prstGeom>
          </p:spPr>
        </p:pic>
      </p:grpSp>
      <p:sp>
        <p:nvSpPr>
          <p:cNvPr id="14" name="ZoneTexte 13">
            <a:extLst>
              <a:ext uri="{FF2B5EF4-FFF2-40B4-BE49-F238E27FC236}">
                <a16:creationId xmlns:a16="http://schemas.microsoft.com/office/drawing/2014/main" id="{2B3B8503-F6B8-ACA3-D620-9A4A736E62C7}"/>
              </a:ext>
            </a:extLst>
          </p:cNvPr>
          <p:cNvSpPr txBox="1"/>
          <p:nvPr/>
        </p:nvSpPr>
        <p:spPr>
          <a:xfrm>
            <a:off x="586852" y="1125376"/>
            <a:ext cx="7699192" cy="400110"/>
          </a:xfrm>
          <a:prstGeom prst="rect">
            <a:avLst/>
          </a:prstGeom>
          <a:noFill/>
        </p:spPr>
        <p:txBody>
          <a:bodyPr wrap="square">
            <a:spAutoFit/>
          </a:bodyPr>
          <a:lstStyle/>
          <a:p>
            <a:pPr marL="285750" indent="-285750">
              <a:buFont typeface="Wingdings" panose="05000000000000000000" pitchFamily="2" charset="2"/>
              <a:buChar char="q"/>
            </a:pPr>
            <a:r>
              <a:rPr lang="fr-FR" sz="2000" b="1" dirty="0">
                <a:solidFill>
                  <a:schemeClr val="bg1"/>
                </a:solidFill>
                <a:latin typeface="Times New Roman" panose="02020603050405020304" pitchFamily="18" charset="0"/>
                <a:cs typeface="Times New Roman" panose="02020603050405020304" pitchFamily="18" charset="0"/>
              </a:rPr>
              <a:t>Enquête exploratoire : enseignants, formateurs, conseillers.</a:t>
            </a:r>
            <a:r>
              <a:rPr lang="fr-FR" sz="2000" dirty="0">
                <a:latin typeface="Times New Roman" panose="02020603050405020304" pitchFamily="18" charset="0"/>
                <a:cs typeface="Times New Roman" panose="02020603050405020304" pitchFamily="18" charset="0"/>
              </a:rPr>
              <a:t>.</a:t>
            </a:r>
          </a:p>
        </p:txBody>
      </p:sp>
      <p:sp>
        <p:nvSpPr>
          <p:cNvPr id="21" name="ZoneTexte 20">
            <a:extLst>
              <a:ext uri="{FF2B5EF4-FFF2-40B4-BE49-F238E27FC236}">
                <a16:creationId xmlns:a16="http://schemas.microsoft.com/office/drawing/2014/main" id="{5A9F9656-058D-86CA-1F52-49084CE68C53}"/>
              </a:ext>
            </a:extLst>
          </p:cNvPr>
          <p:cNvSpPr txBox="1"/>
          <p:nvPr/>
        </p:nvSpPr>
        <p:spPr>
          <a:xfrm>
            <a:off x="543487" y="1444687"/>
            <a:ext cx="7428088" cy="646331"/>
          </a:xfrm>
          <a:prstGeom prst="rect">
            <a:avLst/>
          </a:prstGeom>
          <a:noFill/>
        </p:spPr>
        <p:txBody>
          <a:bodyPr wrap="square">
            <a:spAutoFit/>
          </a:bodyPr>
          <a:lstStyle/>
          <a:p>
            <a:pPr marL="285750" indent="-285750">
              <a:buFont typeface="Wingdings" panose="05000000000000000000" pitchFamily="2" charset="2"/>
              <a:buChar char="q"/>
            </a:pPr>
            <a:r>
              <a:rPr lang="fr-FR" sz="1800" b="1" dirty="0">
                <a:solidFill>
                  <a:schemeClr val="bg1"/>
                </a:solidFill>
                <a:latin typeface="Times New Roman" panose="02020603050405020304" pitchFamily="18" charset="0"/>
                <a:cs typeface="Times New Roman" panose="02020603050405020304" pitchFamily="18" charset="0"/>
              </a:rPr>
              <a:t>Conception technique : base MySQL, interfaces web responsives (PHP, JavaScript, HTML5, Bootstrap), moteur NLP IA.</a:t>
            </a:r>
          </a:p>
        </p:txBody>
      </p:sp>
      <p:sp>
        <p:nvSpPr>
          <p:cNvPr id="25" name="ZoneTexte 24">
            <a:extLst>
              <a:ext uri="{FF2B5EF4-FFF2-40B4-BE49-F238E27FC236}">
                <a16:creationId xmlns:a16="http://schemas.microsoft.com/office/drawing/2014/main" id="{A86E3F1F-5DBE-5685-9B90-3019129C7BAB}"/>
              </a:ext>
            </a:extLst>
          </p:cNvPr>
          <p:cNvSpPr txBox="1"/>
          <p:nvPr/>
        </p:nvSpPr>
        <p:spPr>
          <a:xfrm>
            <a:off x="542405" y="2005229"/>
            <a:ext cx="5006622" cy="369332"/>
          </a:xfrm>
          <a:prstGeom prst="rect">
            <a:avLst/>
          </a:prstGeom>
          <a:noFill/>
        </p:spPr>
        <p:txBody>
          <a:bodyPr wrap="square">
            <a:spAutoFit/>
          </a:bodyPr>
          <a:lstStyle/>
          <a:p>
            <a:pPr marL="285750" indent="-285750">
              <a:buFont typeface="Wingdings" panose="05000000000000000000" pitchFamily="2" charset="2"/>
              <a:buChar char="q"/>
            </a:pPr>
            <a:r>
              <a:rPr lang="fr-FR" sz="1800" b="1" dirty="0">
                <a:solidFill>
                  <a:schemeClr val="bg1"/>
                </a:solidFill>
                <a:latin typeface="Times New Roman" panose="02020603050405020304" pitchFamily="18" charset="0"/>
                <a:cs typeface="Times New Roman" panose="02020603050405020304" pitchFamily="18" charset="0"/>
              </a:rPr>
              <a:t>Prototypage et validation ergonomique.</a:t>
            </a:r>
          </a:p>
        </p:txBody>
      </p:sp>
      <p:sp>
        <p:nvSpPr>
          <p:cNvPr id="27" name="ZoneTexte 26">
            <a:extLst>
              <a:ext uri="{FF2B5EF4-FFF2-40B4-BE49-F238E27FC236}">
                <a16:creationId xmlns:a16="http://schemas.microsoft.com/office/drawing/2014/main" id="{CE29870C-EA10-682E-DCFF-32D188B18551}"/>
              </a:ext>
            </a:extLst>
          </p:cNvPr>
          <p:cNvSpPr txBox="1"/>
          <p:nvPr/>
        </p:nvSpPr>
        <p:spPr>
          <a:xfrm>
            <a:off x="542405" y="2346603"/>
            <a:ext cx="7699192" cy="400110"/>
          </a:xfrm>
          <a:prstGeom prst="rect">
            <a:avLst/>
          </a:prstGeom>
          <a:noFill/>
        </p:spPr>
        <p:txBody>
          <a:bodyPr wrap="square">
            <a:spAutoFit/>
          </a:bodyPr>
          <a:lstStyle/>
          <a:p>
            <a:pPr marL="285750" indent="-285750">
              <a:buFont typeface="Wingdings" panose="05000000000000000000" pitchFamily="2" charset="2"/>
              <a:buChar char="q"/>
            </a:pPr>
            <a:r>
              <a:rPr lang="fr-FR" sz="2000" b="1" dirty="0">
                <a:solidFill>
                  <a:schemeClr val="bg1"/>
                </a:solidFill>
                <a:latin typeface="Times New Roman" panose="02020603050405020304" pitchFamily="18" charset="0"/>
                <a:cs typeface="Times New Roman" panose="02020603050405020304" pitchFamily="18" charset="0"/>
              </a:rPr>
              <a:t>Expérimentation : groupe témoin &amp; groupe expérimental (1 an).</a:t>
            </a:r>
            <a:endParaRPr lang="fr-DJ" sz="2000" b="1" dirty="0">
              <a:solidFill>
                <a:schemeClr val="bg1"/>
              </a:solidFill>
              <a:latin typeface="Times New Roman" panose="02020603050405020304" pitchFamily="18" charset="0"/>
              <a:cs typeface="Times New Roman" panose="02020603050405020304" pitchFamily="18" charset="0"/>
            </a:endParaRPr>
          </a:p>
        </p:txBody>
      </p:sp>
      <p:sp>
        <p:nvSpPr>
          <p:cNvPr id="29" name="ZoneTexte 28">
            <a:extLst>
              <a:ext uri="{FF2B5EF4-FFF2-40B4-BE49-F238E27FC236}">
                <a16:creationId xmlns:a16="http://schemas.microsoft.com/office/drawing/2014/main" id="{1FA98D87-508E-3D75-9FCE-B94CB9FA2A3E}"/>
              </a:ext>
            </a:extLst>
          </p:cNvPr>
          <p:cNvSpPr txBox="1"/>
          <p:nvPr/>
        </p:nvSpPr>
        <p:spPr>
          <a:xfrm>
            <a:off x="550958" y="2642811"/>
            <a:ext cx="6809398" cy="400110"/>
          </a:xfrm>
          <a:prstGeom prst="rect">
            <a:avLst/>
          </a:prstGeom>
          <a:noFill/>
        </p:spPr>
        <p:txBody>
          <a:bodyPr wrap="square">
            <a:spAutoFit/>
          </a:bodyPr>
          <a:lstStyle/>
          <a:p>
            <a:pPr marL="285750" indent="-285750">
              <a:buFont typeface="Wingdings" panose="05000000000000000000" pitchFamily="2" charset="2"/>
              <a:buChar char="q"/>
            </a:pPr>
            <a:r>
              <a:rPr lang="fr-FR" sz="2000" b="1" dirty="0">
                <a:solidFill>
                  <a:schemeClr val="bg1"/>
                </a:solidFill>
                <a:latin typeface="Times New Roman" panose="02020603050405020304" pitchFamily="18" charset="0"/>
                <a:cs typeface="Times New Roman" panose="02020603050405020304" pitchFamily="18" charset="0"/>
              </a:rPr>
              <a:t>Analyse quantitative et qualitative des données.</a:t>
            </a:r>
          </a:p>
        </p:txBody>
      </p:sp>
      <p:sp>
        <p:nvSpPr>
          <p:cNvPr id="33" name="ZoneTexte 32">
            <a:extLst>
              <a:ext uri="{FF2B5EF4-FFF2-40B4-BE49-F238E27FC236}">
                <a16:creationId xmlns:a16="http://schemas.microsoft.com/office/drawing/2014/main" id="{ADF51795-CED0-564C-3690-6691263B888C}"/>
              </a:ext>
            </a:extLst>
          </p:cNvPr>
          <p:cNvSpPr txBox="1"/>
          <p:nvPr/>
        </p:nvSpPr>
        <p:spPr>
          <a:xfrm>
            <a:off x="586852" y="2966065"/>
            <a:ext cx="6517754" cy="369332"/>
          </a:xfrm>
          <a:prstGeom prst="rect">
            <a:avLst/>
          </a:prstGeom>
          <a:noFill/>
        </p:spPr>
        <p:txBody>
          <a:bodyPr wrap="square">
            <a:spAutoFit/>
          </a:bodyPr>
          <a:lstStyle/>
          <a:p>
            <a:pPr marL="285750" indent="-285750">
              <a:buFont typeface="Wingdings" panose="05000000000000000000" pitchFamily="2" charset="2"/>
              <a:buChar char="q"/>
            </a:pPr>
            <a:r>
              <a:rPr lang="fr-FR" sz="1800" b="1" dirty="0">
                <a:solidFill>
                  <a:schemeClr val="bg1"/>
                </a:solidFill>
                <a:latin typeface="Times New Roman" panose="02020603050405020304" pitchFamily="18" charset="0"/>
                <a:cs typeface="Times New Roman" panose="02020603050405020304" pitchFamily="18" charset="0"/>
              </a:rPr>
              <a:t>Validation scientifique par triangulation et transposabilité.</a:t>
            </a:r>
            <a:endParaRPr lang="fr-DJ" sz="1800" b="1" dirty="0">
              <a:solidFill>
                <a:schemeClr val="bg1"/>
              </a:solidFill>
              <a:latin typeface="Times New Roman" panose="02020603050405020304" pitchFamily="18" charset="0"/>
              <a:cs typeface="Times New Roman" panose="02020603050405020304" pitchFamily="18" charset="0"/>
            </a:endParaRPr>
          </a:p>
        </p:txBody>
      </p:sp>
    </p:spTree>
    <p:custDataLst>
      <p:tags r:id="rId1"/>
    </p:custData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1000"/>
                                        <p:tgtEl>
                                          <p:spTgt spid="21"/>
                                        </p:tgtEl>
                                      </p:cBhvr>
                                    </p:animEffect>
                                    <p:anim calcmode="lin" valueType="num">
                                      <p:cBhvr>
                                        <p:cTn id="15" dur="1000" fill="hold"/>
                                        <p:tgtEl>
                                          <p:spTgt spid="21"/>
                                        </p:tgtEl>
                                        <p:attrNameLst>
                                          <p:attrName>ppt_x</p:attrName>
                                        </p:attrNameLst>
                                      </p:cBhvr>
                                      <p:tavLst>
                                        <p:tav tm="0">
                                          <p:val>
                                            <p:strVal val="#ppt_x"/>
                                          </p:val>
                                        </p:tav>
                                        <p:tav tm="100000">
                                          <p:val>
                                            <p:strVal val="#ppt_x"/>
                                          </p:val>
                                        </p:tav>
                                      </p:tavLst>
                                    </p:anim>
                                    <p:anim calcmode="lin" valueType="num">
                                      <p:cBhvr>
                                        <p:cTn id="1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1000"/>
                                        <p:tgtEl>
                                          <p:spTgt spid="25"/>
                                        </p:tgtEl>
                                      </p:cBhvr>
                                    </p:animEffect>
                                    <p:anim calcmode="lin" valueType="num">
                                      <p:cBhvr>
                                        <p:cTn id="22" dur="1000" fill="hold"/>
                                        <p:tgtEl>
                                          <p:spTgt spid="25"/>
                                        </p:tgtEl>
                                        <p:attrNameLst>
                                          <p:attrName>ppt_x</p:attrName>
                                        </p:attrNameLst>
                                      </p:cBhvr>
                                      <p:tavLst>
                                        <p:tav tm="0">
                                          <p:val>
                                            <p:strVal val="#ppt_x"/>
                                          </p:val>
                                        </p:tav>
                                        <p:tav tm="100000">
                                          <p:val>
                                            <p:strVal val="#ppt_x"/>
                                          </p:val>
                                        </p:tav>
                                      </p:tavLst>
                                    </p:anim>
                                    <p:anim calcmode="lin" valueType="num">
                                      <p:cBhvr>
                                        <p:cTn id="23"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1000"/>
                                        <p:tgtEl>
                                          <p:spTgt spid="27"/>
                                        </p:tgtEl>
                                      </p:cBhvr>
                                    </p:animEffect>
                                    <p:anim calcmode="lin" valueType="num">
                                      <p:cBhvr>
                                        <p:cTn id="29" dur="1000" fill="hold"/>
                                        <p:tgtEl>
                                          <p:spTgt spid="27"/>
                                        </p:tgtEl>
                                        <p:attrNameLst>
                                          <p:attrName>ppt_x</p:attrName>
                                        </p:attrNameLst>
                                      </p:cBhvr>
                                      <p:tavLst>
                                        <p:tav tm="0">
                                          <p:val>
                                            <p:strVal val="#ppt_x"/>
                                          </p:val>
                                        </p:tav>
                                        <p:tav tm="100000">
                                          <p:val>
                                            <p:strVal val="#ppt_x"/>
                                          </p:val>
                                        </p:tav>
                                      </p:tavLst>
                                    </p:anim>
                                    <p:anim calcmode="lin" valueType="num">
                                      <p:cBhvr>
                                        <p:cTn id="3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1000"/>
                                        <p:tgtEl>
                                          <p:spTgt spid="29"/>
                                        </p:tgtEl>
                                      </p:cBhvr>
                                    </p:animEffect>
                                    <p:anim calcmode="lin" valueType="num">
                                      <p:cBhvr>
                                        <p:cTn id="36" dur="1000" fill="hold"/>
                                        <p:tgtEl>
                                          <p:spTgt spid="29"/>
                                        </p:tgtEl>
                                        <p:attrNameLst>
                                          <p:attrName>ppt_x</p:attrName>
                                        </p:attrNameLst>
                                      </p:cBhvr>
                                      <p:tavLst>
                                        <p:tav tm="0">
                                          <p:val>
                                            <p:strVal val="#ppt_x"/>
                                          </p:val>
                                        </p:tav>
                                        <p:tav tm="100000">
                                          <p:val>
                                            <p:strVal val="#ppt_x"/>
                                          </p:val>
                                        </p:tav>
                                      </p:tavLst>
                                    </p:anim>
                                    <p:anim calcmode="lin" valueType="num">
                                      <p:cBhvr>
                                        <p:cTn id="37"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500" fill="hold"/>
                                        <p:tgtEl>
                                          <p:spTgt spid="33"/>
                                        </p:tgtEl>
                                        <p:attrNameLst>
                                          <p:attrName>ppt_x</p:attrName>
                                        </p:attrNameLst>
                                      </p:cBhvr>
                                      <p:tavLst>
                                        <p:tav tm="0">
                                          <p:val>
                                            <p:strVal val="#ppt_x"/>
                                          </p:val>
                                        </p:tav>
                                        <p:tav tm="100000">
                                          <p:val>
                                            <p:strVal val="#ppt_x"/>
                                          </p:val>
                                        </p:tav>
                                      </p:tavLst>
                                    </p:anim>
                                    <p:anim calcmode="lin" valueType="num">
                                      <p:cBhvr additive="base">
                                        <p:cTn id="43"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1" grpId="0"/>
      <p:bldP spid="25" grpId="0"/>
      <p:bldP spid="27" grpId="0"/>
      <p:bldP spid="29" grpId="0"/>
      <p:bldP spid="33"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88">
          <a:extLst>
            <a:ext uri="{FF2B5EF4-FFF2-40B4-BE49-F238E27FC236}">
              <a16:creationId xmlns:a16="http://schemas.microsoft.com/office/drawing/2014/main" id="{7347D82C-1BFD-A806-7CD3-92AE677B3E32}"/>
            </a:ext>
          </a:extLst>
        </p:cNvPr>
        <p:cNvGrpSpPr/>
        <p:nvPr/>
      </p:nvGrpSpPr>
      <p:grpSpPr>
        <a:xfrm>
          <a:off x="0" y="0"/>
          <a:ext cx="0" cy="0"/>
          <a:chOff x="0" y="0"/>
          <a:chExt cx="0" cy="0"/>
        </a:xfrm>
      </p:grpSpPr>
      <p:sp>
        <p:nvSpPr>
          <p:cNvPr id="1290" name="Google Shape;1290;p44">
            <a:extLst>
              <a:ext uri="{FF2B5EF4-FFF2-40B4-BE49-F238E27FC236}">
                <a16:creationId xmlns:a16="http://schemas.microsoft.com/office/drawing/2014/main" id="{A9A19554-EE13-EFD9-56B8-1D7443B5FAB3}"/>
              </a:ext>
            </a:extLst>
          </p:cNvPr>
          <p:cNvSpPr txBox="1">
            <a:spLocks noGrp="1"/>
          </p:cNvSpPr>
          <p:nvPr>
            <p:ph type="title" idx="2"/>
          </p:nvPr>
        </p:nvSpPr>
        <p:spPr>
          <a:xfrm>
            <a:off x="6734151" y="1862850"/>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Open Sans ExtraBold" pitchFamily="2" charset="0"/>
                <a:ea typeface="Open Sans ExtraBold" pitchFamily="2" charset="0"/>
                <a:cs typeface="Open Sans ExtraBold" pitchFamily="2" charset="0"/>
              </a:rPr>
              <a:t>5</a:t>
            </a:r>
            <a:endParaRPr dirty="0">
              <a:latin typeface="Open Sans ExtraBold" pitchFamily="2" charset="0"/>
              <a:ea typeface="Open Sans ExtraBold" pitchFamily="2" charset="0"/>
              <a:cs typeface="Open Sans ExtraBold" pitchFamily="2" charset="0"/>
            </a:endParaRPr>
          </a:p>
        </p:txBody>
      </p:sp>
      <p:sp>
        <p:nvSpPr>
          <p:cNvPr id="15" name="Google Shape;1208;p36">
            <a:extLst>
              <a:ext uri="{FF2B5EF4-FFF2-40B4-BE49-F238E27FC236}">
                <a16:creationId xmlns:a16="http://schemas.microsoft.com/office/drawing/2014/main" id="{54103A73-8A70-8EB6-4173-08EF560D23BD}"/>
              </a:ext>
            </a:extLst>
          </p:cNvPr>
          <p:cNvSpPr txBox="1">
            <a:spLocks noGrp="1"/>
          </p:cNvSpPr>
          <p:nvPr>
            <p:ph type="title"/>
          </p:nvPr>
        </p:nvSpPr>
        <p:spPr>
          <a:xfrm>
            <a:off x="1411859" y="1424650"/>
            <a:ext cx="4582149" cy="1525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800" dirty="0" err="1">
                <a:latin typeface="Noto Sans Black" panose="020B0502040504020204" pitchFamily="34" charset="0"/>
                <a:ea typeface="Noto Sans Black" panose="020B0502040504020204" pitchFamily="34" charset="0"/>
                <a:cs typeface="Noto Sans Black" panose="020B0502040504020204" pitchFamily="34" charset="0"/>
              </a:rPr>
              <a:t>Résultats</a:t>
            </a:r>
            <a:endParaRPr sz="48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2" name="Rectangle 1">
            <a:extLst>
              <a:ext uri="{FF2B5EF4-FFF2-40B4-BE49-F238E27FC236}">
                <a16:creationId xmlns:a16="http://schemas.microsoft.com/office/drawing/2014/main" id="{7611508E-4CE2-C727-381E-93F8D6AC0B5D}"/>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4" name="Groupe 13">
            <a:extLst>
              <a:ext uri="{FF2B5EF4-FFF2-40B4-BE49-F238E27FC236}">
                <a16:creationId xmlns:a16="http://schemas.microsoft.com/office/drawing/2014/main" id="{840F75C6-29E0-30D9-EC4F-FFBFE1859774}"/>
              </a:ext>
            </a:extLst>
          </p:cNvPr>
          <p:cNvGrpSpPr/>
          <p:nvPr/>
        </p:nvGrpSpPr>
        <p:grpSpPr>
          <a:xfrm>
            <a:off x="586853" y="4436885"/>
            <a:ext cx="8045257" cy="727320"/>
            <a:chOff x="586853" y="4436885"/>
            <a:chExt cx="8045257" cy="727320"/>
          </a:xfrm>
        </p:grpSpPr>
        <p:grpSp>
          <p:nvGrpSpPr>
            <p:cNvPr id="16" name="Groupe 15">
              <a:extLst>
                <a:ext uri="{FF2B5EF4-FFF2-40B4-BE49-F238E27FC236}">
                  <a16:creationId xmlns:a16="http://schemas.microsoft.com/office/drawing/2014/main" id="{18DF901F-FB8F-2D2C-F729-2C368BCA44CC}"/>
                </a:ext>
              </a:extLst>
            </p:cNvPr>
            <p:cNvGrpSpPr/>
            <p:nvPr/>
          </p:nvGrpSpPr>
          <p:grpSpPr>
            <a:xfrm>
              <a:off x="586853" y="4447609"/>
              <a:ext cx="8045257" cy="599993"/>
              <a:chOff x="650661" y="4441591"/>
              <a:chExt cx="8045257" cy="599993"/>
            </a:xfrm>
          </p:grpSpPr>
          <p:pic>
            <p:nvPicPr>
              <p:cNvPr id="19" name="Image 18" descr="Une image contenant Graphique, cercle, capture d’écran, Police&#10;&#10;Description générée automatiquement">
                <a:extLst>
                  <a:ext uri="{FF2B5EF4-FFF2-40B4-BE49-F238E27FC236}">
                    <a16:creationId xmlns:a16="http://schemas.microsoft.com/office/drawing/2014/main" id="{119DB627-5C65-2C3C-9C76-8BE700CE8865}"/>
                  </a:ext>
                </a:extLst>
              </p:cNvPr>
              <p:cNvPicPr>
                <a:picLocks noChangeAspect="1"/>
              </p:cNvPicPr>
              <p:nvPr/>
            </p:nvPicPr>
            <p:blipFill>
              <a:blip r:embed="rId4"/>
              <a:stretch>
                <a:fillRect/>
              </a:stretch>
            </p:blipFill>
            <p:spPr>
              <a:xfrm>
                <a:off x="7739462" y="4555267"/>
                <a:ext cx="956456" cy="422434"/>
              </a:xfrm>
              <a:prstGeom prst="rect">
                <a:avLst/>
              </a:prstGeom>
            </p:spPr>
          </p:pic>
          <p:pic>
            <p:nvPicPr>
              <p:cNvPr id="20" name="Image 19" descr="Une image contenant Graphique, graphisme, Police, Caractère coloré&#10;&#10;Description générée automatiquement">
                <a:extLst>
                  <a:ext uri="{FF2B5EF4-FFF2-40B4-BE49-F238E27FC236}">
                    <a16:creationId xmlns:a16="http://schemas.microsoft.com/office/drawing/2014/main" id="{BADCEE6D-8A4E-C58E-A03F-AB8C673154FE}"/>
                  </a:ext>
                </a:extLst>
              </p:cNvPr>
              <p:cNvPicPr>
                <a:picLocks noChangeAspect="1"/>
              </p:cNvPicPr>
              <p:nvPr/>
            </p:nvPicPr>
            <p:blipFill>
              <a:blip r:embed="rId5"/>
              <a:stretch>
                <a:fillRect/>
              </a:stretch>
            </p:blipFill>
            <p:spPr>
              <a:xfrm>
                <a:off x="3774270" y="4441591"/>
                <a:ext cx="1670130" cy="599993"/>
              </a:xfrm>
              <a:prstGeom prst="rect">
                <a:avLst/>
              </a:prstGeom>
            </p:spPr>
          </p:pic>
          <p:pic>
            <p:nvPicPr>
              <p:cNvPr id="21" name="Image 20" descr="Une image contenant Graphique, graphisme, capture d’écran, Caractère coloré&#10;&#10;Le contenu généré par l’IA peut être incorrect.">
                <a:extLst>
                  <a:ext uri="{FF2B5EF4-FFF2-40B4-BE49-F238E27FC236}">
                    <a16:creationId xmlns:a16="http://schemas.microsoft.com/office/drawing/2014/main" id="{B799D51F-14C0-3121-9A64-F60357F9BE89}"/>
                  </a:ext>
                </a:extLst>
              </p:cNvPr>
              <p:cNvPicPr>
                <a:picLocks noChangeAspect="1"/>
              </p:cNvPicPr>
              <p:nvPr/>
            </p:nvPicPr>
            <p:blipFill>
              <a:blip r:embed="rId6"/>
              <a:stretch>
                <a:fillRect/>
              </a:stretch>
            </p:blipFill>
            <p:spPr>
              <a:xfrm>
                <a:off x="650661" y="4599315"/>
                <a:ext cx="1025431" cy="372573"/>
              </a:xfrm>
              <a:prstGeom prst="rect">
                <a:avLst/>
              </a:prstGeom>
            </p:spPr>
          </p:pic>
        </p:grpSp>
        <p:pic>
          <p:nvPicPr>
            <p:cNvPr id="17" name="Image 16" descr="Une image contenant texte, logo, Graphique, graphisme&#10;&#10;Le contenu généré par l’IA peut être incorrect.">
              <a:extLst>
                <a:ext uri="{FF2B5EF4-FFF2-40B4-BE49-F238E27FC236}">
                  <a16:creationId xmlns:a16="http://schemas.microsoft.com/office/drawing/2014/main" id="{CB14BAF7-566B-B4A6-1F56-A46BF63E8713}"/>
                </a:ext>
              </a:extLst>
            </p:cNvPr>
            <p:cNvPicPr>
              <a:picLocks noChangeAspect="1"/>
            </p:cNvPicPr>
            <p:nvPr/>
          </p:nvPicPr>
          <p:blipFill>
            <a:blip r:embed="rId7"/>
            <a:stretch>
              <a:fillRect/>
            </a:stretch>
          </p:blipFill>
          <p:spPr>
            <a:xfrm>
              <a:off x="2338683" y="4436885"/>
              <a:ext cx="707033" cy="671234"/>
            </a:xfrm>
            <a:prstGeom prst="rect">
              <a:avLst/>
            </a:prstGeom>
          </p:spPr>
        </p:pic>
        <p:pic>
          <p:nvPicPr>
            <p:cNvPr id="18" name="Image 17" descr="Une image contenant texte, Police, capture d’écran, logo&#10;&#10;Le contenu généré par l’IA peut être incorrect.">
              <a:extLst>
                <a:ext uri="{FF2B5EF4-FFF2-40B4-BE49-F238E27FC236}">
                  <a16:creationId xmlns:a16="http://schemas.microsoft.com/office/drawing/2014/main" id="{AF49FB24-3630-ECFA-9C9D-1557AFE80069}"/>
                </a:ext>
              </a:extLst>
            </p:cNvPr>
            <p:cNvPicPr>
              <a:picLocks noChangeAspect="1"/>
            </p:cNvPicPr>
            <p:nvPr/>
          </p:nvPicPr>
          <p:blipFill>
            <a:blip r:embed="rId8"/>
            <a:stretch>
              <a:fillRect/>
            </a:stretch>
          </p:blipFill>
          <p:spPr>
            <a:xfrm>
              <a:off x="6144619" y="4450888"/>
              <a:ext cx="767008" cy="713317"/>
            </a:xfrm>
            <a:prstGeom prst="rect">
              <a:avLst/>
            </a:prstGeom>
          </p:spPr>
        </p:pic>
      </p:grpSp>
      <p:sp>
        <p:nvSpPr>
          <p:cNvPr id="22" name="Google Shape;1211;p36">
            <a:extLst>
              <a:ext uri="{FF2B5EF4-FFF2-40B4-BE49-F238E27FC236}">
                <a16:creationId xmlns:a16="http://schemas.microsoft.com/office/drawing/2014/main" id="{907AEB48-4AA6-C6EC-7FDE-0A9CD920701E}"/>
              </a:ext>
            </a:extLst>
          </p:cNvPr>
          <p:cNvSpPr/>
          <p:nvPr/>
        </p:nvSpPr>
        <p:spPr>
          <a:xfrm rot="-900712">
            <a:off x="6396887" y="1450017"/>
            <a:ext cx="2243464" cy="2243464"/>
          </a:xfrm>
          <a:prstGeom prst="donut">
            <a:avLst>
              <a:gd name="adj" fmla="val 12381"/>
            </a:avLst>
          </a:prstGeom>
          <a:gradFill>
            <a:gsLst>
              <a:gs pos="0">
                <a:schemeClr val="accent2">
                  <a:lumMod val="60000"/>
                  <a:lumOff val="40000"/>
                </a:schemeClr>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ustDataLst>
      <p:tags r:id="rId1"/>
    </p:custDataLst>
    <p:extLst>
      <p:ext uri="{BB962C8B-B14F-4D97-AF65-F5344CB8AC3E}">
        <p14:creationId xmlns:p14="http://schemas.microsoft.com/office/powerpoint/2010/main" val="194238471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p:cNvGrpSpPr/>
        <p:nvPr/>
      </p:nvGrpSpPr>
      <p:grpSpPr>
        <a:xfrm>
          <a:off x="0" y="0"/>
          <a:ext cx="0" cy="0"/>
          <a:chOff x="0" y="0"/>
          <a:chExt cx="0" cy="0"/>
        </a:xfrm>
      </p:grpSpPr>
      <p:sp>
        <p:nvSpPr>
          <p:cNvPr id="7" name="Google Shape;1729;p61">
            <a:extLst>
              <a:ext uri="{FF2B5EF4-FFF2-40B4-BE49-F238E27FC236}">
                <a16:creationId xmlns:a16="http://schemas.microsoft.com/office/drawing/2014/main" id="{173E7D09-4581-7CFB-ADF3-3C4B214E18C3}"/>
              </a:ext>
            </a:extLst>
          </p:cNvPr>
          <p:cNvSpPr txBox="1">
            <a:spLocks/>
          </p:cNvSpPr>
          <p:nvPr/>
        </p:nvSpPr>
        <p:spPr>
          <a:xfrm>
            <a:off x="824055" y="975031"/>
            <a:ext cx="7704000" cy="773257"/>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4800" b="1" dirty="0" err="1">
                <a:solidFill>
                  <a:srgbClr val="FBF3FA"/>
                </a:solidFill>
                <a:latin typeface="Times New Roman" panose="02020603050405020304" pitchFamily="18" charset="0"/>
                <a:ea typeface="Fira Mono Medium" pitchFamily="34" charset="-122"/>
                <a:cs typeface="Times New Roman" panose="02020603050405020304" pitchFamily="18" charset="0"/>
              </a:rPr>
              <a:t>Résultats</a:t>
            </a:r>
            <a:r>
              <a:rPr lang="en-US" sz="4800" b="1" dirty="0">
                <a:solidFill>
                  <a:srgbClr val="FBF3FA"/>
                </a:solidFill>
                <a:latin typeface="Times New Roman" panose="02020603050405020304" pitchFamily="18" charset="0"/>
                <a:ea typeface="Fira Mono Medium" pitchFamily="34" charset="-122"/>
                <a:cs typeface="Times New Roman" panose="02020603050405020304" pitchFamily="18" charset="0"/>
              </a:rPr>
              <a:t> de </a:t>
            </a:r>
            <a:r>
              <a:rPr lang="en-US" sz="4800" b="1" dirty="0" err="1">
                <a:solidFill>
                  <a:srgbClr val="FBF3FA"/>
                </a:solidFill>
                <a:latin typeface="Times New Roman" panose="02020603050405020304" pitchFamily="18" charset="0"/>
                <a:ea typeface="Fira Mono Medium" pitchFamily="34" charset="-122"/>
                <a:cs typeface="Times New Roman" panose="02020603050405020304" pitchFamily="18" charset="0"/>
              </a:rPr>
              <a:t>l'Enquête</a:t>
            </a:r>
            <a:r>
              <a:rPr lang="en-US" sz="4800" b="1" dirty="0">
                <a:solidFill>
                  <a:srgbClr val="FBF3FA"/>
                </a:solidFill>
                <a:latin typeface="Times New Roman" panose="02020603050405020304" pitchFamily="18" charset="0"/>
                <a:ea typeface="Fira Mono Medium" pitchFamily="34" charset="-122"/>
                <a:cs typeface="Times New Roman" panose="02020603050405020304" pitchFamily="18" charset="0"/>
              </a:rPr>
              <a:t> : </a:t>
            </a:r>
            <a:r>
              <a:rPr lang="en-US" sz="4800" b="1" dirty="0" err="1">
                <a:solidFill>
                  <a:srgbClr val="FBF3FA"/>
                </a:solidFill>
                <a:latin typeface="Times New Roman" panose="02020603050405020304" pitchFamily="18" charset="0"/>
                <a:ea typeface="Fira Mono Medium" pitchFamily="34" charset="-122"/>
                <a:cs typeface="Times New Roman" panose="02020603050405020304" pitchFamily="18" charset="0"/>
              </a:rPr>
              <a:t>Formateurs</a:t>
            </a:r>
            <a:r>
              <a:rPr lang="en-US" sz="4800" b="1" dirty="0">
                <a:solidFill>
                  <a:srgbClr val="FBF3FA"/>
                </a:solidFill>
                <a:latin typeface="Times New Roman" panose="02020603050405020304" pitchFamily="18" charset="0"/>
                <a:ea typeface="Fira Mono Medium" pitchFamily="34" charset="-122"/>
                <a:cs typeface="Times New Roman" panose="02020603050405020304" pitchFamily="18" charset="0"/>
              </a:rPr>
              <a:t> et </a:t>
            </a:r>
            <a:r>
              <a:rPr lang="en-US" sz="4800" b="1" dirty="0" err="1">
                <a:solidFill>
                  <a:srgbClr val="FBF3FA"/>
                </a:solidFill>
                <a:latin typeface="Times New Roman" panose="02020603050405020304" pitchFamily="18" charset="0"/>
                <a:ea typeface="Fira Mono Medium" pitchFamily="34" charset="-122"/>
                <a:cs typeface="Times New Roman" panose="02020603050405020304" pitchFamily="18" charset="0"/>
              </a:rPr>
              <a:t>Conseillers</a:t>
            </a:r>
            <a:endParaRPr lang="en-US" sz="4800" b="1" dirty="0">
              <a:latin typeface="Times New Roman" panose="02020603050405020304" pitchFamily="18" charset="0"/>
              <a:cs typeface="Times New Roman" panose="02020603050405020304" pitchFamily="18" charset="0"/>
            </a:endParaRPr>
          </a:p>
          <a:p>
            <a:endParaRPr lang="fr-FR" sz="3000" b="1" dirty="0">
              <a:solidFill>
                <a:schemeClr val="bg1"/>
              </a:solidFill>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8" name="Google Shape;1283;p43">
            <a:extLst>
              <a:ext uri="{FF2B5EF4-FFF2-40B4-BE49-F238E27FC236}">
                <a16:creationId xmlns:a16="http://schemas.microsoft.com/office/drawing/2014/main" id="{3A6E5C82-2937-1BC7-A0B3-16000E7449C7}"/>
              </a:ext>
            </a:extLst>
          </p:cNvPr>
          <p:cNvSpPr txBox="1">
            <a:spLocks/>
          </p:cNvSpPr>
          <p:nvPr/>
        </p:nvSpPr>
        <p:spPr>
          <a:xfrm>
            <a:off x="720000" y="1091634"/>
            <a:ext cx="7912110" cy="2753915"/>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39700">
              <a:buClr>
                <a:schemeClr val="dk1"/>
              </a:buClr>
              <a:buSzPts val="1400"/>
            </a:pPr>
            <a:endParaRPr lang="fr-FR" sz="2000" dirty="0">
              <a:solidFill>
                <a:schemeClr val="bg1"/>
              </a:solidFill>
              <a:latin typeface="Times New Roman" panose="02020603050405020304" pitchFamily="18" charset="0"/>
              <a:ea typeface="Noto Sans Light" panose="020B0502040504020204" pitchFamily="34" charset="0"/>
              <a:cs typeface="Times New Roman" panose="02020603050405020304" pitchFamily="18" charset="0"/>
            </a:endParaRPr>
          </a:p>
          <a:p>
            <a:pPr marL="139700">
              <a:buClr>
                <a:schemeClr val="dk1"/>
              </a:buClr>
              <a:buSzPts val="1400"/>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grpSp>
        <p:nvGrpSpPr>
          <p:cNvPr id="2" name="Groupe 1">
            <a:extLst>
              <a:ext uri="{FF2B5EF4-FFF2-40B4-BE49-F238E27FC236}">
                <a16:creationId xmlns:a16="http://schemas.microsoft.com/office/drawing/2014/main" id="{A2B39678-8E97-3DBC-07C6-F927A34C13FF}"/>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8CA48BA1-BCE9-038E-64FD-3791303B161C}"/>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5CF4A5C3-1931-D99B-E127-F5FE6E37ED74}"/>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325BF30A-13E4-9B75-6D8D-5479C76040E6}"/>
              </a:ext>
            </a:extLst>
          </p:cNvPr>
          <p:cNvGrpSpPr/>
          <p:nvPr/>
        </p:nvGrpSpPr>
        <p:grpSpPr>
          <a:xfrm>
            <a:off x="586853" y="4436885"/>
            <a:ext cx="8045257" cy="727320"/>
            <a:chOff x="586853" y="4436885"/>
            <a:chExt cx="8045257" cy="727320"/>
          </a:xfrm>
        </p:grpSpPr>
        <p:grpSp>
          <p:nvGrpSpPr>
            <p:cNvPr id="6" name="Groupe 5">
              <a:extLst>
                <a:ext uri="{FF2B5EF4-FFF2-40B4-BE49-F238E27FC236}">
                  <a16:creationId xmlns:a16="http://schemas.microsoft.com/office/drawing/2014/main" id="{70B3EFE1-AEB5-7F05-DAB3-19D4FC6B9D52}"/>
                </a:ext>
              </a:extLst>
            </p:cNvPr>
            <p:cNvGrpSpPr/>
            <p:nvPr/>
          </p:nvGrpSpPr>
          <p:grpSpPr>
            <a:xfrm>
              <a:off x="586853" y="4447609"/>
              <a:ext cx="8045257" cy="599993"/>
              <a:chOff x="650661" y="4441591"/>
              <a:chExt cx="8045257" cy="599993"/>
            </a:xfrm>
          </p:grpSpPr>
          <p:pic>
            <p:nvPicPr>
              <p:cNvPr id="15" name="Image 14" descr="Une image contenant Graphique, cercle, capture d’écran, Police&#10;&#10;Description générée automatiquement">
                <a:extLst>
                  <a:ext uri="{FF2B5EF4-FFF2-40B4-BE49-F238E27FC236}">
                    <a16:creationId xmlns:a16="http://schemas.microsoft.com/office/drawing/2014/main" id="{BE2F4756-052A-5CC6-D514-29F6F43660B9}"/>
                  </a:ext>
                </a:extLst>
              </p:cNvPr>
              <p:cNvPicPr>
                <a:picLocks noChangeAspect="1"/>
              </p:cNvPicPr>
              <p:nvPr/>
            </p:nvPicPr>
            <p:blipFill>
              <a:blip r:embed="rId4"/>
              <a:stretch>
                <a:fillRect/>
              </a:stretch>
            </p:blipFill>
            <p:spPr>
              <a:xfrm>
                <a:off x="7739462" y="4555267"/>
                <a:ext cx="956456" cy="422434"/>
              </a:xfrm>
              <a:prstGeom prst="rect">
                <a:avLst/>
              </a:prstGeom>
            </p:spPr>
          </p:pic>
          <p:pic>
            <p:nvPicPr>
              <p:cNvPr id="16" name="Image 15" descr="Une image contenant Graphique, graphisme, Police, Caractère coloré&#10;&#10;Description générée automatiquement">
                <a:extLst>
                  <a:ext uri="{FF2B5EF4-FFF2-40B4-BE49-F238E27FC236}">
                    <a16:creationId xmlns:a16="http://schemas.microsoft.com/office/drawing/2014/main" id="{30F18580-A888-BE43-B893-ADB81548757E}"/>
                  </a:ext>
                </a:extLst>
              </p:cNvPr>
              <p:cNvPicPr>
                <a:picLocks noChangeAspect="1"/>
              </p:cNvPicPr>
              <p:nvPr/>
            </p:nvPicPr>
            <p:blipFill>
              <a:blip r:embed="rId5"/>
              <a:stretch>
                <a:fillRect/>
              </a:stretch>
            </p:blipFill>
            <p:spPr>
              <a:xfrm>
                <a:off x="3774270" y="4441591"/>
                <a:ext cx="1670130" cy="599993"/>
              </a:xfrm>
              <a:prstGeom prst="rect">
                <a:avLst/>
              </a:prstGeom>
            </p:spPr>
          </p:pic>
          <p:pic>
            <p:nvPicPr>
              <p:cNvPr id="17" name="Image 16" descr="Une image contenant Graphique, graphisme, capture d’écran, Caractère coloré&#10;&#10;Le contenu généré par l’IA peut être incorrect.">
                <a:extLst>
                  <a:ext uri="{FF2B5EF4-FFF2-40B4-BE49-F238E27FC236}">
                    <a16:creationId xmlns:a16="http://schemas.microsoft.com/office/drawing/2014/main" id="{9BB1FD6F-5708-EFED-DDB0-7014793CD4A5}"/>
                  </a:ext>
                </a:extLst>
              </p:cNvPr>
              <p:cNvPicPr>
                <a:picLocks noChangeAspect="1"/>
              </p:cNvPicPr>
              <p:nvPr/>
            </p:nvPicPr>
            <p:blipFill>
              <a:blip r:embed="rId6"/>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A35C3C10-826B-E4CD-4D1A-955F21D460E8}"/>
                </a:ext>
              </a:extLst>
            </p:cNvPr>
            <p:cNvPicPr>
              <a:picLocks noChangeAspect="1"/>
            </p:cNvPicPr>
            <p:nvPr/>
          </p:nvPicPr>
          <p:blipFill>
            <a:blip r:embed="rId7"/>
            <a:stretch>
              <a:fillRect/>
            </a:stretch>
          </p:blipFill>
          <p:spPr>
            <a:xfrm>
              <a:off x="2338683" y="4436885"/>
              <a:ext cx="707033" cy="671234"/>
            </a:xfrm>
            <a:prstGeom prst="rect">
              <a:avLst/>
            </a:prstGeom>
          </p:spPr>
        </p:pic>
        <p:pic>
          <p:nvPicPr>
            <p:cNvPr id="14" name="Image 13" descr="Une image contenant texte, Police, capture d’écran, logo&#10;&#10;Le contenu généré par l’IA peut être incorrect.">
              <a:extLst>
                <a:ext uri="{FF2B5EF4-FFF2-40B4-BE49-F238E27FC236}">
                  <a16:creationId xmlns:a16="http://schemas.microsoft.com/office/drawing/2014/main" id="{920E0113-80D8-CA71-6B52-982B9923B82E}"/>
                </a:ext>
              </a:extLst>
            </p:cNvPr>
            <p:cNvPicPr>
              <a:picLocks noChangeAspect="1"/>
            </p:cNvPicPr>
            <p:nvPr/>
          </p:nvPicPr>
          <p:blipFill>
            <a:blip r:embed="rId8"/>
            <a:stretch>
              <a:fillRect/>
            </a:stretch>
          </p:blipFill>
          <p:spPr>
            <a:xfrm>
              <a:off x="6144619" y="4450888"/>
              <a:ext cx="767008" cy="713317"/>
            </a:xfrm>
            <a:prstGeom prst="rect">
              <a:avLst/>
            </a:prstGeom>
          </p:spPr>
        </p:pic>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a:extLst>
            <a:ext uri="{FF2B5EF4-FFF2-40B4-BE49-F238E27FC236}">
              <a16:creationId xmlns:a16="http://schemas.microsoft.com/office/drawing/2014/main" id="{D6B52BB7-2A9E-2554-FD7F-9C15FB10F507}"/>
            </a:ext>
          </a:extLst>
        </p:cNvPr>
        <p:cNvGrpSpPr/>
        <p:nvPr/>
      </p:nvGrpSpPr>
      <p:grpSpPr>
        <a:xfrm>
          <a:off x="0" y="0"/>
          <a:ext cx="0" cy="0"/>
          <a:chOff x="0" y="0"/>
          <a:chExt cx="0" cy="0"/>
        </a:xfrm>
      </p:grpSpPr>
      <p:sp>
        <p:nvSpPr>
          <p:cNvPr id="7" name="Google Shape;1729;p61">
            <a:extLst>
              <a:ext uri="{FF2B5EF4-FFF2-40B4-BE49-F238E27FC236}">
                <a16:creationId xmlns:a16="http://schemas.microsoft.com/office/drawing/2014/main" id="{16239C7E-B79F-3F39-7840-DD18F79D3EAB}"/>
              </a:ext>
            </a:extLst>
          </p:cNvPr>
          <p:cNvSpPr txBox="1">
            <a:spLocks/>
          </p:cNvSpPr>
          <p:nvPr/>
        </p:nvSpPr>
        <p:spPr>
          <a:xfrm>
            <a:off x="503917" y="122551"/>
            <a:ext cx="7704000" cy="773257"/>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fr-FR" sz="3000" b="1" dirty="0">
                <a:solidFill>
                  <a:schemeClr val="bg1"/>
                </a:solidFill>
                <a:latin typeface="Noto Sans Black" panose="020B0502040504020204" pitchFamily="34" charset="0"/>
                <a:ea typeface="Noto Sans Black" panose="020B0502040504020204" pitchFamily="34" charset="0"/>
                <a:cs typeface="Noto Sans Black" panose="020B0502040504020204" pitchFamily="34" charset="0"/>
              </a:rPr>
              <a:t>Résultats</a:t>
            </a:r>
          </a:p>
        </p:txBody>
      </p:sp>
      <p:sp>
        <p:nvSpPr>
          <p:cNvPr id="8" name="Google Shape;1283;p43">
            <a:extLst>
              <a:ext uri="{FF2B5EF4-FFF2-40B4-BE49-F238E27FC236}">
                <a16:creationId xmlns:a16="http://schemas.microsoft.com/office/drawing/2014/main" id="{7D92979A-2B59-0057-F9B7-D41307DBAB78}"/>
              </a:ext>
            </a:extLst>
          </p:cNvPr>
          <p:cNvSpPr txBox="1">
            <a:spLocks/>
          </p:cNvSpPr>
          <p:nvPr/>
        </p:nvSpPr>
        <p:spPr>
          <a:xfrm>
            <a:off x="720000" y="1091634"/>
            <a:ext cx="7912110" cy="2753915"/>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39700">
              <a:buClr>
                <a:schemeClr val="dk1"/>
              </a:buClr>
              <a:buSzPts val="1400"/>
            </a:pPr>
            <a:endParaRPr lang="fr-FR" sz="2000" dirty="0">
              <a:solidFill>
                <a:schemeClr val="bg1"/>
              </a:solidFill>
              <a:latin typeface="Times New Roman" panose="02020603050405020304" pitchFamily="18" charset="0"/>
              <a:ea typeface="Noto Sans Light" panose="020B0502040504020204" pitchFamily="34" charset="0"/>
              <a:cs typeface="Times New Roman" panose="02020603050405020304" pitchFamily="18" charset="0"/>
            </a:endParaRPr>
          </a:p>
          <a:p>
            <a:pPr marL="139700">
              <a:buClr>
                <a:schemeClr val="dk1"/>
              </a:buClr>
              <a:buSzPts val="1400"/>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grpSp>
        <p:nvGrpSpPr>
          <p:cNvPr id="2" name="Groupe 1">
            <a:extLst>
              <a:ext uri="{FF2B5EF4-FFF2-40B4-BE49-F238E27FC236}">
                <a16:creationId xmlns:a16="http://schemas.microsoft.com/office/drawing/2014/main" id="{772E4894-377F-6BAF-8BCF-5282F30B61EC}"/>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148DC351-0E41-95E9-5F21-7DF72E431272}"/>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C21FB3C8-9005-E1A2-3745-25E64E5BBCBB}"/>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6DE70E3F-6CD6-2AD6-AE29-BCEA6F9AFF81}"/>
              </a:ext>
            </a:extLst>
          </p:cNvPr>
          <p:cNvGrpSpPr/>
          <p:nvPr/>
        </p:nvGrpSpPr>
        <p:grpSpPr>
          <a:xfrm>
            <a:off x="586853" y="4436885"/>
            <a:ext cx="8045257" cy="727320"/>
            <a:chOff x="586853" y="4436885"/>
            <a:chExt cx="8045257" cy="727320"/>
          </a:xfrm>
        </p:grpSpPr>
        <p:grpSp>
          <p:nvGrpSpPr>
            <p:cNvPr id="6" name="Groupe 5">
              <a:extLst>
                <a:ext uri="{FF2B5EF4-FFF2-40B4-BE49-F238E27FC236}">
                  <a16:creationId xmlns:a16="http://schemas.microsoft.com/office/drawing/2014/main" id="{702625A7-3FA2-D3C8-0CFB-82CDE8E1296C}"/>
                </a:ext>
              </a:extLst>
            </p:cNvPr>
            <p:cNvGrpSpPr/>
            <p:nvPr/>
          </p:nvGrpSpPr>
          <p:grpSpPr>
            <a:xfrm>
              <a:off x="586853" y="4447609"/>
              <a:ext cx="8045257" cy="599993"/>
              <a:chOff x="650661" y="4441591"/>
              <a:chExt cx="8045257" cy="599993"/>
            </a:xfrm>
          </p:grpSpPr>
          <p:pic>
            <p:nvPicPr>
              <p:cNvPr id="15" name="Image 14" descr="Une image contenant Graphique, cercle, capture d’écran, Police&#10;&#10;Description générée automatiquement">
                <a:extLst>
                  <a:ext uri="{FF2B5EF4-FFF2-40B4-BE49-F238E27FC236}">
                    <a16:creationId xmlns:a16="http://schemas.microsoft.com/office/drawing/2014/main" id="{AAC5158E-DDC5-BC88-B3E1-FF51AA4978F2}"/>
                  </a:ext>
                </a:extLst>
              </p:cNvPr>
              <p:cNvPicPr>
                <a:picLocks noChangeAspect="1"/>
              </p:cNvPicPr>
              <p:nvPr/>
            </p:nvPicPr>
            <p:blipFill>
              <a:blip r:embed="rId4"/>
              <a:stretch>
                <a:fillRect/>
              </a:stretch>
            </p:blipFill>
            <p:spPr>
              <a:xfrm>
                <a:off x="7739462" y="4555267"/>
                <a:ext cx="956456" cy="422434"/>
              </a:xfrm>
              <a:prstGeom prst="rect">
                <a:avLst/>
              </a:prstGeom>
            </p:spPr>
          </p:pic>
          <p:pic>
            <p:nvPicPr>
              <p:cNvPr id="16" name="Image 15" descr="Une image contenant Graphique, graphisme, Police, Caractère coloré&#10;&#10;Description générée automatiquement">
                <a:extLst>
                  <a:ext uri="{FF2B5EF4-FFF2-40B4-BE49-F238E27FC236}">
                    <a16:creationId xmlns:a16="http://schemas.microsoft.com/office/drawing/2014/main" id="{61C53425-20A8-8A4B-C2AE-19E833044BA5}"/>
                  </a:ext>
                </a:extLst>
              </p:cNvPr>
              <p:cNvPicPr>
                <a:picLocks noChangeAspect="1"/>
              </p:cNvPicPr>
              <p:nvPr/>
            </p:nvPicPr>
            <p:blipFill>
              <a:blip r:embed="rId5"/>
              <a:stretch>
                <a:fillRect/>
              </a:stretch>
            </p:blipFill>
            <p:spPr>
              <a:xfrm>
                <a:off x="3774270" y="4441591"/>
                <a:ext cx="1670130" cy="599993"/>
              </a:xfrm>
              <a:prstGeom prst="rect">
                <a:avLst/>
              </a:prstGeom>
            </p:spPr>
          </p:pic>
          <p:pic>
            <p:nvPicPr>
              <p:cNvPr id="17" name="Image 16" descr="Une image contenant Graphique, graphisme, capture d’écran, Caractère coloré&#10;&#10;Le contenu généré par l’IA peut être incorrect.">
                <a:extLst>
                  <a:ext uri="{FF2B5EF4-FFF2-40B4-BE49-F238E27FC236}">
                    <a16:creationId xmlns:a16="http://schemas.microsoft.com/office/drawing/2014/main" id="{D0C6457B-AF54-8F3F-3119-9731860DB797}"/>
                  </a:ext>
                </a:extLst>
              </p:cNvPr>
              <p:cNvPicPr>
                <a:picLocks noChangeAspect="1"/>
              </p:cNvPicPr>
              <p:nvPr/>
            </p:nvPicPr>
            <p:blipFill>
              <a:blip r:embed="rId6"/>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57D34AF3-FB75-F42E-588A-8C504C69C202}"/>
                </a:ext>
              </a:extLst>
            </p:cNvPr>
            <p:cNvPicPr>
              <a:picLocks noChangeAspect="1"/>
            </p:cNvPicPr>
            <p:nvPr/>
          </p:nvPicPr>
          <p:blipFill>
            <a:blip r:embed="rId7"/>
            <a:stretch>
              <a:fillRect/>
            </a:stretch>
          </p:blipFill>
          <p:spPr>
            <a:xfrm>
              <a:off x="2338683" y="4436885"/>
              <a:ext cx="707033" cy="671234"/>
            </a:xfrm>
            <a:prstGeom prst="rect">
              <a:avLst/>
            </a:prstGeom>
          </p:spPr>
        </p:pic>
        <p:pic>
          <p:nvPicPr>
            <p:cNvPr id="14" name="Image 13" descr="Une image contenant texte, Police, capture d’écran, logo&#10;&#10;Le contenu généré par l’IA peut être incorrect.">
              <a:extLst>
                <a:ext uri="{FF2B5EF4-FFF2-40B4-BE49-F238E27FC236}">
                  <a16:creationId xmlns:a16="http://schemas.microsoft.com/office/drawing/2014/main" id="{3A91A329-AD60-C020-9338-4FED5D4272BA}"/>
                </a:ext>
              </a:extLst>
            </p:cNvPr>
            <p:cNvPicPr>
              <a:picLocks noChangeAspect="1"/>
            </p:cNvPicPr>
            <p:nvPr/>
          </p:nvPicPr>
          <p:blipFill>
            <a:blip r:embed="rId8"/>
            <a:stretch>
              <a:fillRect/>
            </a:stretch>
          </p:blipFill>
          <p:spPr>
            <a:xfrm>
              <a:off x="6144619" y="4450888"/>
              <a:ext cx="767008" cy="713317"/>
            </a:xfrm>
            <a:prstGeom prst="rect">
              <a:avLst/>
            </a:prstGeom>
          </p:spPr>
        </p:pic>
      </p:grpSp>
      <p:pic>
        <p:nvPicPr>
          <p:cNvPr id="12" name="Image 11">
            <a:extLst>
              <a:ext uri="{FF2B5EF4-FFF2-40B4-BE49-F238E27FC236}">
                <a16:creationId xmlns:a16="http://schemas.microsoft.com/office/drawing/2014/main" id="{7C6D330A-D2FE-3134-E85A-4A17D164414D}"/>
              </a:ext>
            </a:extLst>
          </p:cNvPr>
          <p:cNvPicPr>
            <a:picLocks noChangeAspect="1"/>
          </p:cNvPicPr>
          <p:nvPr/>
        </p:nvPicPr>
        <p:blipFill>
          <a:blip r:embed="rId9"/>
          <a:stretch>
            <a:fillRect/>
          </a:stretch>
        </p:blipFill>
        <p:spPr>
          <a:xfrm>
            <a:off x="586852" y="699911"/>
            <a:ext cx="8299933" cy="3570491"/>
          </a:xfrm>
          <a:prstGeom prst="rect">
            <a:avLst/>
          </a:prstGeom>
        </p:spPr>
      </p:pic>
    </p:spTree>
    <p:custDataLst>
      <p:tags r:id="rId1"/>
    </p:custDataLst>
    <p:extLst>
      <p:ext uri="{BB962C8B-B14F-4D97-AF65-F5344CB8AC3E}">
        <p14:creationId xmlns:p14="http://schemas.microsoft.com/office/powerpoint/2010/main" val="237903256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a:extLst>
            <a:ext uri="{FF2B5EF4-FFF2-40B4-BE49-F238E27FC236}">
              <a16:creationId xmlns:a16="http://schemas.microsoft.com/office/drawing/2014/main" id="{12FC72B6-F419-087B-7741-A5E27E83C3E4}"/>
            </a:ext>
          </a:extLst>
        </p:cNvPr>
        <p:cNvGrpSpPr/>
        <p:nvPr/>
      </p:nvGrpSpPr>
      <p:grpSpPr>
        <a:xfrm>
          <a:off x="0" y="0"/>
          <a:ext cx="0" cy="0"/>
          <a:chOff x="0" y="0"/>
          <a:chExt cx="0" cy="0"/>
        </a:xfrm>
      </p:grpSpPr>
      <p:sp>
        <p:nvSpPr>
          <p:cNvPr id="7" name="Google Shape;1729;p61">
            <a:extLst>
              <a:ext uri="{FF2B5EF4-FFF2-40B4-BE49-F238E27FC236}">
                <a16:creationId xmlns:a16="http://schemas.microsoft.com/office/drawing/2014/main" id="{03B7CA0A-EBF1-A6CE-1CF7-7C800D3845B2}"/>
              </a:ext>
            </a:extLst>
          </p:cNvPr>
          <p:cNvSpPr txBox="1">
            <a:spLocks/>
          </p:cNvSpPr>
          <p:nvPr/>
        </p:nvSpPr>
        <p:spPr>
          <a:xfrm>
            <a:off x="584941" y="35381"/>
            <a:ext cx="8182228" cy="1161241"/>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3200" b="1" dirty="0">
                <a:solidFill>
                  <a:srgbClr val="FBF3FA"/>
                </a:solidFill>
                <a:latin typeface="Fira Mono Medium" pitchFamily="34" charset="0"/>
                <a:ea typeface="Fira Mono Medium" pitchFamily="34" charset="-122"/>
                <a:cs typeface="Fira Mono Medium" pitchFamily="34" charset="-120"/>
              </a:rPr>
              <a:t>Perceptions des </a:t>
            </a:r>
            <a:r>
              <a:rPr lang="en-US" sz="3200" b="1" dirty="0" err="1">
                <a:solidFill>
                  <a:srgbClr val="FBF3FA"/>
                </a:solidFill>
                <a:latin typeface="Fira Mono Medium" pitchFamily="34" charset="0"/>
                <a:ea typeface="Fira Mono Medium" pitchFamily="34" charset="-122"/>
                <a:cs typeface="Fira Mono Medium" pitchFamily="34" charset="-120"/>
              </a:rPr>
              <a:t>Enseignants</a:t>
            </a:r>
            <a:r>
              <a:rPr lang="en-US" sz="3200" b="1" dirty="0">
                <a:solidFill>
                  <a:srgbClr val="FBF3FA"/>
                </a:solidFill>
                <a:latin typeface="Fira Mono Medium" pitchFamily="34" charset="0"/>
                <a:ea typeface="Fira Mono Medium" pitchFamily="34" charset="-122"/>
                <a:cs typeface="Fira Mono Medium" pitchFamily="34" charset="-120"/>
              </a:rPr>
              <a:t> sur le Terrain</a:t>
            </a:r>
            <a:endParaRPr lang="en-US" sz="3200" b="1" dirty="0"/>
          </a:p>
          <a:p>
            <a:endParaRPr lang="en-US" sz="2000" dirty="0">
              <a:solidFill>
                <a:srgbClr val="E0D6DE"/>
              </a:solidFill>
              <a:latin typeface="Fira Sans" pitchFamily="34" charset="0"/>
              <a:ea typeface="Fira Sans" pitchFamily="34" charset="-122"/>
              <a:cs typeface="Fira Sans" pitchFamily="34" charset="-120"/>
            </a:endParaRPr>
          </a:p>
          <a:p>
            <a:pPr marL="342900" indent="-342900">
              <a:buFont typeface="Wingdings" panose="05000000000000000000" pitchFamily="2" charset="2"/>
              <a:buChar char="q"/>
            </a:pPr>
            <a:r>
              <a:rPr lang="en-US" sz="2000" b="1" dirty="0" err="1">
                <a:solidFill>
                  <a:schemeClr val="bg1"/>
                </a:solidFill>
                <a:latin typeface="Times New Roman" panose="02020603050405020304" pitchFamily="18" charset="0"/>
                <a:ea typeface="Fira Sans" pitchFamily="34" charset="-122"/>
                <a:cs typeface="Times New Roman" panose="02020603050405020304" pitchFamily="18" charset="0"/>
              </a:rPr>
              <a:t>Utilisation</a:t>
            </a:r>
            <a:r>
              <a:rPr lang="en-US" sz="2000" b="1" dirty="0">
                <a:solidFill>
                  <a:schemeClr val="bg1"/>
                </a:solidFill>
                <a:latin typeface="Times New Roman" panose="02020603050405020304" pitchFamily="18" charset="0"/>
                <a:ea typeface="Fira Sans" pitchFamily="34" charset="-122"/>
                <a:cs typeface="Times New Roman" panose="02020603050405020304" pitchFamily="18" charset="0"/>
              </a:rPr>
              <a:t> </a:t>
            </a:r>
            <a:r>
              <a:rPr lang="en-US" sz="2000" b="1" dirty="0" err="1">
                <a:solidFill>
                  <a:schemeClr val="bg1"/>
                </a:solidFill>
                <a:latin typeface="Times New Roman" panose="02020603050405020304" pitchFamily="18" charset="0"/>
                <a:ea typeface="Fira Sans" pitchFamily="34" charset="-122"/>
                <a:cs typeface="Times New Roman" panose="02020603050405020304" pitchFamily="18" charset="0"/>
              </a:rPr>
              <a:t>occasionnelle</a:t>
            </a:r>
            <a:r>
              <a:rPr lang="en-US" sz="2000" b="1" dirty="0">
                <a:solidFill>
                  <a:schemeClr val="bg1"/>
                </a:solidFill>
                <a:latin typeface="Times New Roman" panose="02020603050405020304" pitchFamily="18" charset="0"/>
                <a:ea typeface="Fira Sans" pitchFamily="34" charset="-122"/>
                <a:cs typeface="Times New Roman" panose="02020603050405020304" pitchFamily="18" charset="0"/>
              </a:rPr>
              <a:t> pour générer des supports.</a:t>
            </a:r>
          </a:p>
          <a:p>
            <a:pPr marL="342900" indent="-342900">
              <a:buFont typeface="Wingdings" panose="05000000000000000000" pitchFamily="2" charset="2"/>
              <a:buChar char="q"/>
            </a:pPr>
            <a:r>
              <a:rPr lang="en-US" sz="2000" b="1" dirty="0">
                <a:solidFill>
                  <a:schemeClr val="bg1"/>
                </a:solidFill>
                <a:latin typeface="Times New Roman" panose="02020603050405020304" pitchFamily="18" charset="0"/>
                <a:ea typeface="Fira Sans" pitchFamily="34" charset="-122"/>
                <a:cs typeface="Times New Roman" panose="02020603050405020304" pitchFamily="18" charset="0"/>
              </a:rPr>
              <a:t>Reconnaissance de l'intérêt pédagogique.</a:t>
            </a:r>
          </a:p>
          <a:p>
            <a:pPr marL="342900" indent="-342900">
              <a:buFont typeface="Wingdings" panose="05000000000000000000" pitchFamily="2" charset="2"/>
              <a:buChar char="q"/>
            </a:pPr>
            <a:r>
              <a:rPr lang="en-US" sz="2000" b="1" dirty="0">
                <a:solidFill>
                  <a:schemeClr val="bg1"/>
                </a:solidFill>
                <a:latin typeface="Times New Roman" panose="02020603050405020304" pitchFamily="18" charset="0"/>
                <a:ea typeface="Fira Sans" pitchFamily="34" charset="-122"/>
                <a:cs typeface="Times New Roman" panose="02020603050405020304" pitchFamily="18" charset="0"/>
              </a:rPr>
              <a:t>Forte </a:t>
            </a:r>
            <a:r>
              <a:rPr lang="en-US" sz="2000" b="1" dirty="0" err="1">
                <a:solidFill>
                  <a:schemeClr val="bg1"/>
                </a:solidFill>
                <a:latin typeface="Times New Roman" panose="02020603050405020304" pitchFamily="18" charset="0"/>
                <a:ea typeface="Fira Sans" pitchFamily="34" charset="-122"/>
                <a:cs typeface="Times New Roman" panose="02020603050405020304" pitchFamily="18" charset="0"/>
              </a:rPr>
              <a:t>demande</a:t>
            </a:r>
            <a:r>
              <a:rPr lang="en-US" sz="2000" b="1" dirty="0">
                <a:solidFill>
                  <a:schemeClr val="bg1"/>
                </a:solidFill>
                <a:latin typeface="Times New Roman" panose="02020603050405020304" pitchFamily="18" charset="0"/>
                <a:ea typeface="Fira Sans" pitchFamily="34" charset="-122"/>
                <a:cs typeface="Times New Roman" panose="02020603050405020304" pitchFamily="18" charset="0"/>
              </a:rPr>
              <a:t> pour assistance </a:t>
            </a:r>
            <a:r>
              <a:rPr lang="en-US" sz="2000" b="1" dirty="0" err="1">
                <a:solidFill>
                  <a:schemeClr val="bg1"/>
                </a:solidFill>
                <a:latin typeface="Times New Roman" panose="02020603050405020304" pitchFamily="18" charset="0"/>
                <a:ea typeface="Fira Sans" pitchFamily="34" charset="-122"/>
                <a:cs typeface="Times New Roman" panose="02020603050405020304" pitchFamily="18" charset="0"/>
              </a:rPr>
              <a:t>en</a:t>
            </a:r>
            <a:r>
              <a:rPr lang="en-US" sz="2000" b="1" dirty="0">
                <a:solidFill>
                  <a:schemeClr val="bg1"/>
                </a:solidFill>
                <a:latin typeface="Times New Roman" panose="02020603050405020304" pitchFamily="18" charset="0"/>
                <a:ea typeface="Fira Sans" pitchFamily="34" charset="-122"/>
                <a:cs typeface="Times New Roman" panose="02020603050405020304" pitchFamily="18" charset="0"/>
              </a:rPr>
              <a:t> gestion de </a:t>
            </a:r>
            <a:r>
              <a:rPr lang="en-US" sz="2000" b="1" dirty="0" err="1">
                <a:solidFill>
                  <a:schemeClr val="bg1"/>
                </a:solidFill>
                <a:latin typeface="Times New Roman" panose="02020603050405020304" pitchFamily="18" charset="0"/>
                <a:ea typeface="Fira Sans" pitchFamily="34" charset="-122"/>
                <a:cs typeface="Times New Roman" panose="02020603050405020304" pitchFamily="18" charset="0"/>
              </a:rPr>
              <a:t>classe</a:t>
            </a:r>
            <a:r>
              <a:rPr lang="en-US" sz="2000" b="1" dirty="0">
                <a:solidFill>
                  <a:schemeClr val="bg1"/>
                </a:solidFill>
                <a:latin typeface="Times New Roman" panose="02020603050405020304" pitchFamily="18" charset="0"/>
                <a:ea typeface="Fira Sans" pitchFamily="34" charset="-122"/>
                <a:cs typeface="Times New Roman" panose="02020603050405020304" pitchFamily="18" charset="0"/>
              </a:rPr>
              <a:t>.</a:t>
            </a:r>
          </a:p>
          <a:p>
            <a:pPr marL="342900" indent="-342900">
              <a:buFont typeface="Wingdings" panose="05000000000000000000" pitchFamily="2" charset="2"/>
              <a:buChar char="q"/>
            </a:pPr>
            <a:r>
              <a:rPr lang="en-US" sz="2000" b="1" dirty="0">
                <a:solidFill>
                  <a:schemeClr val="bg1"/>
                </a:solidFill>
                <a:latin typeface="Times New Roman" panose="02020603050405020304" pitchFamily="18" charset="0"/>
                <a:cs typeface="Times New Roman" panose="02020603050405020304" pitchFamily="18" charset="0"/>
              </a:rPr>
              <a:t>95%  </a:t>
            </a:r>
            <a:r>
              <a:rPr lang="en-US" sz="2000" b="1" dirty="0" err="1">
                <a:solidFill>
                  <a:schemeClr val="bg1"/>
                </a:solidFill>
                <a:latin typeface="Times New Roman" panose="02020603050405020304" pitchFamily="18" charset="0"/>
                <a:cs typeface="Times New Roman" panose="02020603050405020304" pitchFamily="18" charset="0"/>
              </a:rPr>
              <a:t>seraient</a:t>
            </a:r>
            <a:r>
              <a:rPr lang="en-US" sz="2000" b="1" dirty="0">
                <a:solidFill>
                  <a:schemeClr val="bg1"/>
                </a:solidFill>
                <a:latin typeface="Times New Roman" panose="02020603050405020304" pitchFamily="18" charset="0"/>
                <a:cs typeface="Times New Roman" panose="02020603050405020304" pitchFamily="18" charset="0"/>
              </a:rPr>
              <a:t> </a:t>
            </a:r>
            <a:r>
              <a:rPr lang="en-US" sz="2000" b="1" dirty="0" err="1">
                <a:solidFill>
                  <a:schemeClr val="bg1"/>
                </a:solidFill>
                <a:latin typeface="Times New Roman" panose="02020603050405020304" pitchFamily="18" charset="0"/>
                <a:cs typeface="Times New Roman" panose="02020603050405020304" pitchFamily="18" charset="0"/>
              </a:rPr>
              <a:t>interessés</a:t>
            </a:r>
            <a:r>
              <a:rPr lang="en-US" sz="2000" b="1" dirty="0">
                <a:solidFill>
                  <a:schemeClr val="bg1"/>
                </a:solidFill>
                <a:latin typeface="Times New Roman" panose="02020603050405020304" pitchFamily="18" charset="0"/>
                <a:cs typeface="Times New Roman" panose="02020603050405020304" pitchFamily="18" charset="0"/>
              </a:rPr>
              <a:t> par un </a:t>
            </a:r>
            <a:r>
              <a:rPr lang="en-US" sz="2000" b="1" dirty="0" err="1">
                <a:solidFill>
                  <a:schemeClr val="bg1"/>
                </a:solidFill>
                <a:latin typeface="Times New Roman" panose="02020603050405020304" pitchFamily="18" charset="0"/>
                <a:cs typeface="Times New Roman" panose="02020603050405020304" pitchFamily="18" charset="0"/>
              </a:rPr>
              <a:t>tuteur</a:t>
            </a:r>
            <a:r>
              <a:rPr lang="en-US" sz="2000" b="1" dirty="0">
                <a:solidFill>
                  <a:schemeClr val="bg1"/>
                </a:solidFill>
                <a:latin typeface="Times New Roman" panose="02020603050405020304" pitchFamily="18" charset="0"/>
                <a:cs typeface="Times New Roman" panose="02020603050405020304" pitchFamily="18" charset="0"/>
              </a:rPr>
              <a:t> intelligent </a:t>
            </a:r>
          </a:p>
          <a:p>
            <a:pPr marL="342900" indent="-342900">
              <a:buFont typeface="Wingdings" panose="05000000000000000000" pitchFamily="2" charset="2"/>
              <a:buChar char="q"/>
            </a:pPr>
            <a:r>
              <a:rPr lang="en-US" sz="2000" b="1" dirty="0">
                <a:solidFill>
                  <a:schemeClr val="bg1"/>
                </a:solidFill>
                <a:latin typeface="Times New Roman" panose="02020603050405020304" pitchFamily="18" charset="0"/>
                <a:cs typeface="Times New Roman" panose="02020603050405020304" pitchFamily="18" charset="0"/>
              </a:rPr>
              <a:t> 88%  </a:t>
            </a:r>
            <a:r>
              <a:rPr lang="en-US" sz="2000" b="1" dirty="0" err="1">
                <a:solidFill>
                  <a:schemeClr val="bg1"/>
                </a:solidFill>
                <a:latin typeface="Times New Roman" panose="02020603050405020304" pitchFamily="18" charset="0"/>
                <a:cs typeface="Times New Roman" panose="02020603050405020304" pitchFamily="18" charset="0"/>
              </a:rPr>
              <a:t>considèrent</a:t>
            </a:r>
            <a:r>
              <a:rPr lang="en-US" sz="2000" b="1" dirty="0">
                <a:solidFill>
                  <a:schemeClr val="bg1"/>
                </a:solidFill>
                <a:latin typeface="Times New Roman" panose="02020603050405020304" pitchFamily="18" charset="0"/>
                <a:cs typeface="Times New Roman" panose="02020603050405020304" pitchFamily="18" charset="0"/>
              </a:rPr>
              <a:t> que </a:t>
            </a:r>
            <a:r>
              <a:rPr lang="en-US" sz="2000" b="1" dirty="0" err="1">
                <a:solidFill>
                  <a:schemeClr val="bg1"/>
                </a:solidFill>
                <a:latin typeface="Times New Roman" panose="02020603050405020304" pitchFamily="18" charset="0"/>
                <a:cs typeface="Times New Roman" panose="02020603050405020304" pitchFamily="18" charset="0"/>
              </a:rPr>
              <a:t>l’IA</a:t>
            </a:r>
            <a:r>
              <a:rPr lang="en-US" sz="2000" b="1" dirty="0">
                <a:solidFill>
                  <a:schemeClr val="bg1"/>
                </a:solidFill>
                <a:latin typeface="Times New Roman" panose="02020603050405020304" pitchFamily="18" charset="0"/>
                <a:cs typeface="Times New Roman" panose="02020603050405020304" pitchFamily="18" charset="0"/>
              </a:rPr>
              <a:t> </a:t>
            </a:r>
            <a:r>
              <a:rPr lang="en-US" sz="2000" b="1" dirty="0" err="1">
                <a:solidFill>
                  <a:schemeClr val="bg1"/>
                </a:solidFill>
                <a:latin typeface="Times New Roman" panose="02020603050405020304" pitchFamily="18" charset="0"/>
                <a:cs typeface="Times New Roman" panose="02020603050405020304" pitchFamily="18" charset="0"/>
              </a:rPr>
              <a:t>est</a:t>
            </a:r>
            <a:r>
              <a:rPr lang="en-US" sz="2000" b="1" dirty="0">
                <a:solidFill>
                  <a:schemeClr val="bg1"/>
                </a:solidFill>
                <a:latin typeface="Times New Roman" panose="02020603050405020304" pitchFamily="18" charset="0"/>
                <a:cs typeface="Times New Roman" panose="02020603050405020304" pitchFamily="18" charset="0"/>
              </a:rPr>
              <a:t> </a:t>
            </a:r>
            <a:r>
              <a:rPr lang="en-US" sz="2000" b="1" dirty="0" err="1">
                <a:solidFill>
                  <a:schemeClr val="bg1"/>
                </a:solidFill>
                <a:latin typeface="Times New Roman" panose="02020603050405020304" pitchFamily="18" charset="0"/>
                <a:cs typeface="Times New Roman" panose="02020603050405020304" pitchFamily="18" charset="0"/>
              </a:rPr>
              <a:t>une</a:t>
            </a:r>
            <a:r>
              <a:rPr lang="en-US" sz="2000" b="1" dirty="0">
                <a:solidFill>
                  <a:schemeClr val="bg1"/>
                </a:solidFill>
                <a:latin typeface="Times New Roman" panose="02020603050405020304" pitchFamily="18" charset="0"/>
                <a:cs typeface="Times New Roman" panose="02020603050405020304" pitchFamily="18" charset="0"/>
              </a:rPr>
              <a:t> aide précieuse pour </a:t>
            </a:r>
            <a:r>
              <a:rPr lang="en-US" sz="2000" b="1" dirty="0" err="1">
                <a:solidFill>
                  <a:schemeClr val="bg1"/>
                </a:solidFill>
                <a:latin typeface="Times New Roman" panose="02020603050405020304" pitchFamily="18" charset="0"/>
                <a:cs typeface="Times New Roman" panose="02020603050405020304" pitchFamily="18" charset="0"/>
              </a:rPr>
              <a:t>améliorer</a:t>
            </a:r>
            <a:r>
              <a:rPr lang="en-US" sz="2000" b="1" dirty="0">
                <a:solidFill>
                  <a:schemeClr val="bg1"/>
                </a:solidFill>
                <a:latin typeface="Times New Roman" panose="02020603050405020304" pitchFamily="18" charset="0"/>
                <a:cs typeface="Times New Roman" panose="02020603050405020304" pitchFamily="18" charset="0"/>
              </a:rPr>
              <a:t> </a:t>
            </a:r>
            <a:r>
              <a:rPr lang="en-US" sz="2000" b="1" dirty="0" err="1">
                <a:solidFill>
                  <a:schemeClr val="bg1"/>
                </a:solidFill>
                <a:latin typeface="Times New Roman" panose="02020603050405020304" pitchFamily="18" charset="0"/>
                <a:cs typeface="Times New Roman" panose="02020603050405020304" pitchFamily="18" charset="0"/>
              </a:rPr>
              <a:t>leur</a:t>
            </a:r>
            <a:r>
              <a:rPr lang="en-US" sz="2000" b="1" dirty="0">
                <a:solidFill>
                  <a:schemeClr val="bg1"/>
                </a:solidFill>
                <a:latin typeface="Times New Roman" panose="02020603050405020304" pitchFamily="18" charset="0"/>
                <a:cs typeface="Times New Roman" panose="02020603050405020304" pitchFamily="18" charset="0"/>
              </a:rPr>
              <a:t> </a:t>
            </a:r>
            <a:r>
              <a:rPr lang="en-US" sz="2000" b="1" dirty="0" err="1">
                <a:solidFill>
                  <a:schemeClr val="bg1"/>
                </a:solidFill>
                <a:latin typeface="Times New Roman" panose="02020603050405020304" pitchFamily="18" charset="0"/>
                <a:cs typeface="Times New Roman" panose="02020603050405020304" pitchFamily="18" charset="0"/>
              </a:rPr>
              <a:t>connaissance</a:t>
            </a:r>
            <a:r>
              <a:rPr lang="en-US" sz="2000" b="1" dirty="0">
                <a:solidFill>
                  <a:schemeClr val="bg1"/>
                </a:solidFill>
                <a:latin typeface="Times New Roman" panose="02020603050405020304" pitchFamily="18" charset="0"/>
                <a:cs typeface="Times New Roman" panose="02020603050405020304" pitchFamily="18" charset="0"/>
              </a:rPr>
              <a:t>. </a:t>
            </a:r>
          </a:p>
          <a:p>
            <a:endParaRPr lang="en-US" sz="2000" b="1" dirty="0">
              <a:solidFill>
                <a:schemeClr val="bg1"/>
              </a:solidFill>
            </a:endParaRPr>
          </a:p>
          <a:p>
            <a:endParaRPr lang="en-US" sz="2000" b="1" dirty="0">
              <a:solidFill>
                <a:schemeClr val="bg1"/>
              </a:solidFill>
            </a:endParaRPr>
          </a:p>
          <a:p>
            <a:endParaRPr lang="fr-FR" sz="3000" b="1" dirty="0">
              <a:solidFill>
                <a:schemeClr val="bg1"/>
              </a:solidFill>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8" name="Google Shape;1283;p43">
            <a:extLst>
              <a:ext uri="{FF2B5EF4-FFF2-40B4-BE49-F238E27FC236}">
                <a16:creationId xmlns:a16="http://schemas.microsoft.com/office/drawing/2014/main" id="{9B7ECDA3-81D8-7E4C-D452-2060560DF517}"/>
              </a:ext>
            </a:extLst>
          </p:cNvPr>
          <p:cNvSpPr txBox="1">
            <a:spLocks/>
          </p:cNvSpPr>
          <p:nvPr/>
        </p:nvSpPr>
        <p:spPr>
          <a:xfrm>
            <a:off x="720000" y="1091634"/>
            <a:ext cx="7912110" cy="2753915"/>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39700">
              <a:buClr>
                <a:schemeClr val="dk1"/>
              </a:buClr>
              <a:buSzPts val="1400"/>
            </a:pPr>
            <a:endParaRPr lang="fr-FR" sz="2000" dirty="0">
              <a:solidFill>
                <a:schemeClr val="bg1"/>
              </a:solidFill>
              <a:latin typeface="Times New Roman" panose="02020603050405020304" pitchFamily="18" charset="0"/>
              <a:ea typeface="Noto Sans Light" panose="020B0502040504020204" pitchFamily="34" charset="0"/>
              <a:cs typeface="Times New Roman" panose="02020603050405020304" pitchFamily="18" charset="0"/>
            </a:endParaRPr>
          </a:p>
          <a:p>
            <a:pPr marL="139700">
              <a:buClr>
                <a:schemeClr val="dk1"/>
              </a:buClr>
              <a:buSzPts val="1400"/>
            </a:pPr>
            <a:endParaRPr lang="fr-FR" sz="2000" dirty="0">
              <a:solidFill>
                <a:schemeClr val="bg1"/>
              </a:solidFill>
              <a:latin typeface="Times New Roman" panose="02020603050405020304" pitchFamily="18" charset="0"/>
              <a:ea typeface="Noto Sans Light" panose="020B0502040504020204" pitchFamily="34" charset="0"/>
              <a:cs typeface="Times New Roman" panose="02020603050405020304" pitchFamily="18" charset="0"/>
            </a:endParaRPr>
          </a:p>
          <a:p>
            <a:pPr marL="139700">
              <a:buClr>
                <a:schemeClr val="dk1"/>
              </a:buClr>
              <a:buSzPts val="1400"/>
            </a:pPr>
            <a:endParaRPr lang="fr-FR" sz="2000" dirty="0">
              <a:solidFill>
                <a:schemeClr val="bg1"/>
              </a:solidFill>
              <a:latin typeface="Times New Roman" panose="02020603050405020304" pitchFamily="18" charset="0"/>
              <a:ea typeface="Noto Sans Light" panose="020B0502040504020204" pitchFamily="34" charset="0"/>
              <a:cs typeface="Times New Roman" panose="02020603050405020304" pitchFamily="18" charset="0"/>
            </a:endParaRPr>
          </a:p>
          <a:p>
            <a:pPr marL="139700">
              <a:buClr>
                <a:schemeClr val="dk1"/>
              </a:buClr>
              <a:buSzPts val="1400"/>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grpSp>
        <p:nvGrpSpPr>
          <p:cNvPr id="2" name="Groupe 1">
            <a:extLst>
              <a:ext uri="{FF2B5EF4-FFF2-40B4-BE49-F238E27FC236}">
                <a16:creationId xmlns:a16="http://schemas.microsoft.com/office/drawing/2014/main" id="{A1D6956A-0024-48A0-2B84-ECC2B08C5536}"/>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1296EF76-C727-CE69-F83E-B3F9EFE001EA}"/>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B21BDB2E-37C7-9001-95BF-95F6B6921066}"/>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572CF65F-399F-AAAD-70D0-47305B2A4ECB}"/>
              </a:ext>
            </a:extLst>
          </p:cNvPr>
          <p:cNvGrpSpPr/>
          <p:nvPr/>
        </p:nvGrpSpPr>
        <p:grpSpPr>
          <a:xfrm>
            <a:off x="586853" y="4436885"/>
            <a:ext cx="8045257" cy="727320"/>
            <a:chOff x="586853" y="4436885"/>
            <a:chExt cx="8045257" cy="727320"/>
          </a:xfrm>
        </p:grpSpPr>
        <p:grpSp>
          <p:nvGrpSpPr>
            <p:cNvPr id="6" name="Groupe 5">
              <a:extLst>
                <a:ext uri="{FF2B5EF4-FFF2-40B4-BE49-F238E27FC236}">
                  <a16:creationId xmlns:a16="http://schemas.microsoft.com/office/drawing/2014/main" id="{02F45FA1-5607-DD16-B03C-B3BB62F04F1D}"/>
                </a:ext>
              </a:extLst>
            </p:cNvPr>
            <p:cNvGrpSpPr/>
            <p:nvPr/>
          </p:nvGrpSpPr>
          <p:grpSpPr>
            <a:xfrm>
              <a:off x="586853" y="4447609"/>
              <a:ext cx="8045257" cy="599993"/>
              <a:chOff x="650661" y="4441591"/>
              <a:chExt cx="8045257" cy="599993"/>
            </a:xfrm>
          </p:grpSpPr>
          <p:pic>
            <p:nvPicPr>
              <p:cNvPr id="15" name="Image 14" descr="Une image contenant Graphique, cercle, capture d’écran, Police&#10;&#10;Description générée automatiquement">
                <a:extLst>
                  <a:ext uri="{FF2B5EF4-FFF2-40B4-BE49-F238E27FC236}">
                    <a16:creationId xmlns:a16="http://schemas.microsoft.com/office/drawing/2014/main" id="{8216BB81-B3CD-0B44-D1DE-B0E7E5C0282C}"/>
                  </a:ext>
                </a:extLst>
              </p:cNvPr>
              <p:cNvPicPr>
                <a:picLocks noChangeAspect="1"/>
              </p:cNvPicPr>
              <p:nvPr/>
            </p:nvPicPr>
            <p:blipFill>
              <a:blip r:embed="rId4"/>
              <a:stretch>
                <a:fillRect/>
              </a:stretch>
            </p:blipFill>
            <p:spPr>
              <a:xfrm>
                <a:off x="7739462" y="4555267"/>
                <a:ext cx="956456" cy="422434"/>
              </a:xfrm>
              <a:prstGeom prst="rect">
                <a:avLst/>
              </a:prstGeom>
            </p:spPr>
          </p:pic>
          <p:pic>
            <p:nvPicPr>
              <p:cNvPr id="16" name="Image 15" descr="Une image contenant Graphique, graphisme, Police, Caractère coloré&#10;&#10;Description générée automatiquement">
                <a:extLst>
                  <a:ext uri="{FF2B5EF4-FFF2-40B4-BE49-F238E27FC236}">
                    <a16:creationId xmlns:a16="http://schemas.microsoft.com/office/drawing/2014/main" id="{6CD4C666-64EE-FF82-A213-8D9381800182}"/>
                  </a:ext>
                </a:extLst>
              </p:cNvPr>
              <p:cNvPicPr>
                <a:picLocks noChangeAspect="1"/>
              </p:cNvPicPr>
              <p:nvPr/>
            </p:nvPicPr>
            <p:blipFill>
              <a:blip r:embed="rId5"/>
              <a:stretch>
                <a:fillRect/>
              </a:stretch>
            </p:blipFill>
            <p:spPr>
              <a:xfrm>
                <a:off x="3774270" y="4441591"/>
                <a:ext cx="1670130" cy="599993"/>
              </a:xfrm>
              <a:prstGeom prst="rect">
                <a:avLst/>
              </a:prstGeom>
            </p:spPr>
          </p:pic>
          <p:pic>
            <p:nvPicPr>
              <p:cNvPr id="17" name="Image 16" descr="Une image contenant Graphique, graphisme, capture d’écran, Caractère coloré&#10;&#10;Le contenu généré par l’IA peut être incorrect.">
                <a:extLst>
                  <a:ext uri="{FF2B5EF4-FFF2-40B4-BE49-F238E27FC236}">
                    <a16:creationId xmlns:a16="http://schemas.microsoft.com/office/drawing/2014/main" id="{836BE572-5886-2F15-BF50-0B61E2CB52F7}"/>
                  </a:ext>
                </a:extLst>
              </p:cNvPr>
              <p:cNvPicPr>
                <a:picLocks noChangeAspect="1"/>
              </p:cNvPicPr>
              <p:nvPr/>
            </p:nvPicPr>
            <p:blipFill>
              <a:blip r:embed="rId6"/>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9064B3DD-AACE-913E-0696-6E548E0F94B9}"/>
                </a:ext>
              </a:extLst>
            </p:cNvPr>
            <p:cNvPicPr>
              <a:picLocks noChangeAspect="1"/>
            </p:cNvPicPr>
            <p:nvPr/>
          </p:nvPicPr>
          <p:blipFill>
            <a:blip r:embed="rId7"/>
            <a:stretch>
              <a:fillRect/>
            </a:stretch>
          </p:blipFill>
          <p:spPr>
            <a:xfrm>
              <a:off x="2338683" y="4436885"/>
              <a:ext cx="707033" cy="671234"/>
            </a:xfrm>
            <a:prstGeom prst="rect">
              <a:avLst/>
            </a:prstGeom>
          </p:spPr>
        </p:pic>
        <p:pic>
          <p:nvPicPr>
            <p:cNvPr id="14" name="Image 13" descr="Une image contenant texte, Police, capture d’écran, logo&#10;&#10;Le contenu généré par l’IA peut être incorrect.">
              <a:extLst>
                <a:ext uri="{FF2B5EF4-FFF2-40B4-BE49-F238E27FC236}">
                  <a16:creationId xmlns:a16="http://schemas.microsoft.com/office/drawing/2014/main" id="{D59ECE2F-6192-07CF-FA92-86B9957ECAF0}"/>
                </a:ext>
              </a:extLst>
            </p:cNvPr>
            <p:cNvPicPr>
              <a:picLocks noChangeAspect="1"/>
            </p:cNvPicPr>
            <p:nvPr/>
          </p:nvPicPr>
          <p:blipFill>
            <a:blip r:embed="rId8"/>
            <a:stretch>
              <a:fillRect/>
            </a:stretch>
          </p:blipFill>
          <p:spPr>
            <a:xfrm>
              <a:off x="6144619" y="4450888"/>
              <a:ext cx="767008" cy="713317"/>
            </a:xfrm>
            <a:prstGeom prst="rect">
              <a:avLst/>
            </a:prstGeom>
          </p:spPr>
        </p:pic>
      </p:grpSp>
    </p:spTree>
    <p:custDataLst>
      <p:tags r:id="rId1"/>
    </p:custDataLst>
    <p:extLst>
      <p:ext uri="{BB962C8B-B14F-4D97-AF65-F5344CB8AC3E}">
        <p14:creationId xmlns:p14="http://schemas.microsoft.com/office/powerpoint/2010/main" val="75230247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1000"/>
                                        <p:tgtEl>
                                          <p:spTgt spid="7">
                                            <p:txEl>
                                              <p:pRg st="2" end="2"/>
                                            </p:txEl>
                                          </p:spTgt>
                                        </p:tgtEl>
                                      </p:cBhvr>
                                    </p:animEffect>
                                    <p:anim calcmode="lin" valueType="num">
                                      <p:cBhvr>
                                        <p:cTn id="8"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3" end="3"/>
                                            </p:txEl>
                                          </p:spTgt>
                                        </p:tgtEl>
                                        <p:attrNameLst>
                                          <p:attrName>style.visibility</p:attrName>
                                        </p:attrNameLst>
                                      </p:cBhvr>
                                      <p:to>
                                        <p:strVal val="visible"/>
                                      </p:to>
                                    </p:set>
                                    <p:animEffect transition="in" filter="fade">
                                      <p:cBhvr>
                                        <p:cTn id="14" dur="1000"/>
                                        <p:tgtEl>
                                          <p:spTgt spid="7">
                                            <p:txEl>
                                              <p:pRg st="3" end="3"/>
                                            </p:txEl>
                                          </p:spTgt>
                                        </p:tgtEl>
                                      </p:cBhvr>
                                    </p:animEffect>
                                    <p:anim calcmode="lin" valueType="num">
                                      <p:cBhvr>
                                        <p:cTn id="15"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Effect transition="in" filter="fade">
                                      <p:cBhvr>
                                        <p:cTn id="21" dur="1000"/>
                                        <p:tgtEl>
                                          <p:spTgt spid="7">
                                            <p:txEl>
                                              <p:pRg st="4" end="4"/>
                                            </p:txEl>
                                          </p:spTgt>
                                        </p:tgtEl>
                                      </p:cBhvr>
                                    </p:animEffect>
                                    <p:anim calcmode="lin" valueType="num">
                                      <p:cBhvr>
                                        <p:cTn id="22"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xEl>
                                              <p:pRg st="5" end="5"/>
                                            </p:txEl>
                                          </p:spTgt>
                                        </p:tgtEl>
                                        <p:attrNameLst>
                                          <p:attrName>style.visibility</p:attrName>
                                        </p:attrNameLst>
                                      </p:cBhvr>
                                      <p:to>
                                        <p:strVal val="visible"/>
                                      </p:to>
                                    </p:set>
                                    <p:animEffect transition="in" filter="fade">
                                      <p:cBhvr>
                                        <p:cTn id="28" dur="1000"/>
                                        <p:tgtEl>
                                          <p:spTgt spid="7">
                                            <p:txEl>
                                              <p:pRg st="5" end="5"/>
                                            </p:txEl>
                                          </p:spTgt>
                                        </p:tgtEl>
                                      </p:cBhvr>
                                    </p:animEffect>
                                    <p:anim calcmode="lin" valueType="num">
                                      <p:cBhvr>
                                        <p:cTn id="29"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7">
                                            <p:txEl>
                                              <p:pRg st="6" end="6"/>
                                            </p:txEl>
                                          </p:spTgt>
                                        </p:tgtEl>
                                        <p:attrNameLst>
                                          <p:attrName>style.visibility</p:attrName>
                                        </p:attrNameLst>
                                      </p:cBhvr>
                                      <p:to>
                                        <p:strVal val="visible"/>
                                      </p:to>
                                    </p:set>
                                    <p:animEffect transition="in" filter="fade">
                                      <p:cBhvr>
                                        <p:cTn id="35" dur="1000"/>
                                        <p:tgtEl>
                                          <p:spTgt spid="7">
                                            <p:txEl>
                                              <p:pRg st="6" end="6"/>
                                            </p:txEl>
                                          </p:spTgt>
                                        </p:tgtEl>
                                      </p:cBhvr>
                                    </p:animEffect>
                                    <p:anim calcmode="lin" valueType="num">
                                      <p:cBhvr>
                                        <p:cTn id="36"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a:extLst>
            <a:ext uri="{FF2B5EF4-FFF2-40B4-BE49-F238E27FC236}">
              <a16:creationId xmlns:a16="http://schemas.microsoft.com/office/drawing/2014/main" id="{2F4C9943-AFFC-CA30-BBD2-9FBD9F58BBB5}"/>
            </a:ext>
          </a:extLst>
        </p:cNvPr>
        <p:cNvGrpSpPr/>
        <p:nvPr/>
      </p:nvGrpSpPr>
      <p:grpSpPr>
        <a:xfrm>
          <a:off x="0" y="0"/>
          <a:ext cx="0" cy="0"/>
          <a:chOff x="0" y="0"/>
          <a:chExt cx="0" cy="0"/>
        </a:xfrm>
      </p:grpSpPr>
      <p:sp>
        <p:nvSpPr>
          <p:cNvPr id="7" name="Google Shape;1729;p61">
            <a:extLst>
              <a:ext uri="{FF2B5EF4-FFF2-40B4-BE49-F238E27FC236}">
                <a16:creationId xmlns:a16="http://schemas.microsoft.com/office/drawing/2014/main" id="{53C2ED96-55C5-73AD-5FCD-82254B2FF6F7}"/>
              </a:ext>
            </a:extLst>
          </p:cNvPr>
          <p:cNvSpPr txBox="1">
            <a:spLocks/>
          </p:cNvSpPr>
          <p:nvPr/>
        </p:nvSpPr>
        <p:spPr>
          <a:xfrm>
            <a:off x="584941" y="304800"/>
            <a:ext cx="8182228" cy="869244"/>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2000" dirty="0">
              <a:solidFill>
                <a:srgbClr val="E0D6DE"/>
              </a:solidFill>
              <a:latin typeface="Fira Sans" pitchFamily="34" charset="0"/>
              <a:ea typeface="Fira Sans" pitchFamily="34" charset="-122"/>
              <a:cs typeface="Fira Sans" pitchFamily="34" charset="-120"/>
            </a:endParaRPr>
          </a:p>
          <a:p>
            <a:r>
              <a:rPr lang="en-US" sz="3200" b="1" dirty="0" err="1">
                <a:solidFill>
                  <a:srgbClr val="FBF3FA"/>
                </a:solidFill>
                <a:latin typeface="Fira Mono Medium" pitchFamily="34" charset="0"/>
                <a:ea typeface="Fira Mono Medium" pitchFamily="34" charset="-122"/>
                <a:cs typeface="Fira Mono Medium" pitchFamily="34" charset="-120"/>
              </a:rPr>
              <a:t>Attentes</a:t>
            </a:r>
            <a:r>
              <a:rPr lang="en-US" sz="3200" b="1" dirty="0">
                <a:solidFill>
                  <a:srgbClr val="FBF3FA"/>
                </a:solidFill>
                <a:latin typeface="Fira Mono Medium" pitchFamily="34" charset="0"/>
                <a:ea typeface="Fira Mono Medium" pitchFamily="34" charset="-122"/>
                <a:cs typeface="Fira Mono Medium" pitchFamily="34" charset="-120"/>
              </a:rPr>
              <a:t> des </a:t>
            </a:r>
            <a:r>
              <a:rPr lang="en-US" sz="3200" b="1" dirty="0" err="1">
                <a:solidFill>
                  <a:srgbClr val="FBF3FA"/>
                </a:solidFill>
                <a:latin typeface="Fira Mono Medium" pitchFamily="34" charset="0"/>
                <a:ea typeface="Fira Mono Medium" pitchFamily="34" charset="-122"/>
                <a:cs typeface="Fira Mono Medium" pitchFamily="34" charset="-120"/>
              </a:rPr>
              <a:t>Futurs</a:t>
            </a:r>
            <a:r>
              <a:rPr lang="en-US" sz="3200" b="1" dirty="0">
                <a:solidFill>
                  <a:srgbClr val="FBF3FA"/>
                </a:solidFill>
                <a:latin typeface="Fira Mono Medium" pitchFamily="34" charset="0"/>
                <a:ea typeface="Fira Mono Medium" pitchFamily="34" charset="-122"/>
                <a:cs typeface="Fira Mono Medium" pitchFamily="34" charset="-120"/>
              </a:rPr>
              <a:t> </a:t>
            </a:r>
            <a:r>
              <a:rPr lang="en-US" sz="3200" b="1" dirty="0" err="1">
                <a:solidFill>
                  <a:srgbClr val="FBF3FA"/>
                </a:solidFill>
                <a:latin typeface="Fira Mono Medium" pitchFamily="34" charset="0"/>
                <a:ea typeface="Fira Mono Medium" pitchFamily="34" charset="-122"/>
                <a:cs typeface="Fira Mono Medium" pitchFamily="34" charset="-120"/>
              </a:rPr>
              <a:t>Enseignants</a:t>
            </a:r>
            <a:endParaRPr lang="en-US" sz="3200" b="1" dirty="0"/>
          </a:p>
          <a:p>
            <a:endParaRPr lang="en-US" sz="2000" b="1" dirty="0">
              <a:solidFill>
                <a:schemeClr val="bg1"/>
              </a:solidFill>
            </a:endParaRPr>
          </a:p>
          <a:p>
            <a:pPr marL="342900" indent="-342900">
              <a:buFont typeface="Wingdings" panose="05000000000000000000" pitchFamily="2" charset="2"/>
              <a:buChar char="q"/>
            </a:pPr>
            <a:r>
              <a:rPr lang="en-US" sz="2000" b="1" dirty="0">
                <a:solidFill>
                  <a:schemeClr val="bg1"/>
                </a:solidFill>
                <a:latin typeface="Times New Roman" panose="02020603050405020304" pitchFamily="18" charset="0"/>
                <a:ea typeface="Fira Sans" pitchFamily="34" charset="-122"/>
                <a:cs typeface="Times New Roman" panose="02020603050405020304" pitchFamily="18" charset="0"/>
              </a:rPr>
              <a:t>75% </a:t>
            </a:r>
            <a:r>
              <a:rPr lang="en-US" sz="2000" b="1" dirty="0" err="1">
                <a:solidFill>
                  <a:schemeClr val="bg1"/>
                </a:solidFill>
                <a:latin typeface="Times New Roman" panose="02020603050405020304" pitchFamily="18" charset="0"/>
                <a:ea typeface="Fira Sans" pitchFamily="34" charset="-122"/>
                <a:cs typeface="Times New Roman" panose="02020603050405020304" pitchFamily="18" charset="0"/>
              </a:rPr>
              <a:t>ont</a:t>
            </a:r>
            <a:r>
              <a:rPr lang="en-US" sz="2000" b="1" dirty="0">
                <a:solidFill>
                  <a:schemeClr val="bg1"/>
                </a:solidFill>
                <a:latin typeface="Times New Roman" panose="02020603050405020304" pitchFamily="18" charset="0"/>
                <a:ea typeface="Fira Sans" pitchFamily="34" charset="-122"/>
                <a:cs typeface="Times New Roman" panose="02020603050405020304" pitchFamily="18" charset="0"/>
              </a:rPr>
              <a:t> </a:t>
            </a:r>
            <a:r>
              <a:rPr lang="en-US" sz="2000" b="1" dirty="0" err="1">
                <a:solidFill>
                  <a:schemeClr val="bg1"/>
                </a:solidFill>
                <a:latin typeface="Times New Roman" panose="02020603050405020304" pitchFamily="18" charset="0"/>
                <a:ea typeface="Fira Sans" pitchFamily="34" charset="-122"/>
                <a:cs typeface="Times New Roman" panose="02020603050405020304" pitchFamily="18" charset="0"/>
              </a:rPr>
              <a:t>utilisé</a:t>
            </a:r>
            <a:r>
              <a:rPr lang="en-US" sz="2000" b="1" dirty="0">
                <a:solidFill>
                  <a:schemeClr val="bg1"/>
                </a:solidFill>
                <a:latin typeface="Times New Roman" panose="02020603050405020304" pitchFamily="18" charset="0"/>
                <a:ea typeface="Fira Sans" pitchFamily="34" charset="-122"/>
                <a:cs typeface="Times New Roman" panose="02020603050405020304" pitchFamily="18" charset="0"/>
              </a:rPr>
              <a:t> </a:t>
            </a:r>
            <a:r>
              <a:rPr lang="en-US" sz="2000" b="1" dirty="0" err="1">
                <a:solidFill>
                  <a:schemeClr val="bg1"/>
                </a:solidFill>
                <a:latin typeface="Times New Roman" panose="02020603050405020304" pitchFamily="18" charset="0"/>
                <a:ea typeface="Fira Sans" pitchFamily="34" charset="-122"/>
                <a:cs typeface="Times New Roman" panose="02020603050405020304" pitchFamily="18" charset="0"/>
              </a:rPr>
              <a:t>l’intelligence</a:t>
            </a:r>
            <a:r>
              <a:rPr lang="en-US" sz="2000" b="1" dirty="0">
                <a:solidFill>
                  <a:schemeClr val="bg1"/>
                </a:solidFill>
                <a:latin typeface="Times New Roman" panose="02020603050405020304" pitchFamily="18" charset="0"/>
                <a:ea typeface="Fira Sans" pitchFamily="34" charset="-122"/>
                <a:cs typeface="Times New Roman" panose="02020603050405020304" pitchFamily="18" charset="0"/>
              </a:rPr>
              <a:t> </a:t>
            </a:r>
            <a:r>
              <a:rPr lang="en-US" sz="2000" b="1" dirty="0" err="1">
                <a:solidFill>
                  <a:schemeClr val="bg1"/>
                </a:solidFill>
                <a:latin typeface="Times New Roman" panose="02020603050405020304" pitchFamily="18" charset="0"/>
                <a:ea typeface="Fira Sans" pitchFamily="34" charset="-122"/>
                <a:cs typeface="Times New Roman" panose="02020603050405020304" pitchFamily="18" charset="0"/>
              </a:rPr>
              <a:t>artificielle</a:t>
            </a:r>
            <a:r>
              <a:rPr lang="en-US" sz="2000" b="1" dirty="0">
                <a:solidFill>
                  <a:schemeClr val="bg1"/>
                </a:solidFill>
                <a:latin typeface="Times New Roman" panose="02020603050405020304" pitchFamily="18" charset="0"/>
                <a:ea typeface="Fira Sans" pitchFamily="34" charset="-122"/>
                <a:cs typeface="Times New Roman" panose="02020603050405020304" pitchFamily="18" charset="0"/>
              </a:rPr>
              <a:t> </a:t>
            </a:r>
            <a:r>
              <a:rPr lang="en-US" sz="2000" b="1" dirty="0" err="1">
                <a:solidFill>
                  <a:schemeClr val="bg1"/>
                </a:solidFill>
                <a:latin typeface="Times New Roman" panose="02020603050405020304" pitchFamily="18" charset="0"/>
                <a:ea typeface="Fira Sans" pitchFamily="34" charset="-122"/>
                <a:cs typeface="Times New Roman" panose="02020603050405020304" pitchFamily="18" charset="0"/>
              </a:rPr>
              <a:t>durant</a:t>
            </a:r>
            <a:r>
              <a:rPr lang="en-US" sz="2000" b="1" dirty="0">
                <a:solidFill>
                  <a:schemeClr val="bg1"/>
                </a:solidFill>
                <a:latin typeface="Times New Roman" panose="02020603050405020304" pitchFamily="18" charset="0"/>
                <a:ea typeface="Fira Sans" pitchFamily="34" charset="-122"/>
                <a:cs typeface="Times New Roman" panose="02020603050405020304" pitchFamily="18" charset="0"/>
              </a:rPr>
              <a:t> </a:t>
            </a:r>
            <a:r>
              <a:rPr lang="en-US" sz="2000" b="1" dirty="0" err="1">
                <a:solidFill>
                  <a:schemeClr val="bg1"/>
                </a:solidFill>
                <a:latin typeface="Times New Roman" panose="02020603050405020304" pitchFamily="18" charset="0"/>
                <a:ea typeface="Fira Sans" pitchFamily="34" charset="-122"/>
                <a:cs typeface="Times New Roman" panose="02020603050405020304" pitchFamily="18" charset="0"/>
              </a:rPr>
              <a:t>leur</a:t>
            </a:r>
            <a:r>
              <a:rPr lang="en-US" sz="2000" b="1" dirty="0">
                <a:solidFill>
                  <a:schemeClr val="bg1"/>
                </a:solidFill>
                <a:latin typeface="Times New Roman" panose="02020603050405020304" pitchFamily="18" charset="0"/>
                <a:ea typeface="Fira Sans" pitchFamily="34" charset="-122"/>
                <a:cs typeface="Times New Roman" panose="02020603050405020304" pitchFamily="18" charset="0"/>
              </a:rPr>
              <a:t> formation </a:t>
            </a:r>
            <a:r>
              <a:rPr lang="en-US" sz="2000" b="1" dirty="0" err="1">
                <a:solidFill>
                  <a:schemeClr val="bg1"/>
                </a:solidFill>
                <a:latin typeface="Times New Roman" panose="02020603050405020304" pitchFamily="18" charset="0"/>
                <a:ea typeface="Fira Sans" pitchFamily="34" charset="-122"/>
                <a:cs typeface="Times New Roman" panose="02020603050405020304" pitchFamily="18" charset="0"/>
              </a:rPr>
              <a:t>initiale</a:t>
            </a:r>
            <a:r>
              <a:rPr lang="en-US" sz="2000" b="1" dirty="0">
                <a:solidFill>
                  <a:schemeClr val="bg1"/>
                </a:solidFill>
                <a:latin typeface="Times New Roman" panose="02020603050405020304" pitchFamily="18" charset="0"/>
                <a:ea typeface="Fira Sans" pitchFamily="34" charset="-122"/>
                <a:cs typeface="Times New Roman" panose="02020603050405020304" pitchFamily="18" charset="0"/>
              </a:rPr>
              <a:t>.</a:t>
            </a:r>
            <a:endParaRPr lang="en-US" sz="2000" b="1" dirty="0">
              <a:solidFill>
                <a:schemeClr val="bg1"/>
              </a:solidFill>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q"/>
            </a:pPr>
            <a:r>
              <a:rPr lang="fr-FR" sz="2000" b="1" dirty="0">
                <a:solidFill>
                  <a:schemeClr val="bg1"/>
                </a:solidFill>
                <a:latin typeface="Times New Roman" panose="02020603050405020304" pitchFamily="18" charset="0"/>
                <a:ea typeface="Noto Sans Black" panose="020B0502040504020204" pitchFamily="34" charset="0"/>
                <a:cs typeface="Times New Roman" panose="02020603050405020304" pitchFamily="18" charset="0"/>
              </a:rPr>
              <a:t>92% sont favorables qu’ un tuteur intelligent les accompagne à distance dans la durée.</a:t>
            </a:r>
          </a:p>
          <a:p>
            <a:pPr marL="342900" indent="-342900">
              <a:buFont typeface="Wingdings" panose="05000000000000000000" pitchFamily="2" charset="2"/>
              <a:buChar char="q"/>
            </a:pPr>
            <a:r>
              <a:rPr lang="en-US" sz="2000" b="1" dirty="0" err="1">
                <a:solidFill>
                  <a:schemeClr val="bg1"/>
                </a:solidFill>
                <a:latin typeface="Times New Roman" panose="02020603050405020304" pitchFamily="18" charset="0"/>
                <a:ea typeface="Fira Sans" pitchFamily="34" charset="-122"/>
                <a:cs typeface="Times New Roman" panose="02020603050405020304" pitchFamily="18" charset="0"/>
              </a:rPr>
              <a:t>Demande</a:t>
            </a:r>
            <a:r>
              <a:rPr lang="en-US" sz="2000" b="1" dirty="0">
                <a:solidFill>
                  <a:schemeClr val="bg1"/>
                </a:solidFill>
                <a:latin typeface="Times New Roman" panose="02020603050405020304" pitchFamily="18" charset="0"/>
                <a:ea typeface="Fira Sans" pitchFamily="34" charset="-122"/>
                <a:cs typeface="Times New Roman" panose="02020603050405020304" pitchFamily="18" charset="0"/>
              </a:rPr>
              <a:t> forte pour un </a:t>
            </a:r>
            <a:r>
              <a:rPr lang="en-US" sz="2000" b="1" dirty="0" err="1">
                <a:solidFill>
                  <a:schemeClr val="bg1"/>
                </a:solidFill>
                <a:latin typeface="Times New Roman" panose="02020603050405020304" pitchFamily="18" charset="0"/>
                <a:ea typeface="Fira Sans" pitchFamily="34" charset="-122"/>
                <a:cs typeface="Times New Roman" panose="02020603050405020304" pitchFamily="18" charset="0"/>
              </a:rPr>
              <a:t>suivi</a:t>
            </a:r>
            <a:r>
              <a:rPr lang="en-US" sz="2000" b="1" dirty="0">
                <a:solidFill>
                  <a:schemeClr val="bg1"/>
                </a:solidFill>
                <a:latin typeface="Times New Roman" panose="02020603050405020304" pitchFamily="18" charset="0"/>
                <a:ea typeface="Fira Sans" pitchFamily="34" charset="-122"/>
                <a:cs typeface="Times New Roman" panose="02020603050405020304" pitchFamily="18" charset="0"/>
              </a:rPr>
              <a:t> </a:t>
            </a:r>
            <a:r>
              <a:rPr lang="en-US" sz="2000" b="1" dirty="0" err="1">
                <a:solidFill>
                  <a:schemeClr val="bg1"/>
                </a:solidFill>
                <a:latin typeface="Times New Roman" panose="02020603050405020304" pitchFamily="18" charset="0"/>
                <a:ea typeface="Fira Sans" pitchFamily="34" charset="-122"/>
                <a:cs typeface="Times New Roman" panose="02020603050405020304" pitchFamily="18" charset="0"/>
              </a:rPr>
              <a:t>individualisé</a:t>
            </a:r>
            <a:r>
              <a:rPr lang="en-US" sz="2000" b="1" dirty="0">
                <a:solidFill>
                  <a:schemeClr val="bg1"/>
                </a:solidFill>
                <a:latin typeface="Times New Roman" panose="02020603050405020304" pitchFamily="18" charset="0"/>
                <a:ea typeface="Fira Sans" pitchFamily="34" charset="-122"/>
                <a:cs typeface="Times New Roman" panose="02020603050405020304" pitchFamily="18" charset="0"/>
              </a:rPr>
              <a:t> et des rappels </a:t>
            </a:r>
            <a:r>
              <a:rPr lang="en-US" sz="2000" b="1" dirty="0" err="1">
                <a:solidFill>
                  <a:schemeClr val="bg1"/>
                </a:solidFill>
                <a:latin typeface="Times New Roman" panose="02020603050405020304" pitchFamily="18" charset="0"/>
                <a:ea typeface="Fira Sans" pitchFamily="34" charset="-122"/>
                <a:cs typeface="Times New Roman" panose="02020603050405020304" pitchFamily="18" charset="0"/>
              </a:rPr>
              <a:t>personnalisés</a:t>
            </a:r>
            <a:r>
              <a:rPr lang="en-US" sz="2000" b="1" dirty="0">
                <a:solidFill>
                  <a:schemeClr val="bg1"/>
                </a:solidFill>
                <a:latin typeface="Times New Roman" panose="02020603050405020304" pitchFamily="18" charset="0"/>
                <a:ea typeface="Fira Sans" pitchFamily="34" charset="-122"/>
                <a:cs typeface="Times New Roman" panose="02020603050405020304" pitchFamily="18" charset="0"/>
              </a:rPr>
              <a:t> de progression.</a:t>
            </a:r>
            <a:endParaRPr lang="en-US" sz="2000" b="1" dirty="0">
              <a:solidFill>
                <a:schemeClr val="bg1"/>
              </a:solidFill>
              <a:latin typeface="Times New Roman" panose="02020603050405020304" pitchFamily="18" charset="0"/>
              <a:cs typeface="Times New Roman" panose="02020603050405020304" pitchFamily="18" charset="0"/>
            </a:endParaRPr>
          </a:p>
          <a:p>
            <a:endParaRPr lang="fr-FR" sz="3000" b="1" dirty="0">
              <a:solidFill>
                <a:schemeClr val="bg1"/>
              </a:solidFill>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8" name="Google Shape;1283;p43">
            <a:extLst>
              <a:ext uri="{FF2B5EF4-FFF2-40B4-BE49-F238E27FC236}">
                <a16:creationId xmlns:a16="http://schemas.microsoft.com/office/drawing/2014/main" id="{C32FADE3-10FF-AF92-5672-C8B8A714454F}"/>
              </a:ext>
            </a:extLst>
          </p:cNvPr>
          <p:cNvSpPr txBox="1">
            <a:spLocks/>
          </p:cNvSpPr>
          <p:nvPr/>
        </p:nvSpPr>
        <p:spPr>
          <a:xfrm>
            <a:off x="720000" y="1091634"/>
            <a:ext cx="7912110" cy="2753915"/>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39700">
              <a:buClr>
                <a:schemeClr val="dk1"/>
              </a:buClr>
              <a:buSzPts val="1400"/>
            </a:pPr>
            <a:endParaRPr lang="fr-FR" sz="2000" dirty="0">
              <a:solidFill>
                <a:schemeClr val="bg1"/>
              </a:solidFill>
              <a:latin typeface="Times New Roman" panose="02020603050405020304" pitchFamily="18" charset="0"/>
              <a:ea typeface="Noto Sans Light" panose="020B0502040504020204" pitchFamily="34" charset="0"/>
              <a:cs typeface="Times New Roman" panose="02020603050405020304" pitchFamily="18" charset="0"/>
            </a:endParaRPr>
          </a:p>
          <a:p>
            <a:pPr marL="139700">
              <a:buClr>
                <a:schemeClr val="dk1"/>
              </a:buClr>
              <a:buSzPts val="1400"/>
            </a:pPr>
            <a:endParaRPr lang="fr-FR" sz="2000" dirty="0">
              <a:solidFill>
                <a:schemeClr val="bg1"/>
              </a:solidFill>
              <a:latin typeface="Times New Roman" panose="02020603050405020304" pitchFamily="18" charset="0"/>
              <a:ea typeface="Noto Sans Light" panose="020B0502040504020204" pitchFamily="34" charset="0"/>
              <a:cs typeface="Times New Roman" panose="02020603050405020304" pitchFamily="18" charset="0"/>
            </a:endParaRPr>
          </a:p>
          <a:p>
            <a:pPr marL="139700">
              <a:buClr>
                <a:schemeClr val="dk1"/>
              </a:buClr>
              <a:buSzPts val="1400"/>
            </a:pPr>
            <a:endParaRPr lang="fr-FR" sz="2000" dirty="0">
              <a:solidFill>
                <a:schemeClr val="bg1"/>
              </a:solidFill>
              <a:latin typeface="Times New Roman" panose="02020603050405020304" pitchFamily="18" charset="0"/>
              <a:ea typeface="Noto Sans Light" panose="020B0502040504020204" pitchFamily="34" charset="0"/>
              <a:cs typeface="Times New Roman" panose="02020603050405020304" pitchFamily="18" charset="0"/>
            </a:endParaRPr>
          </a:p>
          <a:p>
            <a:pPr marL="139700">
              <a:buClr>
                <a:schemeClr val="dk1"/>
              </a:buClr>
              <a:buSzPts val="1400"/>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grpSp>
        <p:nvGrpSpPr>
          <p:cNvPr id="2" name="Groupe 1">
            <a:extLst>
              <a:ext uri="{FF2B5EF4-FFF2-40B4-BE49-F238E27FC236}">
                <a16:creationId xmlns:a16="http://schemas.microsoft.com/office/drawing/2014/main" id="{B7404DDC-7A87-33A3-40D8-452B2EEC8B4B}"/>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B4D67893-46E3-6036-B466-61627EFF1EC3}"/>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5841FFC6-2D16-D2F4-2A24-3D6AC3D7AD8D}"/>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176D02FB-3748-014F-6308-4E51B2E9DE94}"/>
              </a:ext>
            </a:extLst>
          </p:cNvPr>
          <p:cNvGrpSpPr/>
          <p:nvPr/>
        </p:nvGrpSpPr>
        <p:grpSpPr>
          <a:xfrm>
            <a:off x="586853" y="4436885"/>
            <a:ext cx="8045257" cy="727320"/>
            <a:chOff x="586853" y="4436885"/>
            <a:chExt cx="8045257" cy="727320"/>
          </a:xfrm>
        </p:grpSpPr>
        <p:grpSp>
          <p:nvGrpSpPr>
            <p:cNvPr id="6" name="Groupe 5">
              <a:extLst>
                <a:ext uri="{FF2B5EF4-FFF2-40B4-BE49-F238E27FC236}">
                  <a16:creationId xmlns:a16="http://schemas.microsoft.com/office/drawing/2014/main" id="{6D145603-558E-6701-8D0F-98E936ACBC81}"/>
                </a:ext>
              </a:extLst>
            </p:cNvPr>
            <p:cNvGrpSpPr/>
            <p:nvPr/>
          </p:nvGrpSpPr>
          <p:grpSpPr>
            <a:xfrm>
              <a:off x="586853" y="4447609"/>
              <a:ext cx="8045257" cy="599993"/>
              <a:chOff x="650661" y="4441591"/>
              <a:chExt cx="8045257" cy="599993"/>
            </a:xfrm>
          </p:grpSpPr>
          <p:pic>
            <p:nvPicPr>
              <p:cNvPr id="15" name="Image 14" descr="Une image contenant Graphique, cercle, capture d’écran, Police&#10;&#10;Description générée automatiquement">
                <a:extLst>
                  <a:ext uri="{FF2B5EF4-FFF2-40B4-BE49-F238E27FC236}">
                    <a16:creationId xmlns:a16="http://schemas.microsoft.com/office/drawing/2014/main" id="{6E789A8F-A28F-AE85-E240-94FD9DA8D4CA}"/>
                  </a:ext>
                </a:extLst>
              </p:cNvPr>
              <p:cNvPicPr>
                <a:picLocks noChangeAspect="1"/>
              </p:cNvPicPr>
              <p:nvPr/>
            </p:nvPicPr>
            <p:blipFill>
              <a:blip r:embed="rId4"/>
              <a:stretch>
                <a:fillRect/>
              </a:stretch>
            </p:blipFill>
            <p:spPr>
              <a:xfrm>
                <a:off x="7739462" y="4555267"/>
                <a:ext cx="956456" cy="422434"/>
              </a:xfrm>
              <a:prstGeom prst="rect">
                <a:avLst/>
              </a:prstGeom>
            </p:spPr>
          </p:pic>
          <p:pic>
            <p:nvPicPr>
              <p:cNvPr id="16" name="Image 15" descr="Une image contenant Graphique, graphisme, Police, Caractère coloré&#10;&#10;Description générée automatiquement">
                <a:extLst>
                  <a:ext uri="{FF2B5EF4-FFF2-40B4-BE49-F238E27FC236}">
                    <a16:creationId xmlns:a16="http://schemas.microsoft.com/office/drawing/2014/main" id="{26FDF4A2-CF1F-1666-E267-8E55D70B41F7}"/>
                  </a:ext>
                </a:extLst>
              </p:cNvPr>
              <p:cNvPicPr>
                <a:picLocks noChangeAspect="1"/>
              </p:cNvPicPr>
              <p:nvPr/>
            </p:nvPicPr>
            <p:blipFill>
              <a:blip r:embed="rId5"/>
              <a:stretch>
                <a:fillRect/>
              </a:stretch>
            </p:blipFill>
            <p:spPr>
              <a:xfrm>
                <a:off x="3774270" y="4441591"/>
                <a:ext cx="1670130" cy="599993"/>
              </a:xfrm>
              <a:prstGeom prst="rect">
                <a:avLst/>
              </a:prstGeom>
            </p:spPr>
          </p:pic>
          <p:pic>
            <p:nvPicPr>
              <p:cNvPr id="17" name="Image 16" descr="Une image contenant Graphique, graphisme, capture d’écran, Caractère coloré&#10;&#10;Le contenu généré par l’IA peut être incorrect.">
                <a:extLst>
                  <a:ext uri="{FF2B5EF4-FFF2-40B4-BE49-F238E27FC236}">
                    <a16:creationId xmlns:a16="http://schemas.microsoft.com/office/drawing/2014/main" id="{B1E959AF-25EF-F05C-ADCC-EF7D70927DDA}"/>
                  </a:ext>
                </a:extLst>
              </p:cNvPr>
              <p:cNvPicPr>
                <a:picLocks noChangeAspect="1"/>
              </p:cNvPicPr>
              <p:nvPr/>
            </p:nvPicPr>
            <p:blipFill>
              <a:blip r:embed="rId6"/>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8C78F0E3-B6C0-4D96-E6D8-A34E3407E743}"/>
                </a:ext>
              </a:extLst>
            </p:cNvPr>
            <p:cNvPicPr>
              <a:picLocks noChangeAspect="1"/>
            </p:cNvPicPr>
            <p:nvPr/>
          </p:nvPicPr>
          <p:blipFill>
            <a:blip r:embed="rId7"/>
            <a:stretch>
              <a:fillRect/>
            </a:stretch>
          </p:blipFill>
          <p:spPr>
            <a:xfrm>
              <a:off x="2338683" y="4436885"/>
              <a:ext cx="707033" cy="671234"/>
            </a:xfrm>
            <a:prstGeom prst="rect">
              <a:avLst/>
            </a:prstGeom>
          </p:spPr>
        </p:pic>
        <p:pic>
          <p:nvPicPr>
            <p:cNvPr id="14" name="Image 13" descr="Une image contenant texte, Police, capture d’écran, logo&#10;&#10;Le contenu généré par l’IA peut être incorrect.">
              <a:extLst>
                <a:ext uri="{FF2B5EF4-FFF2-40B4-BE49-F238E27FC236}">
                  <a16:creationId xmlns:a16="http://schemas.microsoft.com/office/drawing/2014/main" id="{460AA66C-C670-A2C1-83D2-156F165D377B}"/>
                </a:ext>
              </a:extLst>
            </p:cNvPr>
            <p:cNvPicPr>
              <a:picLocks noChangeAspect="1"/>
            </p:cNvPicPr>
            <p:nvPr/>
          </p:nvPicPr>
          <p:blipFill>
            <a:blip r:embed="rId8"/>
            <a:stretch>
              <a:fillRect/>
            </a:stretch>
          </p:blipFill>
          <p:spPr>
            <a:xfrm>
              <a:off x="6144619" y="4450888"/>
              <a:ext cx="767008" cy="713317"/>
            </a:xfrm>
            <a:prstGeom prst="rect">
              <a:avLst/>
            </a:prstGeom>
          </p:spPr>
        </p:pic>
      </p:grpSp>
    </p:spTree>
    <p:custDataLst>
      <p:tags r:id="rId1"/>
    </p:custDataLst>
    <p:extLst>
      <p:ext uri="{BB962C8B-B14F-4D97-AF65-F5344CB8AC3E}">
        <p14:creationId xmlns:p14="http://schemas.microsoft.com/office/powerpoint/2010/main" val="3639779839"/>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Effect transition="in" filter="fade">
                                      <p:cBhvr>
                                        <p:cTn id="7" dur="1000"/>
                                        <p:tgtEl>
                                          <p:spTgt spid="7">
                                            <p:txEl>
                                              <p:pRg st="3" end="3"/>
                                            </p:txEl>
                                          </p:spTgt>
                                        </p:tgtEl>
                                      </p:cBhvr>
                                    </p:animEffect>
                                    <p:anim calcmode="lin" valueType="num">
                                      <p:cBhvr>
                                        <p:cTn id="8"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4" end="4"/>
                                            </p:txEl>
                                          </p:spTgt>
                                        </p:tgtEl>
                                        <p:attrNameLst>
                                          <p:attrName>style.visibility</p:attrName>
                                        </p:attrNameLst>
                                      </p:cBhvr>
                                      <p:to>
                                        <p:strVal val="visible"/>
                                      </p:to>
                                    </p:set>
                                    <p:animEffect transition="in" filter="fade">
                                      <p:cBhvr>
                                        <p:cTn id="14" dur="1000"/>
                                        <p:tgtEl>
                                          <p:spTgt spid="7">
                                            <p:txEl>
                                              <p:pRg st="4" end="4"/>
                                            </p:txEl>
                                          </p:spTgt>
                                        </p:tgtEl>
                                      </p:cBhvr>
                                    </p:animEffect>
                                    <p:anim calcmode="lin" valueType="num">
                                      <p:cBhvr>
                                        <p:cTn id="15"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animEffect transition="in" filter="fade">
                                      <p:cBhvr>
                                        <p:cTn id="21" dur="1000"/>
                                        <p:tgtEl>
                                          <p:spTgt spid="7">
                                            <p:txEl>
                                              <p:pRg st="5" end="5"/>
                                            </p:txEl>
                                          </p:spTgt>
                                        </p:tgtEl>
                                      </p:cBhvr>
                                    </p:animEffect>
                                    <p:anim calcmode="lin" valueType="num">
                                      <p:cBhvr>
                                        <p:cTn id="22"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51">
          <a:extLst>
            <a:ext uri="{FF2B5EF4-FFF2-40B4-BE49-F238E27FC236}">
              <a16:creationId xmlns:a16="http://schemas.microsoft.com/office/drawing/2014/main" id="{7261933D-227E-514D-FBA0-429DD457A1A5}"/>
            </a:ext>
          </a:extLst>
        </p:cNvPr>
        <p:cNvGrpSpPr/>
        <p:nvPr/>
      </p:nvGrpSpPr>
      <p:grpSpPr>
        <a:xfrm>
          <a:off x="0" y="0"/>
          <a:ext cx="0" cy="0"/>
          <a:chOff x="0" y="0"/>
          <a:chExt cx="0" cy="0"/>
        </a:xfrm>
      </p:grpSpPr>
      <p:sp>
        <p:nvSpPr>
          <p:cNvPr id="13" name="Google Shape;1208;p36">
            <a:extLst>
              <a:ext uri="{FF2B5EF4-FFF2-40B4-BE49-F238E27FC236}">
                <a16:creationId xmlns:a16="http://schemas.microsoft.com/office/drawing/2014/main" id="{A1DC0E1C-3F94-6D1D-E8AF-E4373090D4F2}"/>
              </a:ext>
            </a:extLst>
          </p:cNvPr>
          <p:cNvSpPr txBox="1">
            <a:spLocks noGrp="1"/>
          </p:cNvSpPr>
          <p:nvPr>
            <p:ph type="title"/>
          </p:nvPr>
        </p:nvSpPr>
        <p:spPr>
          <a:xfrm>
            <a:off x="2970954" y="1748178"/>
            <a:ext cx="6046107" cy="1525800"/>
          </a:xfrm>
          <a:prstGeom prst="rect">
            <a:avLst/>
          </a:prstGeom>
        </p:spPr>
        <p:txBody>
          <a:bodyPr spcFirstLastPara="1" wrap="square" lIns="91425" tIns="91425" rIns="91425" bIns="91425" anchor="ctr" anchorCtr="0">
            <a:noAutofit/>
          </a:bodyPr>
          <a:lstStyle/>
          <a:p>
            <a:pPr lvl="0" algn="l"/>
            <a:r>
              <a:rPr lang="fr-FR" sz="5000" dirty="0">
                <a:latin typeface="Noto Sans Black" panose="020B0502040504020204" pitchFamily="34" charset="0"/>
                <a:ea typeface="Noto Sans Black" panose="020B0502040504020204" pitchFamily="34" charset="0"/>
                <a:cs typeface="Noto Sans Black" panose="020B0502040504020204" pitchFamily="34" charset="0"/>
              </a:rPr>
              <a:t>Leçons apprises et limites</a:t>
            </a:r>
            <a:endParaRPr sz="50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14" name="Google Shape;1209;p36">
            <a:extLst>
              <a:ext uri="{FF2B5EF4-FFF2-40B4-BE49-F238E27FC236}">
                <a16:creationId xmlns:a16="http://schemas.microsoft.com/office/drawing/2014/main" id="{623F555B-B9E8-2FB4-F135-C9445AADA350}"/>
              </a:ext>
            </a:extLst>
          </p:cNvPr>
          <p:cNvSpPr txBox="1">
            <a:spLocks/>
          </p:cNvSpPr>
          <p:nvPr/>
        </p:nvSpPr>
        <p:spPr>
          <a:xfrm>
            <a:off x="854169" y="1862850"/>
            <a:ext cx="1715678" cy="14178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7200" dirty="0">
                <a:solidFill>
                  <a:schemeClr val="bg1"/>
                </a:solidFill>
                <a:latin typeface="Open Sans ExtraBold" pitchFamily="2" charset="0"/>
                <a:ea typeface="Open Sans ExtraBold" pitchFamily="2" charset="0"/>
                <a:cs typeface="Open Sans ExtraBold" pitchFamily="2" charset="0"/>
              </a:rPr>
              <a:t>6</a:t>
            </a:r>
          </a:p>
        </p:txBody>
      </p:sp>
      <p:grpSp>
        <p:nvGrpSpPr>
          <p:cNvPr id="17" name="Groupe 16">
            <a:extLst>
              <a:ext uri="{FF2B5EF4-FFF2-40B4-BE49-F238E27FC236}">
                <a16:creationId xmlns:a16="http://schemas.microsoft.com/office/drawing/2014/main" id="{CA29DEA4-67FB-2F56-23AE-0C9E5B5E55CD}"/>
              </a:ext>
            </a:extLst>
          </p:cNvPr>
          <p:cNvGrpSpPr>
            <a:grpSpLocks noGrp="1" noUngrp="1" noRot="1" noMove="1" noResize="1"/>
          </p:cNvGrpSpPr>
          <p:nvPr/>
        </p:nvGrpSpPr>
        <p:grpSpPr>
          <a:xfrm>
            <a:off x="-863600" y="4390948"/>
            <a:ext cx="10007600" cy="773257"/>
            <a:chOff x="-863600" y="4390948"/>
            <a:chExt cx="10007600" cy="773257"/>
          </a:xfrm>
        </p:grpSpPr>
        <p:sp>
          <p:nvSpPr>
            <p:cNvPr id="2" name="Rectangle 1">
              <a:extLst>
                <a:ext uri="{FF2B5EF4-FFF2-40B4-BE49-F238E27FC236}">
                  <a16:creationId xmlns:a16="http://schemas.microsoft.com/office/drawing/2014/main" id="{E731149A-9B71-3999-F9F3-54CE7526BE76}"/>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ZoneTexte 15">
              <a:extLst>
                <a:ext uri="{FF2B5EF4-FFF2-40B4-BE49-F238E27FC236}">
                  <a16:creationId xmlns:a16="http://schemas.microsoft.com/office/drawing/2014/main" id="{4B912F2D-D45A-CA62-0C83-C3DBD39C8A02}"/>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3" name="Groupe 2">
            <a:extLst>
              <a:ext uri="{FF2B5EF4-FFF2-40B4-BE49-F238E27FC236}">
                <a16:creationId xmlns:a16="http://schemas.microsoft.com/office/drawing/2014/main" id="{F64B8FA6-9DEE-7028-1E8F-1734BFBC9600}"/>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63404787-AAE5-2DBA-B855-1F7C7822155D}"/>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8264BFEE-8609-948B-19F7-86E041F9F25A}"/>
                  </a:ext>
                </a:extLst>
              </p:cNvPr>
              <p:cNvPicPr>
                <a:picLocks noChangeAspect="1"/>
              </p:cNvPicPr>
              <p:nvPr/>
            </p:nvPicPr>
            <p:blipFill>
              <a:blip r:embed="rId4"/>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DFF9A756-1931-EC78-BFFB-CF3B66DBC50E}"/>
                  </a:ext>
                </a:extLst>
              </p:cNvPr>
              <p:cNvPicPr>
                <a:picLocks noChangeAspect="1"/>
              </p:cNvPicPr>
              <p:nvPr/>
            </p:nvPicPr>
            <p:blipFill>
              <a:blip r:embed="rId5"/>
              <a:stretch>
                <a:fillRect/>
              </a:stretch>
            </p:blipFill>
            <p:spPr>
              <a:xfrm>
                <a:off x="3774270" y="4441591"/>
                <a:ext cx="1670130" cy="599993"/>
              </a:xfrm>
              <a:prstGeom prst="rect">
                <a:avLst/>
              </a:prstGeom>
            </p:spPr>
          </p:pic>
          <p:pic>
            <p:nvPicPr>
              <p:cNvPr id="18" name="Image 17" descr="Une image contenant Graphique, graphisme, capture d’écran, Caractère coloré&#10;&#10;Le contenu généré par l’IA peut être incorrect.">
                <a:extLst>
                  <a:ext uri="{FF2B5EF4-FFF2-40B4-BE49-F238E27FC236}">
                    <a16:creationId xmlns:a16="http://schemas.microsoft.com/office/drawing/2014/main" id="{582201CD-2769-B97B-E143-AF43EB6AB10C}"/>
                  </a:ext>
                </a:extLst>
              </p:cNvPr>
              <p:cNvPicPr>
                <a:picLocks noChangeAspect="1"/>
              </p:cNvPicPr>
              <p:nvPr/>
            </p:nvPicPr>
            <p:blipFill>
              <a:blip r:embed="rId6"/>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68FB940D-7295-63B9-40C0-F6EB87A54862}"/>
                </a:ext>
              </a:extLst>
            </p:cNvPr>
            <p:cNvPicPr>
              <a:picLocks noChangeAspect="1"/>
            </p:cNvPicPr>
            <p:nvPr/>
          </p:nvPicPr>
          <p:blipFill>
            <a:blip r:embed="rId7"/>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BC242D36-59F1-55A5-53E2-F90CC7400F4E}"/>
                </a:ext>
              </a:extLst>
            </p:cNvPr>
            <p:cNvPicPr>
              <a:picLocks noChangeAspect="1"/>
            </p:cNvPicPr>
            <p:nvPr/>
          </p:nvPicPr>
          <p:blipFill>
            <a:blip r:embed="rId8"/>
            <a:stretch>
              <a:fillRect/>
            </a:stretch>
          </p:blipFill>
          <p:spPr>
            <a:xfrm>
              <a:off x="6144619" y="4450888"/>
              <a:ext cx="767008" cy="713317"/>
            </a:xfrm>
            <a:prstGeom prst="rect">
              <a:avLst/>
            </a:prstGeom>
          </p:spPr>
        </p:pic>
      </p:grpSp>
      <p:sp>
        <p:nvSpPr>
          <p:cNvPr id="19" name="Google Shape;1211;p36">
            <a:extLst>
              <a:ext uri="{FF2B5EF4-FFF2-40B4-BE49-F238E27FC236}">
                <a16:creationId xmlns:a16="http://schemas.microsoft.com/office/drawing/2014/main" id="{3A55720A-7207-C1B6-FD69-13565DC254CF}"/>
              </a:ext>
            </a:extLst>
          </p:cNvPr>
          <p:cNvSpPr/>
          <p:nvPr/>
        </p:nvSpPr>
        <p:spPr>
          <a:xfrm rot="-900712">
            <a:off x="590275" y="1450019"/>
            <a:ext cx="2243464" cy="2243464"/>
          </a:xfrm>
          <a:prstGeom prst="donut">
            <a:avLst>
              <a:gd name="adj" fmla="val 12381"/>
            </a:avLst>
          </a:prstGeom>
          <a:gradFill>
            <a:gsLst>
              <a:gs pos="0">
                <a:schemeClr val="accent2">
                  <a:lumMod val="60000"/>
                  <a:lumOff val="40000"/>
                </a:schemeClr>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ustDataLst>
      <p:tags r:id="rId1"/>
    </p:custDataLst>
    <p:extLst>
      <p:ext uri="{BB962C8B-B14F-4D97-AF65-F5344CB8AC3E}">
        <p14:creationId xmlns:p14="http://schemas.microsoft.com/office/powerpoint/2010/main" val="270185890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96">
          <a:extLst>
            <a:ext uri="{FF2B5EF4-FFF2-40B4-BE49-F238E27FC236}">
              <a16:creationId xmlns:a16="http://schemas.microsoft.com/office/drawing/2014/main" id="{290B11DC-0FED-D194-A144-5744236C1272}"/>
            </a:ext>
          </a:extLst>
        </p:cNvPr>
        <p:cNvGrpSpPr/>
        <p:nvPr/>
      </p:nvGrpSpPr>
      <p:grpSpPr>
        <a:xfrm>
          <a:off x="0" y="0"/>
          <a:ext cx="0" cy="0"/>
          <a:chOff x="0" y="0"/>
          <a:chExt cx="0" cy="0"/>
        </a:xfrm>
      </p:grpSpPr>
      <p:sp>
        <p:nvSpPr>
          <p:cNvPr id="20" name="Google Shape;1166;p33">
            <a:extLst>
              <a:ext uri="{FF2B5EF4-FFF2-40B4-BE49-F238E27FC236}">
                <a16:creationId xmlns:a16="http://schemas.microsoft.com/office/drawing/2014/main" id="{48D6D12A-DB70-BD67-2892-F002C3CF02FD}"/>
              </a:ext>
            </a:extLst>
          </p:cNvPr>
          <p:cNvSpPr txBox="1">
            <a:spLocks noGrp="1"/>
          </p:cNvSpPr>
          <p:nvPr>
            <p:ph type="title"/>
          </p:nvPr>
        </p:nvSpPr>
        <p:spPr>
          <a:xfrm>
            <a:off x="719999" y="629850"/>
            <a:ext cx="6290401" cy="585900"/>
          </a:xfrm>
          <a:prstGeom prst="rect">
            <a:avLst/>
          </a:prstGeom>
        </p:spPr>
        <p:txBody>
          <a:bodyPr spcFirstLastPara="1" wrap="square" lIns="91425" tIns="91425" rIns="91425" bIns="91425" anchor="t" anchorCtr="0">
            <a:noAutofit/>
          </a:bodyPr>
          <a:lstStyle/>
          <a:p>
            <a:pPr lvl="0" algn="l"/>
            <a:r>
              <a:rPr lang="fr-FR" dirty="0">
                <a:latin typeface="Noto Sans Black" panose="020B0502040504020204" pitchFamily="34" charset="0"/>
                <a:ea typeface="Noto Sans Black" panose="020B0502040504020204" pitchFamily="34" charset="0"/>
                <a:cs typeface="Noto Sans Black" panose="020B0502040504020204" pitchFamily="34" charset="0"/>
              </a:rPr>
              <a:t>Leçons apprises et limites</a:t>
            </a:r>
            <a:endParaRPr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2" name="Google Shape;1283;p43">
            <a:extLst>
              <a:ext uri="{FF2B5EF4-FFF2-40B4-BE49-F238E27FC236}">
                <a16:creationId xmlns:a16="http://schemas.microsoft.com/office/drawing/2014/main" id="{CF77E1CC-00AD-708D-E6A3-A4F132D7CC9C}"/>
              </a:ext>
            </a:extLst>
          </p:cNvPr>
          <p:cNvSpPr txBox="1">
            <a:spLocks/>
          </p:cNvSpPr>
          <p:nvPr/>
        </p:nvSpPr>
        <p:spPr>
          <a:xfrm>
            <a:off x="372533" y="1272411"/>
            <a:ext cx="8503479" cy="2121809"/>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82600" indent="-342900">
              <a:buClr>
                <a:schemeClr val="dk1"/>
              </a:buClr>
              <a:buSzPts val="1400"/>
              <a:buFont typeface="Wingdings" panose="05000000000000000000" pitchFamily="2" charset="2"/>
              <a:buChar char="q"/>
            </a:pPr>
            <a:r>
              <a:rPr lang="fr-FR" sz="2000" b="1" dirty="0">
                <a:solidFill>
                  <a:schemeClr val="bg1"/>
                </a:solidFill>
                <a:latin typeface="Times New Roman" panose="02020603050405020304" pitchFamily="18" charset="0"/>
                <a:ea typeface="Noto Sans Light" panose="020B0502040504020204" pitchFamily="34" charset="0"/>
                <a:cs typeface="Times New Roman" panose="02020603050405020304" pitchFamily="18" charset="0"/>
              </a:rPr>
              <a:t>Consensus fort sur la pertinence du tuteur intelligent</a:t>
            </a:r>
          </a:p>
          <a:p>
            <a:pPr marL="482600" indent="-342900">
              <a:buClr>
                <a:schemeClr val="dk1"/>
              </a:buClr>
              <a:buSzPts val="1400"/>
              <a:buFont typeface="Wingdings" panose="05000000000000000000" pitchFamily="2" charset="2"/>
              <a:buChar char="q"/>
            </a:pPr>
            <a:r>
              <a:rPr lang="fr-FR" sz="2000" b="1" dirty="0">
                <a:solidFill>
                  <a:schemeClr val="bg1"/>
                </a:solidFill>
                <a:latin typeface="Times New Roman" panose="02020603050405020304" pitchFamily="18" charset="0"/>
                <a:ea typeface="Noto Sans Light" panose="020B0502040504020204" pitchFamily="34" charset="0"/>
                <a:cs typeface="Times New Roman" panose="02020603050405020304" pitchFamily="18" charset="0"/>
              </a:rPr>
              <a:t>Potentiel stratégique pour compenser les contraintes locales.</a:t>
            </a:r>
          </a:p>
          <a:p>
            <a:pPr marL="482600" indent="-342900">
              <a:buClr>
                <a:schemeClr val="dk1"/>
              </a:buClr>
              <a:buSzPts val="1400"/>
              <a:buFont typeface="Wingdings" panose="05000000000000000000" pitchFamily="2" charset="2"/>
              <a:buChar char="q"/>
            </a:pPr>
            <a:r>
              <a:rPr lang="fr-FR" sz="2000" b="1" dirty="0">
                <a:solidFill>
                  <a:schemeClr val="bg1"/>
                </a:solidFill>
                <a:latin typeface="Times New Roman" panose="02020603050405020304" pitchFamily="18" charset="0"/>
                <a:ea typeface="Noto Sans Light" panose="020B0502040504020204" pitchFamily="34" charset="0"/>
                <a:cs typeface="Times New Roman" panose="02020603050405020304" pitchFamily="18" charset="0"/>
              </a:rPr>
              <a:t>Risque de dépendance excessive à l’IA.</a:t>
            </a:r>
          </a:p>
          <a:p>
            <a:pPr marL="482600" indent="-342900">
              <a:buClr>
                <a:schemeClr val="dk1"/>
              </a:buClr>
              <a:buSzPts val="1400"/>
              <a:buFont typeface="Wingdings" panose="05000000000000000000" pitchFamily="2" charset="2"/>
              <a:buChar char="q"/>
            </a:pPr>
            <a:r>
              <a:rPr lang="fr-FR" sz="2000" b="1" dirty="0">
                <a:solidFill>
                  <a:schemeClr val="bg1"/>
                </a:solidFill>
                <a:latin typeface="Times New Roman" panose="02020603050405020304" pitchFamily="18" charset="0"/>
                <a:ea typeface="Noto Sans Light" panose="020B0502040504020204" pitchFamily="34" charset="0"/>
                <a:cs typeface="Times New Roman" panose="02020603050405020304" pitchFamily="18" charset="0"/>
              </a:rPr>
              <a:t>Nécessité d’une adaptation au contexte local.</a:t>
            </a:r>
          </a:p>
          <a:p>
            <a:pPr marL="482600" indent="-342900">
              <a:buClr>
                <a:schemeClr val="dk1"/>
              </a:buClr>
              <a:buSzPts val="1400"/>
              <a:buFont typeface="Wingdings" panose="05000000000000000000" pitchFamily="2" charset="2"/>
              <a:buChar char="q"/>
            </a:pPr>
            <a:r>
              <a:rPr lang="fr-FR" sz="2000" b="1" dirty="0">
                <a:solidFill>
                  <a:schemeClr val="bg1"/>
                </a:solidFill>
                <a:latin typeface="Times New Roman" panose="02020603050405020304" pitchFamily="18" charset="0"/>
                <a:ea typeface="Noto Sans Light" panose="020B0502040504020204" pitchFamily="34" charset="0"/>
                <a:cs typeface="Times New Roman" panose="02020603050405020304" pitchFamily="18" charset="0"/>
              </a:rPr>
              <a:t>Etude en cours, nécessitant validation complète.</a:t>
            </a:r>
          </a:p>
          <a:p>
            <a:pPr marL="482600" indent="-342900">
              <a:buClr>
                <a:schemeClr val="dk1"/>
              </a:buClr>
              <a:buSzPts val="1400"/>
              <a:buFontTx/>
              <a:buChar char="-"/>
            </a:pPr>
            <a:endParaRPr lang="fr-FR" dirty="0">
              <a:solidFill>
                <a:schemeClr val="bg1"/>
              </a:solidFill>
              <a:latin typeface="+mj-lt"/>
              <a:ea typeface="Noto Sans Light" panose="020B0502040504020204" pitchFamily="34" charset="0"/>
              <a:cs typeface="Noto Sans Light" panose="020B0502040504020204" pitchFamily="34" charset="0"/>
            </a:endParaRPr>
          </a:p>
          <a:p>
            <a:pPr marL="139700">
              <a:buClr>
                <a:schemeClr val="dk1"/>
              </a:buClr>
              <a:buSzPts val="1400"/>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grpSp>
        <p:nvGrpSpPr>
          <p:cNvPr id="3" name="Groupe 2">
            <a:extLst>
              <a:ext uri="{FF2B5EF4-FFF2-40B4-BE49-F238E27FC236}">
                <a16:creationId xmlns:a16="http://schemas.microsoft.com/office/drawing/2014/main" id="{2CBA2D18-8EB6-A9B7-D93D-A2E9E4DFC4D4}"/>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A225CF00-E5AD-4A5D-B12F-31A383238C30}"/>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D0A84CD2-271A-355E-EF30-A1FE4E5040F5}"/>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8685BFFD-0FDE-5A12-6FDB-6E8AD486C27B}"/>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E81973E1-E8F7-1154-34BE-078AAC3645B6}"/>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033287F9-6DA5-1F42-6DDD-134EC2C7A14D}"/>
                  </a:ext>
                </a:extLst>
              </p:cNvPr>
              <p:cNvPicPr>
                <a:picLocks noChangeAspect="1"/>
              </p:cNvPicPr>
              <p:nvPr/>
            </p:nvPicPr>
            <p:blipFill>
              <a:blip r:embed="rId4"/>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EB24E597-A4D3-E1A5-7312-019BAA664CD0}"/>
                  </a:ext>
                </a:extLst>
              </p:cNvPr>
              <p:cNvPicPr>
                <a:picLocks noChangeAspect="1"/>
              </p:cNvPicPr>
              <p:nvPr/>
            </p:nvPicPr>
            <p:blipFill>
              <a:blip r:embed="rId5"/>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3F4409E0-CC55-B01A-9565-C2CD01E64BC2}"/>
                  </a:ext>
                </a:extLst>
              </p:cNvPr>
              <p:cNvPicPr>
                <a:picLocks noChangeAspect="1"/>
              </p:cNvPicPr>
              <p:nvPr/>
            </p:nvPicPr>
            <p:blipFill>
              <a:blip r:embed="rId6"/>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3EC64C70-003B-9A34-DF4B-75724E2BBF05}"/>
                </a:ext>
              </a:extLst>
            </p:cNvPr>
            <p:cNvPicPr>
              <a:picLocks noChangeAspect="1"/>
            </p:cNvPicPr>
            <p:nvPr/>
          </p:nvPicPr>
          <p:blipFill>
            <a:blip r:embed="rId7"/>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2227036A-0117-EA40-2619-3A9F3428F377}"/>
                </a:ext>
              </a:extLst>
            </p:cNvPr>
            <p:cNvPicPr>
              <a:picLocks noChangeAspect="1"/>
            </p:cNvPicPr>
            <p:nvPr/>
          </p:nvPicPr>
          <p:blipFill>
            <a:blip r:embed="rId8"/>
            <a:stretch>
              <a:fillRect/>
            </a:stretch>
          </p:blipFill>
          <p:spPr>
            <a:xfrm>
              <a:off x="6144619" y="4450888"/>
              <a:ext cx="767008" cy="713317"/>
            </a:xfrm>
            <a:prstGeom prst="rect">
              <a:avLst/>
            </a:prstGeom>
          </p:spPr>
        </p:pic>
      </p:grpSp>
    </p:spTree>
    <p:custDataLst>
      <p:tags r:id="rId1"/>
    </p:custDataLst>
    <p:extLst>
      <p:ext uri="{BB962C8B-B14F-4D97-AF65-F5344CB8AC3E}">
        <p14:creationId xmlns:p14="http://schemas.microsoft.com/office/powerpoint/2010/main" val="300979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22">
          <a:extLst>
            <a:ext uri="{FF2B5EF4-FFF2-40B4-BE49-F238E27FC236}">
              <a16:creationId xmlns:a16="http://schemas.microsoft.com/office/drawing/2014/main" id="{CD89E64D-65D0-B25D-D9B1-24A22B165629}"/>
            </a:ext>
          </a:extLst>
        </p:cNvPr>
        <p:cNvGrpSpPr/>
        <p:nvPr/>
      </p:nvGrpSpPr>
      <p:grpSpPr>
        <a:xfrm>
          <a:off x="0" y="0"/>
          <a:ext cx="0" cy="0"/>
          <a:chOff x="0" y="0"/>
          <a:chExt cx="0" cy="0"/>
        </a:xfrm>
      </p:grpSpPr>
      <p:sp>
        <p:nvSpPr>
          <p:cNvPr id="1323" name="Google Shape;1323;p48">
            <a:extLst>
              <a:ext uri="{FF2B5EF4-FFF2-40B4-BE49-F238E27FC236}">
                <a16:creationId xmlns:a16="http://schemas.microsoft.com/office/drawing/2014/main" id="{8B544777-5FF7-3C27-8EE2-D9DE9290B4C1}"/>
              </a:ext>
            </a:extLst>
          </p:cNvPr>
          <p:cNvSpPr txBox="1">
            <a:spLocks noGrp="1"/>
          </p:cNvSpPr>
          <p:nvPr>
            <p:ph type="title"/>
          </p:nvPr>
        </p:nvSpPr>
        <p:spPr>
          <a:xfrm>
            <a:off x="0" y="2957025"/>
            <a:ext cx="9144000" cy="1004700"/>
          </a:xfrm>
          <a:prstGeom prst="rect">
            <a:avLst/>
          </a:prstGeom>
        </p:spPr>
        <p:txBody>
          <a:bodyPr spcFirstLastPara="1" wrap="square" lIns="91425" tIns="91425" rIns="91425" bIns="91425" anchor="ctr" anchorCtr="0">
            <a:noAutofit/>
          </a:bodyPr>
          <a:lstStyle/>
          <a:p>
            <a:pPr lvl="0"/>
            <a:r>
              <a:rPr lang="fr-FR" sz="3200" dirty="0">
                <a:latin typeface="Noto Sans Black" panose="020B0502040504020204" pitchFamily="34" charset="0"/>
                <a:ea typeface="Noto Sans Black" panose="020B0502040504020204" pitchFamily="34" charset="0"/>
                <a:cs typeface="Noto Sans Black" panose="020B0502040504020204" pitchFamily="34" charset="0"/>
              </a:rPr>
              <a:t>Recommandations</a:t>
            </a:r>
            <a:endParaRPr sz="32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1324" name="Google Shape;1324;p48">
            <a:extLst>
              <a:ext uri="{FF2B5EF4-FFF2-40B4-BE49-F238E27FC236}">
                <a16:creationId xmlns:a16="http://schemas.microsoft.com/office/drawing/2014/main" id="{94031A6B-BD67-B57C-F7D3-83006DFE2EF4}"/>
              </a:ext>
            </a:extLst>
          </p:cNvPr>
          <p:cNvSpPr txBox="1">
            <a:spLocks noGrp="1"/>
          </p:cNvSpPr>
          <p:nvPr>
            <p:ph type="title" idx="2"/>
          </p:nvPr>
        </p:nvSpPr>
        <p:spPr>
          <a:xfrm>
            <a:off x="3775200" y="935475"/>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Open Sans ExtraBold" pitchFamily="2" charset="0"/>
                <a:ea typeface="Open Sans ExtraBold" pitchFamily="2" charset="0"/>
                <a:cs typeface="Open Sans ExtraBold" pitchFamily="2" charset="0"/>
              </a:rPr>
              <a:t>7</a:t>
            </a:r>
            <a:endParaRPr dirty="0">
              <a:latin typeface="Open Sans ExtraBold" pitchFamily="2" charset="0"/>
              <a:ea typeface="Open Sans ExtraBold" pitchFamily="2" charset="0"/>
              <a:cs typeface="Open Sans ExtraBold" pitchFamily="2" charset="0"/>
            </a:endParaRPr>
          </a:p>
        </p:txBody>
      </p:sp>
      <p:sp>
        <p:nvSpPr>
          <p:cNvPr id="2" name="Rectangle 1">
            <a:extLst>
              <a:ext uri="{FF2B5EF4-FFF2-40B4-BE49-F238E27FC236}">
                <a16:creationId xmlns:a16="http://schemas.microsoft.com/office/drawing/2014/main" id="{2AFD3E8E-3F59-F6DF-F183-75209C5B01DD}"/>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 name="Groupe 2">
            <a:extLst>
              <a:ext uri="{FF2B5EF4-FFF2-40B4-BE49-F238E27FC236}">
                <a16:creationId xmlns:a16="http://schemas.microsoft.com/office/drawing/2014/main" id="{80BE7362-BE5E-5CE4-2A06-05C63B1B4553}"/>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B85485C7-C5F7-774B-6D1B-CBE5143F9B2D}"/>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853C6F25-9128-213C-48F1-9D37FEEFC90D}"/>
                  </a:ext>
                </a:extLst>
              </p:cNvPr>
              <p:cNvPicPr>
                <a:picLocks noChangeAspect="1"/>
              </p:cNvPicPr>
              <p:nvPr/>
            </p:nvPicPr>
            <p:blipFill>
              <a:blip r:embed="rId4"/>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991BC0DE-AAD1-A5FA-FDF9-FA9E44734B27}"/>
                  </a:ext>
                </a:extLst>
              </p:cNvPr>
              <p:cNvPicPr>
                <a:picLocks noChangeAspect="1"/>
              </p:cNvPicPr>
              <p:nvPr/>
            </p:nvPicPr>
            <p:blipFill>
              <a:blip r:embed="rId5"/>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64CF2A5E-6B42-EBB4-22C3-C9DD540F367D}"/>
                  </a:ext>
                </a:extLst>
              </p:cNvPr>
              <p:cNvPicPr>
                <a:picLocks noChangeAspect="1"/>
              </p:cNvPicPr>
              <p:nvPr/>
            </p:nvPicPr>
            <p:blipFill>
              <a:blip r:embed="rId6"/>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9F156992-AAFF-0F95-BA0F-68C847F4C522}"/>
                </a:ext>
              </a:extLst>
            </p:cNvPr>
            <p:cNvPicPr>
              <a:picLocks noChangeAspect="1"/>
            </p:cNvPicPr>
            <p:nvPr/>
          </p:nvPicPr>
          <p:blipFill>
            <a:blip r:embed="rId7"/>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7A27D543-B02A-CED9-1918-9DF14F617C37}"/>
                </a:ext>
              </a:extLst>
            </p:cNvPr>
            <p:cNvPicPr>
              <a:picLocks noChangeAspect="1"/>
            </p:cNvPicPr>
            <p:nvPr/>
          </p:nvPicPr>
          <p:blipFill>
            <a:blip r:embed="rId8"/>
            <a:stretch>
              <a:fillRect/>
            </a:stretch>
          </p:blipFill>
          <p:spPr>
            <a:xfrm>
              <a:off x="6144619" y="4450888"/>
              <a:ext cx="767008" cy="713317"/>
            </a:xfrm>
            <a:prstGeom prst="rect">
              <a:avLst/>
            </a:prstGeom>
          </p:spPr>
        </p:pic>
      </p:grpSp>
      <p:sp>
        <p:nvSpPr>
          <p:cNvPr id="14" name="Google Shape;1211;p36">
            <a:extLst>
              <a:ext uri="{FF2B5EF4-FFF2-40B4-BE49-F238E27FC236}">
                <a16:creationId xmlns:a16="http://schemas.microsoft.com/office/drawing/2014/main" id="{AF254904-7B79-70EF-B50E-128B7F491BA8}"/>
              </a:ext>
            </a:extLst>
          </p:cNvPr>
          <p:cNvSpPr/>
          <p:nvPr/>
        </p:nvSpPr>
        <p:spPr>
          <a:xfrm rot="-900712">
            <a:off x="3450267" y="522643"/>
            <a:ext cx="2243464" cy="2243464"/>
          </a:xfrm>
          <a:prstGeom prst="donut">
            <a:avLst>
              <a:gd name="adj" fmla="val 12381"/>
            </a:avLst>
          </a:prstGeom>
          <a:gradFill>
            <a:gsLst>
              <a:gs pos="0">
                <a:schemeClr val="accent2">
                  <a:lumMod val="60000"/>
                  <a:lumOff val="40000"/>
                </a:schemeClr>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ustDataLst>
      <p:tags r:id="rId1"/>
    </p:custDataLst>
    <p:extLst>
      <p:ext uri="{BB962C8B-B14F-4D97-AF65-F5344CB8AC3E}">
        <p14:creationId xmlns:p14="http://schemas.microsoft.com/office/powerpoint/2010/main" val="193536355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728"/>
        <p:cNvGrpSpPr/>
        <p:nvPr/>
      </p:nvGrpSpPr>
      <p:grpSpPr>
        <a:xfrm>
          <a:off x="0" y="0"/>
          <a:ext cx="0" cy="0"/>
          <a:chOff x="0" y="0"/>
          <a:chExt cx="0" cy="0"/>
        </a:xfrm>
      </p:grpSpPr>
      <p:sp>
        <p:nvSpPr>
          <p:cNvPr id="1729" name="Google Shape;1729;p61"/>
          <p:cNvSpPr txBox="1">
            <a:spLocks noGrp="1"/>
          </p:cNvSpPr>
          <p:nvPr>
            <p:ph type="title"/>
          </p:nvPr>
        </p:nvSpPr>
        <p:spPr>
          <a:xfrm>
            <a:off x="720000" y="375273"/>
            <a:ext cx="7704000" cy="707429"/>
          </a:xfrm>
          <a:prstGeom prst="rect">
            <a:avLst/>
          </a:prstGeom>
        </p:spPr>
        <p:txBody>
          <a:bodyPr spcFirstLastPara="1" wrap="square" lIns="91425" tIns="91425" rIns="91425" bIns="91425" anchor="t" anchorCtr="0">
            <a:noAutofit/>
          </a:bodyPr>
          <a:lstStyle/>
          <a:p>
            <a:pPr lvl="0"/>
            <a:r>
              <a:rPr lang="fr-FR" sz="2800" dirty="0">
                <a:latin typeface="Noto Sans Black" panose="020B0502040504020204" pitchFamily="34" charset="0"/>
                <a:ea typeface="Noto Sans Black" panose="020B0502040504020204" pitchFamily="34" charset="0"/>
                <a:cs typeface="Noto Sans Black" panose="020B0502040504020204" pitchFamily="34" charset="0"/>
              </a:rPr>
              <a:t>Recommandations</a:t>
            </a:r>
            <a:endParaRPr sz="3000" dirty="0">
              <a:latin typeface="Open Sans ExtraBold" pitchFamily="2" charset="0"/>
              <a:ea typeface="Open Sans ExtraBold" pitchFamily="2" charset="0"/>
              <a:cs typeface="Open Sans ExtraBold" pitchFamily="2" charset="0"/>
            </a:endParaRPr>
          </a:p>
        </p:txBody>
      </p:sp>
      <p:sp>
        <p:nvSpPr>
          <p:cNvPr id="1732" name="Google Shape;1732;p61"/>
          <p:cNvSpPr/>
          <p:nvPr/>
        </p:nvSpPr>
        <p:spPr>
          <a:xfrm rot="-4056280">
            <a:off x="6364177" y="-1983895"/>
            <a:ext cx="5046523" cy="5046801"/>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167;p33">
            <a:extLst>
              <a:ext uri="{FF2B5EF4-FFF2-40B4-BE49-F238E27FC236}">
                <a16:creationId xmlns:a16="http://schemas.microsoft.com/office/drawing/2014/main" id="{769E5E70-36BC-FDDF-95C2-BB6F4380F7D9}"/>
              </a:ext>
            </a:extLst>
          </p:cNvPr>
          <p:cNvSpPr txBox="1">
            <a:spLocks/>
          </p:cNvSpPr>
          <p:nvPr/>
        </p:nvSpPr>
        <p:spPr>
          <a:xfrm>
            <a:off x="248154" y="1139363"/>
            <a:ext cx="8594745" cy="260794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1pPr>
            <a:lvl2pPr marL="914400" marR="0" lvl="1" indent="-317500" algn="ctr" rtl="0">
              <a:lnSpc>
                <a:spcPct val="100000"/>
              </a:lnSpc>
              <a:spcBef>
                <a:spcPts val="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2pPr>
            <a:lvl3pPr marL="1371600" marR="0" lvl="2"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3pPr>
            <a:lvl4pPr marL="1828800" marR="0" lvl="3"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4pPr>
            <a:lvl5pPr marL="2286000" marR="0" lvl="4"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5pPr>
            <a:lvl6pPr marL="2743200" marR="0" lvl="5"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6pPr>
            <a:lvl7pPr marL="3200400" marR="0" lvl="6"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7pPr>
            <a:lvl8pPr marL="3657600" marR="0" lvl="7"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8pPr>
            <a:lvl9pPr marL="4114800" marR="0" lvl="8" indent="-317500" algn="ctr" rtl="0">
              <a:lnSpc>
                <a:spcPct val="100000"/>
              </a:lnSpc>
              <a:spcBef>
                <a:spcPts val="1600"/>
              </a:spcBef>
              <a:spcAft>
                <a:spcPts val="1600"/>
              </a:spcAft>
              <a:buClr>
                <a:schemeClr val="dk1"/>
              </a:buClr>
              <a:buSzPts val="1400"/>
              <a:buFont typeface="Anaheim"/>
              <a:buNone/>
              <a:defRPr sz="1400" b="0" i="0" u="none" strike="noStrike" cap="none">
                <a:solidFill>
                  <a:schemeClr val="dk1"/>
                </a:solidFill>
                <a:latin typeface="Anaheim"/>
                <a:ea typeface="Anaheim"/>
                <a:cs typeface="Anaheim"/>
                <a:sym typeface="Anaheim"/>
              </a:defRPr>
            </a:lvl9pPr>
          </a:lstStyle>
          <a:p>
            <a:pPr marL="482600" indent="-342900">
              <a:buFont typeface="Wingdings" panose="05000000000000000000" pitchFamily="2" charset="2"/>
              <a:buChar char="q"/>
            </a:pPr>
            <a:r>
              <a:rPr lang="fr-FR" sz="2000" b="1" dirty="0">
                <a:latin typeface="Times New Roman" panose="02020603050405020304" pitchFamily="18" charset="0"/>
                <a:cs typeface="Times New Roman" panose="02020603050405020304" pitchFamily="18" charset="0"/>
              </a:rPr>
              <a:t>Intégrer progressivement le tuteur intelligent au CFEN.</a:t>
            </a:r>
          </a:p>
          <a:p>
            <a:pPr marL="482600" indent="-342900">
              <a:buFont typeface="Wingdings" panose="05000000000000000000" pitchFamily="2" charset="2"/>
              <a:buChar char="q"/>
            </a:pPr>
            <a:r>
              <a:rPr lang="fr-FR" sz="2000" b="1" dirty="0">
                <a:latin typeface="Times New Roman" panose="02020603050405020304" pitchFamily="18" charset="0"/>
                <a:cs typeface="Times New Roman" panose="02020603050405020304" pitchFamily="18" charset="0"/>
              </a:rPr>
              <a:t>Former enseignants et formateurs à son usage.</a:t>
            </a:r>
          </a:p>
          <a:p>
            <a:pPr marL="482600" indent="-342900">
              <a:buFont typeface="Wingdings" panose="05000000000000000000" pitchFamily="2" charset="2"/>
              <a:buChar char="q"/>
            </a:pPr>
            <a:r>
              <a:rPr lang="fr-FR" sz="2000" b="1" dirty="0">
                <a:latin typeface="Times New Roman" panose="02020603050405020304" pitchFamily="18" charset="0"/>
                <a:cs typeface="Times New Roman" panose="02020603050405020304" pitchFamily="18" charset="0"/>
              </a:rPr>
              <a:t>Maintenir un équilibre pédagogique par supervision humaine.</a:t>
            </a:r>
          </a:p>
          <a:p>
            <a:pPr marL="482600" indent="-342900">
              <a:buFont typeface="Wingdings" panose="05000000000000000000" pitchFamily="2" charset="2"/>
              <a:buChar char="q"/>
            </a:pPr>
            <a:r>
              <a:rPr lang="fr-FR" sz="2000" b="1" dirty="0">
                <a:latin typeface="Times New Roman" panose="02020603050405020304" pitchFamily="18" charset="0"/>
                <a:cs typeface="Times New Roman" panose="02020603050405020304" pitchFamily="18" charset="0"/>
              </a:rPr>
              <a:t>Mettre en place des garde-fous éthiques.</a:t>
            </a:r>
          </a:p>
          <a:p>
            <a:pPr marL="482600" indent="-342900">
              <a:buFont typeface="Wingdings" panose="05000000000000000000" pitchFamily="2" charset="2"/>
              <a:buChar char="q"/>
            </a:pPr>
            <a:r>
              <a:rPr lang="fr-FR" sz="2000" b="1" dirty="0">
                <a:latin typeface="Times New Roman" panose="02020603050405020304" pitchFamily="18" charset="0"/>
                <a:cs typeface="Times New Roman" panose="02020603050405020304" pitchFamily="18" charset="0"/>
              </a:rPr>
              <a:t>Impliquer le MENFOP et  les partenaires éducatifs pour  la généralisation.</a:t>
            </a:r>
          </a:p>
          <a:p>
            <a:endParaRPr lang="fr-FR" sz="2000" b="1" dirty="0">
              <a:latin typeface="Times New Roman" panose="02020603050405020304" pitchFamily="18" charset="0"/>
              <a:cs typeface="Times New Roman" panose="02020603050405020304" pitchFamily="18" charset="0"/>
            </a:endParaRPr>
          </a:p>
          <a:p>
            <a:endParaRPr lang="fr-FR" sz="2000" dirty="0"/>
          </a:p>
          <a:p>
            <a:endParaRPr lang="fr-FR" sz="2000" dirty="0"/>
          </a:p>
        </p:txBody>
      </p:sp>
      <p:grpSp>
        <p:nvGrpSpPr>
          <p:cNvPr id="2" name="Groupe 1">
            <a:extLst>
              <a:ext uri="{FF2B5EF4-FFF2-40B4-BE49-F238E27FC236}">
                <a16:creationId xmlns:a16="http://schemas.microsoft.com/office/drawing/2014/main" id="{B907BD2D-1E1A-0502-7952-40FB974B5989}"/>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F5E5A416-CFCA-F9C8-30B2-5C570E1971BD}"/>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51178524-C18E-390B-B584-989C46DB0F16}"/>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55106565-B86E-B883-3551-BD751F88742C}"/>
              </a:ext>
            </a:extLst>
          </p:cNvPr>
          <p:cNvGrpSpPr/>
          <p:nvPr/>
        </p:nvGrpSpPr>
        <p:grpSpPr>
          <a:xfrm>
            <a:off x="586853" y="4436885"/>
            <a:ext cx="8045257" cy="727320"/>
            <a:chOff x="586853" y="4436885"/>
            <a:chExt cx="8045257" cy="727320"/>
          </a:xfrm>
        </p:grpSpPr>
        <p:grpSp>
          <p:nvGrpSpPr>
            <p:cNvPr id="10" name="Groupe 9">
              <a:extLst>
                <a:ext uri="{FF2B5EF4-FFF2-40B4-BE49-F238E27FC236}">
                  <a16:creationId xmlns:a16="http://schemas.microsoft.com/office/drawing/2014/main" id="{D49C082B-0CBD-85FE-ED5E-632B72A50D84}"/>
                </a:ext>
              </a:extLst>
            </p:cNvPr>
            <p:cNvGrpSpPr/>
            <p:nvPr/>
          </p:nvGrpSpPr>
          <p:grpSpPr>
            <a:xfrm>
              <a:off x="586853" y="4447609"/>
              <a:ext cx="8045257" cy="599993"/>
              <a:chOff x="650661" y="4441591"/>
              <a:chExt cx="8045257" cy="599993"/>
            </a:xfrm>
          </p:grpSpPr>
          <p:pic>
            <p:nvPicPr>
              <p:cNvPr id="14" name="Image 13" descr="Une image contenant Graphique, cercle, capture d’écran, Police&#10;&#10;Description générée automatiquement">
                <a:extLst>
                  <a:ext uri="{FF2B5EF4-FFF2-40B4-BE49-F238E27FC236}">
                    <a16:creationId xmlns:a16="http://schemas.microsoft.com/office/drawing/2014/main" id="{D32B850F-6962-6CA5-2322-AC87921F5F99}"/>
                  </a:ext>
                </a:extLst>
              </p:cNvPr>
              <p:cNvPicPr>
                <a:picLocks noChangeAspect="1"/>
              </p:cNvPicPr>
              <p:nvPr/>
            </p:nvPicPr>
            <p:blipFill>
              <a:blip r:embed="rId4"/>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B82465A1-C517-066C-1EA0-38683647148E}"/>
                  </a:ext>
                </a:extLst>
              </p:cNvPr>
              <p:cNvPicPr>
                <a:picLocks noChangeAspect="1"/>
              </p:cNvPicPr>
              <p:nvPr/>
            </p:nvPicPr>
            <p:blipFill>
              <a:blip r:embed="rId5"/>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50FCD9CD-40E1-FACE-ECBC-062996C024AD}"/>
                  </a:ext>
                </a:extLst>
              </p:cNvPr>
              <p:cNvPicPr>
                <a:picLocks noChangeAspect="1"/>
              </p:cNvPicPr>
              <p:nvPr/>
            </p:nvPicPr>
            <p:blipFill>
              <a:blip r:embed="rId6"/>
              <a:stretch>
                <a:fillRect/>
              </a:stretch>
            </p:blipFill>
            <p:spPr>
              <a:xfrm>
                <a:off x="650661" y="4599315"/>
                <a:ext cx="1025431" cy="372573"/>
              </a:xfrm>
              <a:prstGeom prst="rect">
                <a:avLst/>
              </a:prstGeom>
            </p:spPr>
          </p:pic>
        </p:grpSp>
        <p:pic>
          <p:nvPicPr>
            <p:cNvPr id="11" name="Image 10" descr="Une image contenant texte, logo, Graphique, graphisme&#10;&#10;Le contenu généré par l’IA peut être incorrect.">
              <a:extLst>
                <a:ext uri="{FF2B5EF4-FFF2-40B4-BE49-F238E27FC236}">
                  <a16:creationId xmlns:a16="http://schemas.microsoft.com/office/drawing/2014/main" id="{D0977482-14FC-6D11-0D3F-B0146BA46D52}"/>
                </a:ext>
              </a:extLst>
            </p:cNvPr>
            <p:cNvPicPr>
              <a:picLocks noChangeAspect="1"/>
            </p:cNvPicPr>
            <p:nvPr/>
          </p:nvPicPr>
          <p:blipFill>
            <a:blip r:embed="rId7"/>
            <a:stretch>
              <a:fillRect/>
            </a:stretch>
          </p:blipFill>
          <p:spPr>
            <a:xfrm>
              <a:off x="2338683" y="4436885"/>
              <a:ext cx="707033" cy="671234"/>
            </a:xfrm>
            <a:prstGeom prst="rect">
              <a:avLst/>
            </a:prstGeom>
          </p:spPr>
        </p:pic>
        <p:pic>
          <p:nvPicPr>
            <p:cNvPr id="12" name="Image 11" descr="Une image contenant texte, Police, capture d’écran, logo&#10;&#10;Le contenu généré par l’IA peut être incorrect.">
              <a:extLst>
                <a:ext uri="{FF2B5EF4-FFF2-40B4-BE49-F238E27FC236}">
                  <a16:creationId xmlns:a16="http://schemas.microsoft.com/office/drawing/2014/main" id="{F142FF04-C708-F7DF-1907-B61104764DE7}"/>
                </a:ext>
              </a:extLst>
            </p:cNvPr>
            <p:cNvPicPr>
              <a:picLocks noChangeAspect="1"/>
            </p:cNvPicPr>
            <p:nvPr/>
          </p:nvPicPr>
          <p:blipFill>
            <a:blip r:embed="rId8"/>
            <a:stretch>
              <a:fillRect/>
            </a:stretch>
          </p:blipFill>
          <p:spPr>
            <a:xfrm>
              <a:off x="6144619" y="4450888"/>
              <a:ext cx="767008" cy="713317"/>
            </a:xfrm>
            <a:prstGeom prst="rect">
              <a:avLst/>
            </a:prstGeom>
          </p:spPr>
        </p:pic>
      </p:grpSp>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xEl>
                                              <p:pRg st="1" end="1"/>
                                            </p:txEl>
                                          </p:spTgt>
                                        </p:tgtEl>
                                        <p:attrNameLst>
                                          <p:attrName>style.visibility</p:attrName>
                                        </p:attrNameLst>
                                      </p:cBhvr>
                                      <p:to>
                                        <p:strVal val="visible"/>
                                      </p:to>
                                    </p:set>
                                    <p:animEffect transition="in" filter="fade">
                                      <p:cBhvr>
                                        <p:cTn id="14" dur="1000"/>
                                        <p:tgtEl>
                                          <p:spTgt spid="13">
                                            <p:txEl>
                                              <p:pRg st="1" end="1"/>
                                            </p:txEl>
                                          </p:spTgt>
                                        </p:tgtEl>
                                      </p:cBhvr>
                                    </p:animEffect>
                                    <p:anim calcmode="lin" valueType="num">
                                      <p:cBhvr>
                                        <p:cTn id="15"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3">
                                            <p:txEl>
                                              <p:pRg st="2" end="2"/>
                                            </p:txEl>
                                          </p:spTgt>
                                        </p:tgtEl>
                                        <p:attrNameLst>
                                          <p:attrName>style.visibility</p:attrName>
                                        </p:attrNameLst>
                                      </p:cBhvr>
                                      <p:to>
                                        <p:strVal val="visible"/>
                                      </p:to>
                                    </p:set>
                                    <p:animEffect transition="in" filter="fade">
                                      <p:cBhvr>
                                        <p:cTn id="21" dur="1000"/>
                                        <p:tgtEl>
                                          <p:spTgt spid="13">
                                            <p:txEl>
                                              <p:pRg st="2" end="2"/>
                                            </p:txEl>
                                          </p:spTgt>
                                        </p:tgtEl>
                                      </p:cBhvr>
                                    </p:animEffect>
                                    <p:anim calcmode="lin" valueType="num">
                                      <p:cBhvr>
                                        <p:cTn id="22"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3">
                                            <p:txEl>
                                              <p:pRg st="3" end="3"/>
                                            </p:txEl>
                                          </p:spTgt>
                                        </p:tgtEl>
                                        <p:attrNameLst>
                                          <p:attrName>style.visibility</p:attrName>
                                        </p:attrNameLst>
                                      </p:cBhvr>
                                      <p:to>
                                        <p:strVal val="visible"/>
                                      </p:to>
                                    </p:set>
                                    <p:animEffect transition="in" filter="fade">
                                      <p:cBhvr>
                                        <p:cTn id="28" dur="1000"/>
                                        <p:tgtEl>
                                          <p:spTgt spid="13">
                                            <p:txEl>
                                              <p:pRg st="3" end="3"/>
                                            </p:txEl>
                                          </p:spTgt>
                                        </p:tgtEl>
                                      </p:cBhvr>
                                    </p:animEffect>
                                    <p:anim calcmode="lin" valueType="num">
                                      <p:cBhvr>
                                        <p:cTn id="29" dur="10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3">
                                            <p:txEl>
                                              <p:pRg st="4" end="4"/>
                                            </p:txEl>
                                          </p:spTgt>
                                        </p:tgtEl>
                                        <p:attrNameLst>
                                          <p:attrName>style.visibility</p:attrName>
                                        </p:attrNameLst>
                                      </p:cBhvr>
                                      <p:to>
                                        <p:strVal val="visible"/>
                                      </p:to>
                                    </p:set>
                                    <p:animEffect transition="in" filter="fade">
                                      <p:cBhvr>
                                        <p:cTn id="35" dur="1000"/>
                                        <p:tgtEl>
                                          <p:spTgt spid="13">
                                            <p:txEl>
                                              <p:pRg st="4" end="4"/>
                                            </p:txEl>
                                          </p:spTgt>
                                        </p:tgtEl>
                                      </p:cBhvr>
                                    </p:animEffect>
                                    <p:anim calcmode="lin" valueType="num">
                                      <p:cBhvr>
                                        <p:cTn id="36" dur="10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728">
          <a:extLst>
            <a:ext uri="{FF2B5EF4-FFF2-40B4-BE49-F238E27FC236}">
              <a16:creationId xmlns:a16="http://schemas.microsoft.com/office/drawing/2014/main" id="{B00DB4D9-9C29-5117-BACF-52D94A988080}"/>
            </a:ext>
          </a:extLst>
        </p:cNvPr>
        <p:cNvGrpSpPr/>
        <p:nvPr/>
      </p:nvGrpSpPr>
      <p:grpSpPr>
        <a:xfrm>
          <a:off x="0" y="0"/>
          <a:ext cx="0" cy="0"/>
          <a:chOff x="0" y="0"/>
          <a:chExt cx="0" cy="0"/>
        </a:xfrm>
      </p:grpSpPr>
      <p:sp>
        <p:nvSpPr>
          <p:cNvPr id="1732" name="Google Shape;1732;p61">
            <a:extLst>
              <a:ext uri="{FF2B5EF4-FFF2-40B4-BE49-F238E27FC236}">
                <a16:creationId xmlns:a16="http://schemas.microsoft.com/office/drawing/2014/main" id="{AA60C529-27EB-F1B5-BB6F-CCADE67B35BB}"/>
              </a:ext>
            </a:extLst>
          </p:cNvPr>
          <p:cNvSpPr/>
          <p:nvPr/>
        </p:nvSpPr>
        <p:spPr>
          <a:xfrm rot="-4056280">
            <a:off x="6364177" y="-1983895"/>
            <a:ext cx="5046523" cy="5046801"/>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 name="Groupe 1">
            <a:extLst>
              <a:ext uri="{FF2B5EF4-FFF2-40B4-BE49-F238E27FC236}">
                <a16:creationId xmlns:a16="http://schemas.microsoft.com/office/drawing/2014/main" id="{5A391901-ECC0-553E-A09F-289D26A8278D}"/>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55D0A4E8-A6F8-2EF0-4A7C-FDA3E54FDB22}"/>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4F900EF9-B933-1643-F287-93F01E913BC8}"/>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F1920773-69C7-22D6-C7BD-00A85247CC4C}"/>
              </a:ext>
            </a:extLst>
          </p:cNvPr>
          <p:cNvGrpSpPr/>
          <p:nvPr/>
        </p:nvGrpSpPr>
        <p:grpSpPr>
          <a:xfrm>
            <a:off x="586853" y="4436885"/>
            <a:ext cx="8045257" cy="727320"/>
            <a:chOff x="586853" y="4436885"/>
            <a:chExt cx="8045257" cy="727320"/>
          </a:xfrm>
        </p:grpSpPr>
        <p:grpSp>
          <p:nvGrpSpPr>
            <p:cNvPr id="10" name="Groupe 9">
              <a:extLst>
                <a:ext uri="{FF2B5EF4-FFF2-40B4-BE49-F238E27FC236}">
                  <a16:creationId xmlns:a16="http://schemas.microsoft.com/office/drawing/2014/main" id="{393BE079-C6C5-1128-E564-8A325913D4D7}"/>
                </a:ext>
              </a:extLst>
            </p:cNvPr>
            <p:cNvGrpSpPr/>
            <p:nvPr/>
          </p:nvGrpSpPr>
          <p:grpSpPr>
            <a:xfrm>
              <a:off x="586853" y="4447609"/>
              <a:ext cx="8045257" cy="599993"/>
              <a:chOff x="650661" y="4441591"/>
              <a:chExt cx="8045257" cy="599993"/>
            </a:xfrm>
          </p:grpSpPr>
          <p:pic>
            <p:nvPicPr>
              <p:cNvPr id="14" name="Image 13" descr="Une image contenant Graphique, cercle, capture d’écran, Police&#10;&#10;Description générée automatiquement">
                <a:extLst>
                  <a:ext uri="{FF2B5EF4-FFF2-40B4-BE49-F238E27FC236}">
                    <a16:creationId xmlns:a16="http://schemas.microsoft.com/office/drawing/2014/main" id="{DE02AA5D-8FEE-06DC-26C6-EC7395AC39FD}"/>
                  </a:ext>
                </a:extLst>
              </p:cNvPr>
              <p:cNvPicPr>
                <a:picLocks noChangeAspect="1"/>
              </p:cNvPicPr>
              <p:nvPr/>
            </p:nvPicPr>
            <p:blipFill>
              <a:blip r:embed="rId4"/>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7B4CF7B7-A0C4-C9C5-DD71-F92AE18EB380}"/>
                  </a:ext>
                </a:extLst>
              </p:cNvPr>
              <p:cNvPicPr>
                <a:picLocks noChangeAspect="1"/>
              </p:cNvPicPr>
              <p:nvPr/>
            </p:nvPicPr>
            <p:blipFill>
              <a:blip r:embed="rId5"/>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9BA5D8CB-479D-2E86-8778-930A757A94EE}"/>
                  </a:ext>
                </a:extLst>
              </p:cNvPr>
              <p:cNvPicPr>
                <a:picLocks noChangeAspect="1"/>
              </p:cNvPicPr>
              <p:nvPr/>
            </p:nvPicPr>
            <p:blipFill>
              <a:blip r:embed="rId6"/>
              <a:stretch>
                <a:fillRect/>
              </a:stretch>
            </p:blipFill>
            <p:spPr>
              <a:xfrm>
                <a:off x="650661" y="4599315"/>
                <a:ext cx="1025431" cy="372573"/>
              </a:xfrm>
              <a:prstGeom prst="rect">
                <a:avLst/>
              </a:prstGeom>
            </p:spPr>
          </p:pic>
        </p:grpSp>
        <p:pic>
          <p:nvPicPr>
            <p:cNvPr id="11" name="Image 10" descr="Une image contenant texte, logo, Graphique, graphisme&#10;&#10;Le contenu généré par l’IA peut être incorrect.">
              <a:extLst>
                <a:ext uri="{FF2B5EF4-FFF2-40B4-BE49-F238E27FC236}">
                  <a16:creationId xmlns:a16="http://schemas.microsoft.com/office/drawing/2014/main" id="{1E9560FA-ADB5-0C61-16D0-1A6B96ED6270}"/>
                </a:ext>
              </a:extLst>
            </p:cNvPr>
            <p:cNvPicPr>
              <a:picLocks noChangeAspect="1"/>
            </p:cNvPicPr>
            <p:nvPr/>
          </p:nvPicPr>
          <p:blipFill>
            <a:blip r:embed="rId7"/>
            <a:stretch>
              <a:fillRect/>
            </a:stretch>
          </p:blipFill>
          <p:spPr>
            <a:xfrm>
              <a:off x="2338683" y="4436885"/>
              <a:ext cx="707033" cy="671234"/>
            </a:xfrm>
            <a:prstGeom prst="rect">
              <a:avLst/>
            </a:prstGeom>
          </p:spPr>
        </p:pic>
        <p:pic>
          <p:nvPicPr>
            <p:cNvPr id="12" name="Image 11" descr="Une image contenant texte, Police, capture d’écran, logo&#10;&#10;Le contenu généré par l’IA peut être incorrect.">
              <a:extLst>
                <a:ext uri="{FF2B5EF4-FFF2-40B4-BE49-F238E27FC236}">
                  <a16:creationId xmlns:a16="http://schemas.microsoft.com/office/drawing/2014/main" id="{2ADF2CF8-7653-DA8E-806F-62691716CF01}"/>
                </a:ext>
              </a:extLst>
            </p:cNvPr>
            <p:cNvPicPr>
              <a:picLocks noChangeAspect="1"/>
            </p:cNvPicPr>
            <p:nvPr/>
          </p:nvPicPr>
          <p:blipFill>
            <a:blip r:embed="rId8"/>
            <a:stretch>
              <a:fillRect/>
            </a:stretch>
          </p:blipFill>
          <p:spPr>
            <a:xfrm>
              <a:off x="6144619" y="4450888"/>
              <a:ext cx="767008" cy="713317"/>
            </a:xfrm>
            <a:prstGeom prst="rect">
              <a:avLst/>
            </a:prstGeom>
          </p:spPr>
        </p:pic>
      </p:grpSp>
      <p:sp>
        <p:nvSpPr>
          <p:cNvPr id="8" name="Text 0">
            <a:extLst>
              <a:ext uri="{FF2B5EF4-FFF2-40B4-BE49-F238E27FC236}">
                <a16:creationId xmlns:a16="http://schemas.microsoft.com/office/drawing/2014/main" id="{0104E580-CA55-F79B-B2E7-D99E569D2541}"/>
              </a:ext>
            </a:extLst>
          </p:cNvPr>
          <p:cNvSpPr/>
          <p:nvPr/>
        </p:nvSpPr>
        <p:spPr>
          <a:xfrm>
            <a:off x="502045" y="95898"/>
            <a:ext cx="8086963" cy="943689"/>
          </a:xfrm>
          <a:prstGeom prst="rect">
            <a:avLst/>
          </a:prstGeom>
          <a:noFill/>
          <a:ln/>
        </p:spPr>
        <p:txBody>
          <a:bodyPr wrap="square" lIns="0" tIns="0" rIns="0" bIns="0" rtlCol="0" anchor="t"/>
          <a:lstStyle/>
          <a:p>
            <a:pPr marL="0" indent="0" algn="l">
              <a:lnSpc>
                <a:spcPts val="3700"/>
              </a:lnSpc>
              <a:buNone/>
            </a:pPr>
            <a:r>
              <a:rPr lang="en-US" sz="2950" dirty="0">
                <a:solidFill>
                  <a:srgbClr val="FBF3FA"/>
                </a:solidFill>
                <a:latin typeface="Fira Mono Medium" pitchFamily="34" charset="0"/>
                <a:ea typeface="Fira Mono Medium" pitchFamily="34" charset="-122"/>
                <a:cs typeface="Fira Mono Medium" pitchFamily="34" charset="-120"/>
              </a:rPr>
              <a:t>Architecture Technique du Tuteur Intelligent</a:t>
            </a:r>
            <a:endParaRPr lang="en-US" sz="2950" dirty="0"/>
          </a:p>
        </p:txBody>
      </p:sp>
      <p:pic>
        <p:nvPicPr>
          <p:cNvPr id="9" name="Image 1" descr="preencoded.png">
            <a:extLst>
              <a:ext uri="{FF2B5EF4-FFF2-40B4-BE49-F238E27FC236}">
                <a16:creationId xmlns:a16="http://schemas.microsoft.com/office/drawing/2014/main" id="{F1D082DE-CDE3-2026-D8AC-E34CB7F94944}"/>
              </a:ext>
            </a:extLst>
          </p:cNvPr>
          <p:cNvPicPr>
            <a:picLocks noChangeAspect="1"/>
          </p:cNvPicPr>
          <p:nvPr/>
        </p:nvPicPr>
        <p:blipFill>
          <a:blip r:embed="rId9"/>
          <a:stretch>
            <a:fillRect/>
          </a:stretch>
        </p:blipFill>
        <p:spPr>
          <a:xfrm>
            <a:off x="586853" y="1039587"/>
            <a:ext cx="453033" cy="453033"/>
          </a:xfrm>
          <a:prstGeom prst="rect">
            <a:avLst/>
          </a:prstGeom>
        </p:spPr>
      </p:pic>
      <p:sp>
        <p:nvSpPr>
          <p:cNvPr id="17" name="Text 1">
            <a:extLst>
              <a:ext uri="{FF2B5EF4-FFF2-40B4-BE49-F238E27FC236}">
                <a16:creationId xmlns:a16="http://schemas.microsoft.com/office/drawing/2014/main" id="{3251A9D6-2D6C-D3CE-DF69-C15C15D9B539}"/>
              </a:ext>
            </a:extLst>
          </p:cNvPr>
          <p:cNvSpPr/>
          <p:nvPr/>
        </p:nvSpPr>
        <p:spPr>
          <a:xfrm>
            <a:off x="1039886" y="1136040"/>
            <a:ext cx="3170515" cy="235863"/>
          </a:xfrm>
          <a:prstGeom prst="rect">
            <a:avLst/>
          </a:prstGeom>
          <a:noFill/>
          <a:ln/>
        </p:spPr>
        <p:txBody>
          <a:bodyPr wrap="none" lIns="0" tIns="0" rIns="0" bIns="0" rtlCol="0" anchor="t"/>
          <a:lstStyle/>
          <a:p>
            <a:pPr marL="0" indent="0" algn="l">
              <a:lnSpc>
                <a:spcPts val="1850"/>
              </a:lnSpc>
              <a:buNone/>
            </a:pPr>
            <a:r>
              <a:rPr lang="en-US" sz="2000" b="1" dirty="0">
                <a:solidFill>
                  <a:schemeClr val="tx1"/>
                </a:solidFill>
                <a:latin typeface="Times New Roman" panose="02020603050405020304" pitchFamily="18" charset="0"/>
                <a:ea typeface="Fira Mono Medium" pitchFamily="34" charset="-122"/>
                <a:cs typeface="Times New Roman" panose="02020603050405020304" pitchFamily="18" charset="0"/>
              </a:rPr>
              <a:t>Interface</a:t>
            </a:r>
            <a:r>
              <a:rPr lang="en-US" sz="1450" b="1" dirty="0">
                <a:solidFill>
                  <a:schemeClr val="tx1"/>
                </a:solidFill>
                <a:latin typeface="Fira Mono Medium" pitchFamily="34" charset="0"/>
                <a:ea typeface="Fira Mono Medium" pitchFamily="34" charset="-122"/>
                <a:cs typeface="Fira Mono Medium" pitchFamily="34" charset="-120"/>
              </a:rPr>
              <a:t> </a:t>
            </a:r>
            <a:r>
              <a:rPr lang="en-US" sz="2000" b="1" dirty="0">
                <a:solidFill>
                  <a:schemeClr val="tx1"/>
                </a:solidFill>
                <a:latin typeface="Times New Roman" panose="02020603050405020304" pitchFamily="18" charset="0"/>
                <a:ea typeface="Fira Mono Medium" pitchFamily="34" charset="-122"/>
                <a:cs typeface="Times New Roman" panose="02020603050405020304" pitchFamily="18" charset="0"/>
              </a:rPr>
              <a:t>Multi-Utilisateurs</a:t>
            </a:r>
            <a:endParaRPr lang="en-US" sz="1450" b="1" dirty="0">
              <a:solidFill>
                <a:schemeClr val="tx1"/>
              </a:solidFill>
              <a:latin typeface="Times New Roman" panose="02020603050405020304" pitchFamily="18" charset="0"/>
              <a:cs typeface="Times New Roman" panose="02020603050405020304" pitchFamily="18" charset="0"/>
            </a:endParaRPr>
          </a:p>
        </p:txBody>
      </p:sp>
      <p:sp>
        <p:nvSpPr>
          <p:cNvPr id="18" name="Text 2">
            <a:extLst>
              <a:ext uri="{FF2B5EF4-FFF2-40B4-BE49-F238E27FC236}">
                <a16:creationId xmlns:a16="http://schemas.microsoft.com/office/drawing/2014/main" id="{A72B5576-E627-5815-18A7-76B77A728A6E}"/>
              </a:ext>
            </a:extLst>
          </p:cNvPr>
          <p:cNvSpPr/>
          <p:nvPr/>
        </p:nvSpPr>
        <p:spPr>
          <a:xfrm>
            <a:off x="567556" y="1540590"/>
            <a:ext cx="8086963" cy="241459"/>
          </a:xfrm>
          <a:prstGeom prst="rect">
            <a:avLst/>
          </a:prstGeom>
          <a:noFill/>
          <a:ln/>
        </p:spPr>
        <p:txBody>
          <a:bodyPr wrap="none" lIns="0" tIns="0" rIns="0" bIns="0" rtlCol="0" anchor="t"/>
          <a:lstStyle/>
          <a:p>
            <a:pPr marL="0" indent="0" algn="l">
              <a:lnSpc>
                <a:spcPts val="1900"/>
              </a:lnSpc>
              <a:buNone/>
            </a:pPr>
            <a:r>
              <a:rPr lang="en-US" b="1" dirty="0">
                <a:solidFill>
                  <a:schemeClr val="bg1"/>
                </a:solidFill>
                <a:latin typeface="Times New Roman" panose="02020603050405020304" pitchFamily="18" charset="0"/>
                <a:ea typeface="Fira Sans" pitchFamily="34" charset="-122"/>
                <a:cs typeface="Times New Roman" panose="02020603050405020304" pitchFamily="18" charset="0"/>
              </a:rPr>
              <a:t>Front-end HTML5/Bootstrap pour élèves-professeurs, formateurs et administrateurs avec accès web et mobile.</a:t>
            </a:r>
            <a:endParaRPr lang="en-US" b="1" dirty="0">
              <a:solidFill>
                <a:schemeClr val="bg1"/>
              </a:solidFill>
              <a:latin typeface="Times New Roman" panose="02020603050405020304" pitchFamily="18" charset="0"/>
              <a:cs typeface="Times New Roman" panose="02020603050405020304" pitchFamily="18" charset="0"/>
            </a:endParaRPr>
          </a:p>
        </p:txBody>
      </p:sp>
      <p:pic>
        <p:nvPicPr>
          <p:cNvPr id="19" name="Image 2" descr="preencoded.png">
            <a:extLst>
              <a:ext uri="{FF2B5EF4-FFF2-40B4-BE49-F238E27FC236}">
                <a16:creationId xmlns:a16="http://schemas.microsoft.com/office/drawing/2014/main" id="{43F3B12A-B641-FA72-AEF6-65BA16417CAF}"/>
              </a:ext>
            </a:extLst>
          </p:cNvPr>
          <p:cNvPicPr>
            <a:picLocks noChangeAspect="1"/>
          </p:cNvPicPr>
          <p:nvPr/>
        </p:nvPicPr>
        <p:blipFill>
          <a:blip r:embed="rId10"/>
          <a:stretch>
            <a:fillRect/>
          </a:stretch>
        </p:blipFill>
        <p:spPr>
          <a:xfrm>
            <a:off x="502045" y="1838135"/>
            <a:ext cx="453033" cy="453033"/>
          </a:xfrm>
          <a:prstGeom prst="rect">
            <a:avLst/>
          </a:prstGeom>
        </p:spPr>
      </p:pic>
      <p:sp>
        <p:nvSpPr>
          <p:cNvPr id="21" name="Text 3">
            <a:extLst>
              <a:ext uri="{FF2B5EF4-FFF2-40B4-BE49-F238E27FC236}">
                <a16:creationId xmlns:a16="http://schemas.microsoft.com/office/drawing/2014/main" id="{9458E7AD-BB8E-5ABB-B3E7-EA537A79E7AE}"/>
              </a:ext>
            </a:extLst>
          </p:cNvPr>
          <p:cNvSpPr/>
          <p:nvPr/>
        </p:nvSpPr>
        <p:spPr>
          <a:xfrm>
            <a:off x="1009296" y="1983276"/>
            <a:ext cx="2038231" cy="235863"/>
          </a:xfrm>
          <a:prstGeom prst="rect">
            <a:avLst/>
          </a:prstGeom>
          <a:noFill/>
          <a:ln/>
        </p:spPr>
        <p:txBody>
          <a:bodyPr wrap="none" lIns="0" tIns="0" rIns="0" bIns="0" rtlCol="0" anchor="t"/>
          <a:lstStyle/>
          <a:p>
            <a:pPr marL="0" indent="0" algn="l">
              <a:lnSpc>
                <a:spcPts val="1850"/>
              </a:lnSpc>
              <a:buNone/>
            </a:pPr>
            <a:r>
              <a:rPr lang="en-US" sz="2000" b="1" dirty="0">
                <a:solidFill>
                  <a:schemeClr val="bg1"/>
                </a:solidFill>
                <a:latin typeface="Times New Roman" panose="02020603050405020304" pitchFamily="18" charset="0"/>
                <a:ea typeface="Fira Mono Medium" pitchFamily="34" charset="-122"/>
                <a:cs typeface="Times New Roman" panose="02020603050405020304" pitchFamily="18" charset="0"/>
              </a:rPr>
              <a:t>Serveur Applicatif</a:t>
            </a:r>
            <a:endParaRPr lang="en-US" sz="2000" b="1" dirty="0">
              <a:solidFill>
                <a:schemeClr val="bg1"/>
              </a:solidFill>
              <a:latin typeface="Times New Roman" panose="02020603050405020304" pitchFamily="18" charset="0"/>
              <a:cs typeface="Times New Roman" panose="02020603050405020304" pitchFamily="18" charset="0"/>
            </a:endParaRPr>
          </a:p>
        </p:txBody>
      </p:sp>
      <p:sp>
        <p:nvSpPr>
          <p:cNvPr id="22" name="Text 4">
            <a:extLst>
              <a:ext uri="{FF2B5EF4-FFF2-40B4-BE49-F238E27FC236}">
                <a16:creationId xmlns:a16="http://schemas.microsoft.com/office/drawing/2014/main" id="{365A6068-1AD2-765B-D494-7B0AB3EEC13C}"/>
              </a:ext>
            </a:extLst>
          </p:cNvPr>
          <p:cNvSpPr/>
          <p:nvPr/>
        </p:nvSpPr>
        <p:spPr>
          <a:xfrm>
            <a:off x="545147" y="2330291"/>
            <a:ext cx="8086963" cy="241459"/>
          </a:xfrm>
          <a:prstGeom prst="rect">
            <a:avLst/>
          </a:prstGeom>
          <a:noFill/>
          <a:ln/>
        </p:spPr>
        <p:txBody>
          <a:bodyPr wrap="none" lIns="0" tIns="0" rIns="0" bIns="0" rtlCol="0" anchor="t"/>
          <a:lstStyle/>
          <a:p>
            <a:pPr marL="0" indent="0" algn="l">
              <a:lnSpc>
                <a:spcPts val="1900"/>
              </a:lnSpc>
              <a:buNone/>
            </a:pPr>
            <a:r>
              <a:rPr lang="en-US" b="1" dirty="0">
                <a:solidFill>
                  <a:schemeClr val="bg1"/>
                </a:solidFill>
                <a:latin typeface="Times New Roman" panose="02020603050405020304" pitchFamily="18" charset="0"/>
                <a:ea typeface="Fira Sans" pitchFamily="34" charset="-122"/>
                <a:cs typeface="Times New Roman" panose="02020603050405020304" pitchFamily="18" charset="0"/>
              </a:rPr>
              <a:t>Back-end PHP/MySQL gérant utilisateurs, sessions, historiques et ressources pédagogiques.</a:t>
            </a:r>
            <a:endParaRPr lang="en-US" b="1" dirty="0">
              <a:solidFill>
                <a:schemeClr val="bg1"/>
              </a:solidFill>
              <a:latin typeface="Times New Roman" panose="02020603050405020304" pitchFamily="18" charset="0"/>
              <a:cs typeface="Times New Roman" panose="02020603050405020304" pitchFamily="18" charset="0"/>
            </a:endParaRPr>
          </a:p>
        </p:txBody>
      </p:sp>
      <p:pic>
        <p:nvPicPr>
          <p:cNvPr id="23" name="Image 3" descr="preencoded.png">
            <a:extLst>
              <a:ext uri="{FF2B5EF4-FFF2-40B4-BE49-F238E27FC236}">
                <a16:creationId xmlns:a16="http://schemas.microsoft.com/office/drawing/2014/main" id="{57E5282D-3D46-6992-A677-8BB885F07A9A}"/>
              </a:ext>
            </a:extLst>
          </p:cNvPr>
          <p:cNvPicPr>
            <a:picLocks noChangeAspect="1"/>
          </p:cNvPicPr>
          <p:nvPr/>
        </p:nvPicPr>
        <p:blipFill>
          <a:blip r:embed="rId11"/>
          <a:stretch>
            <a:fillRect/>
          </a:stretch>
        </p:blipFill>
        <p:spPr>
          <a:xfrm>
            <a:off x="502045" y="2636683"/>
            <a:ext cx="453033" cy="632347"/>
          </a:xfrm>
          <a:prstGeom prst="rect">
            <a:avLst/>
          </a:prstGeom>
        </p:spPr>
      </p:pic>
      <p:sp>
        <p:nvSpPr>
          <p:cNvPr id="24" name="Text 5">
            <a:extLst>
              <a:ext uri="{FF2B5EF4-FFF2-40B4-BE49-F238E27FC236}">
                <a16:creationId xmlns:a16="http://schemas.microsoft.com/office/drawing/2014/main" id="{0E272D2B-7130-6727-49FF-1071C1385957}"/>
              </a:ext>
            </a:extLst>
          </p:cNvPr>
          <p:cNvSpPr/>
          <p:nvPr/>
        </p:nvSpPr>
        <p:spPr>
          <a:xfrm>
            <a:off x="1009296" y="2828043"/>
            <a:ext cx="1887617" cy="235863"/>
          </a:xfrm>
          <a:prstGeom prst="rect">
            <a:avLst/>
          </a:prstGeom>
          <a:noFill/>
          <a:ln/>
        </p:spPr>
        <p:txBody>
          <a:bodyPr wrap="none" lIns="0" tIns="0" rIns="0" bIns="0" rtlCol="0" anchor="t"/>
          <a:lstStyle/>
          <a:p>
            <a:pPr marL="0" indent="0" algn="l">
              <a:lnSpc>
                <a:spcPts val="1850"/>
              </a:lnSpc>
              <a:buNone/>
            </a:pPr>
            <a:r>
              <a:rPr lang="en-US" sz="1800" b="1" dirty="0">
                <a:solidFill>
                  <a:schemeClr val="bg1"/>
                </a:solidFill>
                <a:latin typeface="Fira Mono Medium" pitchFamily="34" charset="0"/>
                <a:ea typeface="Fira Mono Medium" pitchFamily="34" charset="-122"/>
                <a:cs typeface="Fira Mono Medium" pitchFamily="34" charset="-120"/>
              </a:rPr>
              <a:t>Moteur IA/</a:t>
            </a:r>
            <a:r>
              <a:rPr lang="en-US" sz="2000" b="1" dirty="0">
                <a:solidFill>
                  <a:schemeClr val="bg1"/>
                </a:solidFill>
                <a:latin typeface="Times New Roman" panose="02020603050405020304" pitchFamily="18" charset="0"/>
                <a:ea typeface="Fira Mono Medium" pitchFamily="34" charset="-122"/>
                <a:cs typeface="Times New Roman" panose="02020603050405020304" pitchFamily="18" charset="0"/>
              </a:rPr>
              <a:t>NLP</a:t>
            </a:r>
            <a:endParaRPr lang="en-US" sz="1800" b="1" dirty="0">
              <a:solidFill>
                <a:schemeClr val="bg1"/>
              </a:solidFill>
              <a:latin typeface="Times New Roman" panose="02020603050405020304" pitchFamily="18" charset="0"/>
              <a:cs typeface="Times New Roman" panose="02020603050405020304" pitchFamily="18" charset="0"/>
            </a:endParaRPr>
          </a:p>
        </p:txBody>
      </p:sp>
      <p:sp>
        <p:nvSpPr>
          <p:cNvPr id="25" name="Text 6">
            <a:extLst>
              <a:ext uri="{FF2B5EF4-FFF2-40B4-BE49-F238E27FC236}">
                <a16:creationId xmlns:a16="http://schemas.microsoft.com/office/drawing/2014/main" id="{913B3D43-D726-6BCC-7D37-BDA6DFD94D58}"/>
              </a:ext>
            </a:extLst>
          </p:cNvPr>
          <p:cNvSpPr/>
          <p:nvPr/>
        </p:nvSpPr>
        <p:spPr>
          <a:xfrm>
            <a:off x="866231" y="3220329"/>
            <a:ext cx="8086963" cy="241459"/>
          </a:xfrm>
          <a:prstGeom prst="rect">
            <a:avLst/>
          </a:prstGeom>
          <a:noFill/>
          <a:ln/>
        </p:spPr>
        <p:txBody>
          <a:bodyPr wrap="none" lIns="0" tIns="0" rIns="0" bIns="0" rtlCol="0" anchor="t"/>
          <a:lstStyle/>
          <a:p>
            <a:pPr marL="0" indent="0" algn="l">
              <a:lnSpc>
                <a:spcPts val="1900"/>
              </a:lnSpc>
              <a:buNone/>
            </a:pPr>
            <a:r>
              <a:rPr lang="en-US" b="1" dirty="0">
                <a:solidFill>
                  <a:schemeClr val="bg1"/>
                </a:solidFill>
                <a:latin typeface="Times New Roman" panose="02020603050405020304" pitchFamily="18" charset="0"/>
                <a:ea typeface="Fira Sans" pitchFamily="34" charset="-122"/>
                <a:cs typeface="Times New Roman" panose="02020603050405020304" pitchFamily="18" charset="0"/>
              </a:rPr>
              <a:t>Traitement automatique du langage naturel analysant questions et générant réponses adaptées.</a:t>
            </a:r>
            <a:endParaRPr lang="en-US" b="1" dirty="0">
              <a:solidFill>
                <a:schemeClr val="bg1"/>
              </a:solidFill>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1807452498"/>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anim calcmode="lin" valueType="num">
                                      <p:cBhvr>
                                        <p:cTn id="15" dur="1000" fill="hold"/>
                                        <p:tgtEl>
                                          <p:spTgt spid="17"/>
                                        </p:tgtEl>
                                        <p:attrNameLst>
                                          <p:attrName>ppt_x</p:attrName>
                                        </p:attrNameLst>
                                      </p:cBhvr>
                                      <p:tavLst>
                                        <p:tav tm="0">
                                          <p:val>
                                            <p:strVal val="#ppt_x"/>
                                          </p:val>
                                        </p:tav>
                                        <p:tav tm="100000">
                                          <p:val>
                                            <p:strVal val="#ppt_x"/>
                                          </p:val>
                                        </p:tav>
                                      </p:tavLst>
                                    </p:anim>
                                    <p:anim calcmode="lin" valueType="num">
                                      <p:cBhvr>
                                        <p:cTn id="1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000"/>
                                        <p:tgtEl>
                                          <p:spTgt spid="19"/>
                                        </p:tgtEl>
                                      </p:cBhvr>
                                    </p:animEffect>
                                    <p:anim calcmode="lin" valueType="num">
                                      <p:cBhvr>
                                        <p:cTn id="29" dur="1000" fill="hold"/>
                                        <p:tgtEl>
                                          <p:spTgt spid="19"/>
                                        </p:tgtEl>
                                        <p:attrNameLst>
                                          <p:attrName>ppt_x</p:attrName>
                                        </p:attrNameLst>
                                      </p:cBhvr>
                                      <p:tavLst>
                                        <p:tav tm="0">
                                          <p:val>
                                            <p:strVal val="#ppt_x"/>
                                          </p:val>
                                        </p:tav>
                                        <p:tav tm="100000">
                                          <p:val>
                                            <p:strVal val="#ppt_x"/>
                                          </p:val>
                                        </p:tav>
                                      </p:tavLst>
                                    </p:anim>
                                    <p:anim calcmode="lin" valueType="num">
                                      <p:cBhvr>
                                        <p:cTn id="3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1000"/>
                                        <p:tgtEl>
                                          <p:spTgt spid="21"/>
                                        </p:tgtEl>
                                      </p:cBhvr>
                                    </p:animEffect>
                                    <p:anim calcmode="lin" valueType="num">
                                      <p:cBhvr>
                                        <p:cTn id="36" dur="1000" fill="hold"/>
                                        <p:tgtEl>
                                          <p:spTgt spid="21"/>
                                        </p:tgtEl>
                                        <p:attrNameLst>
                                          <p:attrName>ppt_x</p:attrName>
                                        </p:attrNameLst>
                                      </p:cBhvr>
                                      <p:tavLst>
                                        <p:tav tm="0">
                                          <p:val>
                                            <p:strVal val="#ppt_x"/>
                                          </p:val>
                                        </p:tav>
                                        <p:tav tm="100000">
                                          <p:val>
                                            <p:strVal val="#ppt_x"/>
                                          </p:val>
                                        </p:tav>
                                      </p:tavLst>
                                    </p:anim>
                                    <p:anim calcmode="lin" valueType="num">
                                      <p:cBhvr>
                                        <p:cTn id="3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1000"/>
                                        <p:tgtEl>
                                          <p:spTgt spid="22"/>
                                        </p:tgtEl>
                                      </p:cBhvr>
                                    </p:animEffect>
                                    <p:anim calcmode="lin" valueType="num">
                                      <p:cBhvr>
                                        <p:cTn id="43" dur="1000" fill="hold"/>
                                        <p:tgtEl>
                                          <p:spTgt spid="22"/>
                                        </p:tgtEl>
                                        <p:attrNameLst>
                                          <p:attrName>ppt_x</p:attrName>
                                        </p:attrNameLst>
                                      </p:cBhvr>
                                      <p:tavLst>
                                        <p:tav tm="0">
                                          <p:val>
                                            <p:strVal val="#ppt_x"/>
                                          </p:val>
                                        </p:tav>
                                        <p:tav tm="100000">
                                          <p:val>
                                            <p:strVal val="#ppt_x"/>
                                          </p:val>
                                        </p:tav>
                                      </p:tavLst>
                                    </p:anim>
                                    <p:anim calcmode="lin" valueType="num">
                                      <p:cBhvr>
                                        <p:cTn id="4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1000"/>
                                        <p:tgtEl>
                                          <p:spTgt spid="23"/>
                                        </p:tgtEl>
                                      </p:cBhvr>
                                    </p:animEffect>
                                    <p:anim calcmode="lin" valueType="num">
                                      <p:cBhvr>
                                        <p:cTn id="50" dur="1000" fill="hold"/>
                                        <p:tgtEl>
                                          <p:spTgt spid="23"/>
                                        </p:tgtEl>
                                        <p:attrNameLst>
                                          <p:attrName>ppt_x</p:attrName>
                                        </p:attrNameLst>
                                      </p:cBhvr>
                                      <p:tavLst>
                                        <p:tav tm="0">
                                          <p:val>
                                            <p:strVal val="#ppt_x"/>
                                          </p:val>
                                        </p:tav>
                                        <p:tav tm="100000">
                                          <p:val>
                                            <p:strVal val="#ppt_x"/>
                                          </p:val>
                                        </p:tav>
                                      </p:tavLst>
                                    </p:anim>
                                    <p:anim calcmode="lin" valueType="num">
                                      <p:cBhvr>
                                        <p:cTn id="51"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1000"/>
                                        <p:tgtEl>
                                          <p:spTgt spid="24"/>
                                        </p:tgtEl>
                                      </p:cBhvr>
                                    </p:animEffect>
                                    <p:anim calcmode="lin" valueType="num">
                                      <p:cBhvr>
                                        <p:cTn id="57" dur="1000" fill="hold"/>
                                        <p:tgtEl>
                                          <p:spTgt spid="24"/>
                                        </p:tgtEl>
                                        <p:attrNameLst>
                                          <p:attrName>ppt_x</p:attrName>
                                        </p:attrNameLst>
                                      </p:cBhvr>
                                      <p:tavLst>
                                        <p:tav tm="0">
                                          <p:val>
                                            <p:strVal val="#ppt_x"/>
                                          </p:val>
                                        </p:tav>
                                        <p:tav tm="100000">
                                          <p:val>
                                            <p:strVal val="#ppt_x"/>
                                          </p:val>
                                        </p:tav>
                                      </p:tavLst>
                                    </p:anim>
                                    <p:anim calcmode="lin" valueType="num">
                                      <p:cBhvr>
                                        <p:cTn id="58"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1000"/>
                                        <p:tgtEl>
                                          <p:spTgt spid="25"/>
                                        </p:tgtEl>
                                      </p:cBhvr>
                                    </p:animEffect>
                                    <p:anim calcmode="lin" valueType="num">
                                      <p:cBhvr>
                                        <p:cTn id="64" dur="1000" fill="hold"/>
                                        <p:tgtEl>
                                          <p:spTgt spid="25"/>
                                        </p:tgtEl>
                                        <p:attrNameLst>
                                          <p:attrName>ppt_x</p:attrName>
                                        </p:attrNameLst>
                                      </p:cBhvr>
                                      <p:tavLst>
                                        <p:tav tm="0">
                                          <p:val>
                                            <p:strVal val="#ppt_x"/>
                                          </p:val>
                                        </p:tav>
                                        <p:tav tm="100000">
                                          <p:val>
                                            <p:strVal val="#ppt_x"/>
                                          </p:val>
                                        </p:tav>
                                      </p:tavLst>
                                    </p:anim>
                                    <p:anim calcmode="lin" valueType="num">
                                      <p:cBhvr>
                                        <p:cTn id="65"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1" grpId="0" animBg="1"/>
      <p:bldP spid="22" grpId="0" animBg="1"/>
      <p:bldP spid="24" grpId="0" animBg="1"/>
      <p:bldP spid="25"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728">
          <a:extLst>
            <a:ext uri="{FF2B5EF4-FFF2-40B4-BE49-F238E27FC236}">
              <a16:creationId xmlns:a16="http://schemas.microsoft.com/office/drawing/2014/main" id="{6FAB8BBE-129A-89DB-9B6F-EC2CAC1A8C72}"/>
            </a:ext>
          </a:extLst>
        </p:cNvPr>
        <p:cNvGrpSpPr/>
        <p:nvPr/>
      </p:nvGrpSpPr>
      <p:grpSpPr>
        <a:xfrm>
          <a:off x="0" y="0"/>
          <a:ext cx="0" cy="0"/>
          <a:chOff x="0" y="0"/>
          <a:chExt cx="0" cy="0"/>
        </a:xfrm>
      </p:grpSpPr>
      <p:sp>
        <p:nvSpPr>
          <p:cNvPr id="1732" name="Google Shape;1732;p61">
            <a:extLst>
              <a:ext uri="{FF2B5EF4-FFF2-40B4-BE49-F238E27FC236}">
                <a16:creationId xmlns:a16="http://schemas.microsoft.com/office/drawing/2014/main" id="{7800E6F4-3632-B4AD-E38E-7C6DCF2999B4}"/>
              </a:ext>
            </a:extLst>
          </p:cNvPr>
          <p:cNvSpPr/>
          <p:nvPr/>
        </p:nvSpPr>
        <p:spPr>
          <a:xfrm rot="-4056280">
            <a:off x="6364177" y="-1983895"/>
            <a:ext cx="5046523" cy="5046801"/>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 name="Groupe 1">
            <a:extLst>
              <a:ext uri="{FF2B5EF4-FFF2-40B4-BE49-F238E27FC236}">
                <a16:creationId xmlns:a16="http://schemas.microsoft.com/office/drawing/2014/main" id="{671D38A6-8225-110B-4F5A-4E6794682635}"/>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50CB66F0-0944-9FD0-EF97-3C77D44349C5}"/>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025D5F86-7D3B-EB6E-EA4E-92E331F11C5A}"/>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ED347E5C-6DEB-E60A-D25B-518D5EF3A0A4}"/>
              </a:ext>
            </a:extLst>
          </p:cNvPr>
          <p:cNvGrpSpPr/>
          <p:nvPr/>
        </p:nvGrpSpPr>
        <p:grpSpPr>
          <a:xfrm>
            <a:off x="586853" y="4436885"/>
            <a:ext cx="8045257" cy="727320"/>
            <a:chOff x="586853" y="4436885"/>
            <a:chExt cx="8045257" cy="727320"/>
          </a:xfrm>
        </p:grpSpPr>
        <p:grpSp>
          <p:nvGrpSpPr>
            <p:cNvPr id="10" name="Groupe 9">
              <a:extLst>
                <a:ext uri="{FF2B5EF4-FFF2-40B4-BE49-F238E27FC236}">
                  <a16:creationId xmlns:a16="http://schemas.microsoft.com/office/drawing/2014/main" id="{4E8A7806-3B23-99BC-C07E-20DA72646699}"/>
                </a:ext>
              </a:extLst>
            </p:cNvPr>
            <p:cNvGrpSpPr/>
            <p:nvPr/>
          </p:nvGrpSpPr>
          <p:grpSpPr>
            <a:xfrm>
              <a:off x="586853" y="4447609"/>
              <a:ext cx="8045257" cy="599993"/>
              <a:chOff x="650661" y="4441591"/>
              <a:chExt cx="8045257" cy="599993"/>
            </a:xfrm>
          </p:grpSpPr>
          <p:pic>
            <p:nvPicPr>
              <p:cNvPr id="14" name="Image 13" descr="Une image contenant Graphique, cercle, capture d’écran, Police&#10;&#10;Description générée automatiquement">
                <a:extLst>
                  <a:ext uri="{FF2B5EF4-FFF2-40B4-BE49-F238E27FC236}">
                    <a16:creationId xmlns:a16="http://schemas.microsoft.com/office/drawing/2014/main" id="{B5F09170-9E70-E478-A8D2-9F45DF6E5C09}"/>
                  </a:ext>
                </a:extLst>
              </p:cNvPr>
              <p:cNvPicPr>
                <a:picLocks noChangeAspect="1"/>
              </p:cNvPicPr>
              <p:nvPr/>
            </p:nvPicPr>
            <p:blipFill>
              <a:blip r:embed="rId4"/>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3844E294-9762-425A-1C94-1A8AA88DA4ED}"/>
                  </a:ext>
                </a:extLst>
              </p:cNvPr>
              <p:cNvPicPr>
                <a:picLocks noChangeAspect="1"/>
              </p:cNvPicPr>
              <p:nvPr/>
            </p:nvPicPr>
            <p:blipFill>
              <a:blip r:embed="rId5"/>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98AFF185-F61A-E867-C290-0A0E8CF09E1D}"/>
                  </a:ext>
                </a:extLst>
              </p:cNvPr>
              <p:cNvPicPr>
                <a:picLocks noChangeAspect="1"/>
              </p:cNvPicPr>
              <p:nvPr/>
            </p:nvPicPr>
            <p:blipFill>
              <a:blip r:embed="rId6"/>
              <a:stretch>
                <a:fillRect/>
              </a:stretch>
            </p:blipFill>
            <p:spPr>
              <a:xfrm>
                <a:off x="650661" y="4599315"/>
                <a:ext cx="1025431" cy="372573"/>
              </a:xfrm>
              <a:prstGeom prst="rect">
                <a:avLst/>
              </a:prstGeom>
            </p:spPr>
          </p:pic>
        </p:grpSp>
        <p:pic>
          <p:nvPicPr>
            <p:cNvPr id="11" name="Image 10" descr="Une image contenant texte, logo, Graphique, graphisme&#10;&#10;Le contenu généré par l’IA peut être incorrect.">
              <a:extLst>
                <a:ext uri="{FF2B5EF4-FFF2-40B4-BE49-F238E27FC236}">
                  <a16:creationId xmlns:a16="http://schemas.microsoft.com/office/drawing/2014/main" id="{80A3E64E-B217-B80E-EED2-6206F55963F1}"/>
                </a:ext>
              </a:extLst>
            </p:cNvPr>
            <p:cNvPicPr>
              <a:picLocks noChangeAspect="1"/>
            </p:cNvPicPr>
            <p:nvPr/>
          </p:nvPicPr>
          <p:blipFill>
            <a:blip r:embed="rId7"/>
            <a:stretch>
              <a:fillRect/>
            </a:stretch>
          </p:blipFill>
          <p:spPr>
            <a:xfrm>
              <a:off x="2338683" y="4436885"/>
              <a:ext cx="707033" cy="671234"/>
            </a:xfrm>
            <a:prstGeom prst="rect">
              <a:avLst/>
            </a:prstGeom>
          </p:spPr>
        </p:pic>
        <p:pic>
          <p:nvPicPr>
            <p:cNvPr id="12" name="Image 11" descr="Une image contenant texte, Police, capture d’écran, logo&#10;&#10;Le contenu généré par l’IA peut être incorrect.">
              <a:extLst>
                <a:ext uri="{FF2B5EF4-FFF2-40B4-BE49-F238E27FC236}">
                  <a16:creationId xmlns:a16="http://schemas.microsoft.com/office/drawing/2014/main" id="{1D014884-F0BA-79C2-214A-766AD6A3E479}"/>
                </a:ext>
              </a:extLst>
            </p:cNvPr>
            <p:cNvPicPr>
              <a:picLocks noChangeAspect="1"/>
            </p:cNvPicPr>
            <p:nvPr/>
          </p:nvPicPr>
          <p:blipFill>
            <a:blip r:embed="rId8"/>
            <a:stretch>
              <a:fillRect/>
            </a:stretch>
          </p:blipFill>
          <p:spPr>
            <a:xfrm>
              <a:off x="6144619" y="4450888"/>
              <a:ext cx="767008" cy="713317"/>
            </a:xfrm>
            <a:prstGeom prst="rect">
              <a:avLst/>
            </a:prstGeom>
          </p:spPr>
        </p:pic>
      </p:grpSp>
      <p:sp>
        <p:nvSpPr>
          <p:cNvPr id="8" name="Text 0">
            <a:extLst>
              <a:ext uri="{FF2B5EF4-FFF2-40B4-BE49-F238E27FC236}">
                <a16:creationId xmlns:a16="http://schemas.microsoft.com/office/drawing/2014/main" id="{7E737BEA-4EBF-7ADE-C8B3-65E1900068B7}"/>
              </a:ext>
            </a:extLst>
          </p:cNvPr>
          <p:cNvSpPr/>
          <p:nvPr/>
        </p:nvSpPr>
        <p:spPr>
          <a:xfrm>
            <a:off x="502045" y="95898"/>
            <a:ext cx="8086963" cy="943689"/>
          </a:xfrm>
          <a:prstGeom prst="rect">
            <a:avLst/>
          </a:prstGeom>
          <a:noFill/>
          <a:ln/>
        </p:spPr>
        <p:txBody>
          <a:bodyPr wrap="square" lIns="0" tIns="0" rIns="0" bIns="0" rtlCol="0" anchor="t"/>
          <a:lstStyle/>
          <a:p>
            <a:pPr marL="0" indent="0" algn="l">
              <a:lnSpc>
                <a:spcPts val="3700"/>
              </a:lnSpc>
              <a:buNone/>
            </a:pPr>
            <a:r>
              <a:rPr lang="en-US" sz="2950" dirty="0">
                <a:solidFill>
                  <a:srgbClr val="FBF3FA"/>
                </a:solidFill>
                <a:latin typeface="Fira Mono Medium" pitchFamily="34" charset="0"/>
                <a:ea typeface="Fira Mono Medium" pitchFamily="34" charset="-122"/>
                <a:cs typeface="Fira Mono Medium" pitchFamily="34" charset="-120"/>
              </a:rPr>
              <a:t>Architecture Technique du Tuteur Intelligent</a:t>
            </a:r>
            <a:endParaRPr lang="en-US" sz="2950" dirty="0"/>
          </a:p>
        </p:txBody>
      </p:sp>
      <p:pic>
        <p:nvPicPr>
          <p:cNvPr id="6" name="Image 4" descr="preencoded.png">
            <a:extLst>
              <a:ext uri="{FF2B5EF4-FFF2-40B4-BE49-F238E27FC236}">
                <a16:creationId xmlns:a16="http://schemas.microsoft.com/office/drawing/2014/main" id="{A2326F34-CB3B-0DA7-E63A-BB39C7E1FEC0}"/>
              </a:ext>
            </a:extLst>
          </p:cNvPr>
          <p:cNvPicPr>
            <a:picLocks noChangeAspect="1"/>
          </p:cNvPicPr>
          <p:nvPr/>
        </p:nvPicPr>
        <p:blipFill>
          <a:blip r:embed="rId9"/>
          <a:stretch>
            <a:fillRect/>
          </a:stretch>
        </p:blipFill>
        <p:spPr>
          <a:xfrm>
            <a:off x="480496" y="1010251"/>
            <a:ext cx="496129" cy="496129"/>
          </a:xfrm>
          <a:prstGeom prst="rect">
            <a:avLst/>
          </a:prstGeom>
        </p:spPr>
      </p:pic>
      <p:sp>
        <p:nvSpPr>
          <p:cNvPr id="7" name="Text 7">
            <a:extLst>
              <a:ext uri="{FF2B5EF4-FFF2-40B4-BE49-F238E27FC236}">
                <a16:creationId xmlns:a16="http://schemas.microsoft.com/office/drawing/2014/main" id="{C7EFF98D-FCD9-125A-FB8D-632A183EB5F5}"/>
              </a:ext>
            </a:extLst>
          </p:cNvPr>
          <p:cNvSpPr/>
          <p:nvPr/>
        </p:nvSpPr>
        <p:spPr>
          <a:xfrm>
            <a:off x="1099568" y="1150739"/>
            <a:ext cx="2377916" cy="235863"/>
          </a:xfrm>
          <a:prstGeom prst="rect">
            <a:avLst/>
          </a:prstGeom>
          <a:noFill/>
          <a:ln/>
        </p:spPr>
        <p:txBody>
          <a:bodyPr wrap="none" lIns="0" tIns="0" rIns="0" bIns="0" rtlCol="0" anchor="t"/>
          <a:lstStyle/>
          <a:p>
            <a:pPr marL="0" indent="0" algn="l">
              <a:lnSpc>
                <a:spcPts val="1850"/>
              </a:lnSpc>
              <a:buNone/>
            </a:pPr>
            <a:r>
              <a:rPr lang="en-US" sz="2000" b="1" dirty="0">
                <a:solidFill>
                  <a:schemeClr val="bg1"/>
                </a:solidFill>
                <a:latin typeface="Times New Roman" panose="02020603050405020304" pitchFamily="18" charset="0"/>
                <a:ea typeface="Fira Mono Medium" pitchFamily="34" charset="-122"/>
                <a:cs typeface="Times New Roman" panose="02020603050405020304" pitchFamily="18" charset="0"/>
              </a:rPr>
              <a:t>Base de Connaissances</a:t>
            </a:r>
            <a:endParaRPr lang="en-US" sz="2000" b="1" dirty="0">
              <a:solidFill>
                <a:schemeClr val="bg1"/>
              </a:solidFill>
              <a:latin typeface="Times New Roman" panose="02020603050405020304" pitchFamily="18" charset="0"/>
              <a:cs typeface="Times New Roman" panose="02020603050405020304" pitchFamily="18" charset="0"/>
            </a:endParaRPr>
          </a:p>
        </p:txBody>
      </p:sp>
      <p:sp>
        <p:nvSpPr>
          <p:cNvPr id="13" name="Text 8">
            <a:extLst>
              <a:ext uri="{FF2B5EF4-FFF2-40B4-BE49-F238E27FC236}">
                <a16:creationId xmlns:a16="http://schemas.microsoft.com/office/drawing/2014/main" id="{EAD91321-A89D-9253-04A6-14728A2A8F45}"/>
              </a:ext>
            </a:extLst>
          </p:cNvPr>
          <p:cNvSpPr/>
          <p:nvPr/>
        </p:nvSpPr>
        <p:spPr>
          <a:xfrm>
            <a:off x="480496" y="1536586"/>
            <a:ext cx="8086963" cy="241459"/>
          </a:xfrm>
          <a:prstGeom prst="rect">
            <a:avLst/>
          </a:prstGeom>
          <a:noFill/>
          <a:ln/>
        </p:spPr>
        <p:txBody>
          <a:bodyPr wrap="none" lIns="0" tIns="0" rIns="0" bIns="0" rtlCol="0" anchor="t"/>
          <a:lstStyle/>
          <a:p>
            <a:pPr defTabSz="457200">
              <a:lnSpc>
                <a:spcPts val="1900"/>
              </a:lnSpc>
              <a:buClrTx/>
              <a:buFontTx/>
              <a:buNone/>
            </a:pPr>
            <a:r>
              <a:rPr lang="en-US" b="1" kern="1200" dirty="0">
                <a:solidFill>
                  <a:schemeClr val="bg1"/>
                </a:solidFill>
                <a:latin typeface="Times New Roman" panose="02020603050405020304" pitchFamily="18" charset="0"/>
                <a:ea typeface="Fira Sans" pitchFamily="34" charset="-122"/>
                <a:cs typeface="Times New Roman" panose="02020603050405020304" pitchFamily="18" charset="0"/>
              </a:rPr>
              <a:t>Système enrichissable par les formateurs avec documents PDF, DOCX, CSV pour contextualisation locale.</a:t>
            </a:r>
            <a:endParaRPr lang="en-US" b="1" kern="1200" dirty="0">
              <a:solidFill>
                <a:schemeClr val="bg1"/>
              </a:solidFill>
              <a:latin typeface="Times New Roman" panose="02020603050405020304" pitchFamily="18" charset="0"/>
              <a:ea typeface="+mn-ea"/>
              <a:cs typeface="Times New Roman" panose="02020603050405020304" pitchFamily="18" charset="0"/>
            </a:endParaRPr>
          </a:p>
        </p:txBody>
      </p:sp>
      <p:sp>
        <p:nvSpPr>
          <p:cNvPr id="17" name="Espace réservé du texte 16">
            <a:extLst>
              <a:ext uri="{FF2B5EF4-FFF2-40B4-BE49-F238E27FC236}">
                <a16:creationId xmlns:a16="http://schemas.microsoft.com/office/drawing/2014/main" id="{AD1FE621-603A-6050-2E87-5D30183B2EFD}"/>
              </a:ext>
            </a:extLst>
          </p:cNvPr>
          <p:cNvSpPr>
            <a:spLocks noGrp="1"/>
          </p:cNvSpPr>
          <p:nvPr>
            <p:ph type="body" idx="1"/>
          </p:nvPr>
        </p:nvSpPr>
        <p:spPr>
          <a:xfrm>
            <a:off x="720000" y="2686756"/>
            <a:ext cx="7704000" cy="678700"/>
          </a:xfrm>
        </p:spPr>
        <p:txBody>
          <a:bodyPr/>
          <a:lstStyle/>
          <a:p>
            <a:pPr marL="152400" indent="0">
              <a:buNone/>
            </a:pPr>
            <a:r>
              <a:rPr lang="fr-FR" sz="2000" b="1" dirty="0">
                <a:solidFill>
                  <a:schemeClr val="bg1"/>
                </a:solidFill>
                <a:hlinkClick r:id="rId10"/>
              </a:rPr>
              <a:t>https://www.cfen.dj/tuteur/public/login.php</a:t>
            </a:r>
            <a:endParaRPr lang="fr-FR" sz="2000" b="1" dirty="0">
              <a:solidFill>
                <a:schemeClr val="bg1"/>
              </a:solidFill>
            </a:endParaRPr>
          </a:p>
          <a:p>
            <a:pPr marL="152400" indent="0">
              <a:buNone/>
            </a:pPr>
            <a:endParaRPr lang="fr-DJ" sz="2000" b="1" dirty="0">
              <a:solidFill>
                <a:schemeClr val="bg1"/>
              </a:solidFill>
            </a:endParaRPr>
          </a:p>
        </p:txBody>
      </p:sp>
    </p:spTree>
    <p:custDataLst>
      <p:tags r:id="rId1"/>
    </p:custDataLst>
    <p:extLst>
      <p:ext uri="{BB962C8B-B14F-4D97-AF65-F5344CB8AC3E}">
        <p14:creationId xmlns:p14="http://schemas.microsoft.com/office/powerpoint/2010/main" val="28947297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7">
                                            <p:txEl>
                                              <p:pRg st="0" end="0"/>
                                            </p:txEl>
                                          </p:spTgt>
                                        </p:tgtEl>
                                        <p:attrNameLst>
                                          <p:attrName>style.visibility</p:attrName>
                                        </p:attrNameLst>
                                      </p:cBhvr>
                                      <p:to>
                                        <p:strVal val="visible"/>
                                      </p:to>
                                    </p:set>
                                    <p:animEffect transition="in" filter="fade">
                                      <p:cBhvr>
                                        <p:cTn id="28" dur="1000"/>
                                        <p:tgtEl>
                                          <p:spTgt spid="17">
                                            <p:txEl>
                                              <p:pRg st="0" end="0"/>
                                            </p:txEl>
                                          </p:spTgt>
                                        </p:tgtEl>
                                      </p:cBhvr>
                                    </p:animEffect>
                                    <p:anim calcmode="lin" valueType="num">
                                      <p:cBhvr>
                                        <p:cTn id="29"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7"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88">
          <a:extLst>
            <a:ext uri="{FF2B5EF4-FFF2-40B4-BE49-F238E27FC236}">
              <a16:creationId xmlns:a16="http://schemas.microsoft.com/office/drawing/2014/main" id="{B5B0904C-8017-165C-CD37-B3AC1392B7A7}"/>
            </a:ext>
          </a:extLst>
        </p:cNvPr>
        <p:cNvGrpSpPr/>
        <p:nvPr/>
      </p:nvGrpSpPr>
      <p:grpSpPr>
        <a:xfrm>
          <a:off x="0" y="0"/>
          <a:ext cx="0" cy="0"/>
          <a:chOff x="0" y="0"/>
          <a:chExt cx="0" cy="0"/>
        </a:xfrm>
      </p:grpSpPr>
      <p:sp>
        <p:nvSpPr>
          <p:cNvPr id="1290" name="Google Shape;1290;p44">
            <a:extLst>
              <a:ext uri="{FF2B5EF4-FFF2-40B4-BE49-F238E27FC236}">
                <a16:creationId xmlns:a16="http://schemas.microsoft.com/office/drawing/2014/main" id="{E697F2A6-070B-E997-5B59-45DDA8F4CC92}"/>
              </a:ext>
            </a:extLst>
          </p:cNvPr>
          <p:cNvSpPr txBox="1">
            <a:spLocks noGrp="1"/>
          </p:cNvSpPr>
          <p:nvPr>
            <p:ph type="title" idx="2"/>
          </p:nvPr>
        </p:nvSpPr>
        <p:spPr>
          <a:xfrm>
            <a:off x="6734151" y="1862850"/>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Open Sans ExtraBold" pitchFamily="2" charset="0"/>
                <a:ea typeface="Open Sans ExtraBold" pitchFamily="2" charset="0"/>
                <a:cs typeface="Open Sans ExtraBold" pitchFamily="2" charset="0"/>
              </a:rPr>
              <a:t>8</a:t>
            </a:r>
            <a:endParaRPr dirty="0">
              <a:latin typeface="Open Sans ExtraBold" pitchFamily="2" charset="0"/>
              <a:ea typeface="Open Sans ExtraBold" pitchFamily="2" charset="0"/>
              <a:cs typeface="Open Sans ExtraBold" pitchFamily="2" charset="0"/>
            </a:endParaRPr>
          </a:p>
        </p:txBody>
      </p:sp>
      <p:sp>
        <p:nvSpPr>
          <p:cNvPr id="1292" name="Google Shape;1292;p44">
            <a:extLst>
              <a:ext uri="{FF2B5EF4-FFF2-40B4-BE49-F238E27FC236}">
                <a16:creationId xmlns:a16="http://schemas.microsoft.com/office/drawing/2014/main" id="{84C85E93-6C44-570E-AF7E-8A61A4061406}"/>
              </a:ext>
            </a:extLst>
          </p:cNvPr>
          <p:cNvSpPr/>
          <p:nvPr/>
        </p:nvSpPr>
        <p:spPr>
          <a:xfrm rot="-900712">
            <a:off x="6409219" y="1420616"/>
            <a:ext cx="2243464" cy="2243464"/>
          </a:xfrm>
          <a:prstGeom prst="donut">
            <a:avLst>
              <a:gd name="adj" fmla="val 12381"/>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208;p36">
            <a:extLst>
              <a:ext uri="{FF2B5EF4-FFF2-40B4-BE49-F238E27FC236}">
                <a16:creationId xmlns:a16="http://schemas.microsoft.com/office/drawing/2014/main" id="{6BBCF4FF-7D7C-F0C5-F4B1-CA1A2D2F978B}"/>
              </a:ext>
            </a:extLst>
          </p:cNvPr>
          <p:cNvSpPr txBox="1">
            <a:spLocks noGrp="1"/>
          </p:cNvSpPr>
          <p:nvPr>
            <p:ph type="title"/>
          </p:nvPr>
        </p:nvSpPr>
        <p:spPr>
          <a:xfrm>
            <a:off x="1411859" y="1424650"/>
            <a:ext cx="4582149" cy="1525800"/>
          </a:xfrm>
          <a:prstGeom prst="rect">
            <a:avLst/>
          </a:prstGeom>
        </p:spPr>
        <p:txBody>
          <a:bodyPr spcFirstLastPara="1" wrap="square" lIns="91425" tIns="91425" rIns="91425" bIns="91425" anchor="ctr" anchorCtr="0">
            <a:noAutofit/>
          </a:bodyPr>
          <a:lstStyle/>
          <a:p>
            <a:pPr lvl="0"/>
            <a:r>
              <a:rPr lang="fr-FR" sz="4800" dirty="0">
                <a:latin typeface="Noto Sans Black" panose="020B0502040504020204" pitchFamily="34" charset="0"/>
                <a:ea typeface="Noto Sans Black" panose="020B0502040504020204" pitchFamily="34" charset="0"/>
                <a:cs typeface="Noto Sans Black" panose="020B0502040504020204" pitchFamily="34" charset="0"/>
              </a:rPr>
              <a:t>Perspectives futures</a:t>
            </a:r>
            <a:endParaRPr sz="48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2" name="Rectangle 1">
            <a:extLst>
              <a:ext uri="{FF2B5EF4-FFF2-40B4-BE49-F238E27FC236}">
                <a16:creationId xmlns:a16="http://schemas.microsoft.com/office/drawing/2014/main" id="{5F5A4A55-34E3-8123-BB01-D48F4105CA55}"/>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 name="Groupe 2">
            <a:extLst>
              <a:ext uri="{FF2B5EF4-FFF2-40B4-BE49-F238E27FC236}">
                <a16:creationId xmlns:a16="http://schemas.microsoft.com/office/drawing/2014/main" id="{BC31610F-1569-2B53-8E6E-48E3D69809CB}"/>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BF0F4360-0B60-E2F8-B98D-2C574F960C50}"/>
                </a:ext>
              </a:extLst>
            </p:cNvPr>
            <p:cNvGrpSpPr/>
            <p:nvPr/>
          </p:nvGrpSpPr>
          <p:grpSpPr>
            <a:xfrm>
              <a:off x="586853" y="4447609"/>
              <a:ext cx="8045257" cy="599993"/>
              <a:chOff x="650661" y="4441591"/>
              <a:chExt cx="8045257" cy="599993"/>
            </a:xfrm>
          </p:grpSpPr>
          <p:pic>
            <p:nvPicPr>
              <p:cNvPr id="7" name="Image 6" descr="Une image contenant Graphique, cercle, capture d’écran, Police&#10;&#10;Description générée automatiquement">
                <a:extLst>
                  <a:ext uri="{FF2B5EF4-FFF2-40B4-BE49-F238E27FC236}">
                    <a16:creationId xmlns:a16="http://schemas.microsoft.com/office/drawing/2014/main" id="{B2F753D6-E63A-B407-900B-6023E4EB13A7}"/>
                  </a:ext>
                </a:extLst>
              </p:cNvPr>
              <p:cNvPicPr>
                <a:picLocks noChangeAspect="1"/>
              </p:cNvPicPr>
              <p:nvPr/>
            </p:nvPicPr>
            <p:blipFill>
              <a:blip r:embed="rId4"/>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7E7FD4C3-3824-5263-2BD3-3F2014DFBE2F}"/>
                  </a:ext>
                </a:extLst>
              </p:cNvPr>
              <p:cNvPicPr>
                <a:picLocks noChangeAspect="1"/>
              </p:cNvPicPr>
              <p:nvPr/>
            </p:nvPicPr>
            <p:blipFill>
              <a:blip r:embed="rId5"/>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1C3295B7-E8BD-B57A-11FB-A50AF5DD5A96}"/>
                  </a:ext>
                </a:extLst>
              </p:cNvPr>
              <p:cNvPicPr>
                <a:picLocks noChangeAspect="1"/>
              </p:cNvPicPr>
              <p:nvPr/>
            </p:nvPicPr>
            <p:blipFill>
              <a:blip r:embed="rId6"/>
              <a:stretch>
                <a:fillRect/>
              </a:stretch>
            </p:blipFill>
            <p:spPr>
              <a:xfrm>
                <a:off x="650661" y="4599315"/>
                <a:ext cx="1025431" cy="372573"/>
              </a:xfrm>
              <a:prstGeom prst="rect">
                <a:avLst/>
              </a:prstGeom>
            </p:spPr>
          </p:pic>
        </p:grpSp>
        <p:pic>
          <p:nvPicPr>
            <p:cNvPr id="5" name="Image 4" descr="Une image contenant texte, logo, Graphique, graphisme&#10;&#10;Le contenu généré par l’IA peut être incorrect.">
              <a:extLst>
                <a:ext uri="{FF2B5EF4-FFF2-40B4-BE49-F238E27FC236}">
                  <a16:creationId xmlns:a16="http://schemas.microsoft.com/office/drawing/2014/main" id="{ECEA2D3F-1D75-2680-11BA-F823FD551C4A}"/>
                </a:ext>
              </a:extLst>
            </p:cNvPr>
            <p:cNvPicPr>
              <a:picLocks noChangeAspect="1"/>
            </p:cNvPicPr>
            <p:nvPr/>
          </p:nvPicPr>
          <p:blipFill>
            <a:blip r:embed="rId7"/>
            <a:stretch>
              <a:fillRect/>
            </a:stretch>
          </p:blipFill>
          <p:spPr>
            <a:xfrm>
              <a:off x="2338683" y="4436885"/>
              <a:ext cx="707033" cy="671234"/>
            </a:xfrm>
            <a:prstGeom prst="rect">
              <a:avLst/>
            </a:prstGeom>
          </p:spPr>
        </p:pic>
        <p:pic>
          <p:nvPicPr>
            <p:cNvPr id="6" name="Image 5" descr="Une image contenant texte, Police, capture d’écran, logo&#10;&#10;Le contenu généré par l’IA peut être incorrect.">
              <a:extLst>
                <a:ext uri="{FF2B5EF4-FFF2-40B4-BE49-F238E27FC236}">
                  <a16:creationId xmlns:a16="http://schemas.microsoft.com/office/drawing/2014/main" id="{E25C7F4B-852F-5078-6CA9-58C0D516DE2C}"/>
                </a:ext>
              </a:extLst>
            </p:cNvPr>
            <p:cNvPicPr>
              <a:picLocks noChangeAspect="1"/>
            </p:cNvPicPr>
            <p:nvPr/>
          </p:nvPicPr>
          <p:blipFill>
            <a:blip r:embed="rId8"/>
            <a:stretch>
              <a:fillRect/>
            </a:stretch>
          </p:blipFill>
          <p:spPr>
            <a:xfrm>
              <a:off x="6144619" y="4450888"/>
              <a:ext cx="767008" cy="713317"/>
            </a:xfrm>
            <a:prstGeom prst="rect">
              <a:avLst/>
            </a:prstGeom>
          </p:spPr>
        </p:pic>
      </p:grpSp>
    </p:spTree>
    <p:custDataLst>
      <p:tags r:id="rId1"/>
    </p:custDataLst>
    <p:extLst>
      <p:ext uri="{BB962C8B-B14F-4D97-AF65-F5344CB8AC3E}">
        <p14:creationId xmlns:p14="http://schemas.microsoft.com/office/powerpoint/2010/main" val="33225666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96">
          <a:extLst>
            <a:ext uri="{FF2B5EF4-FFF2-40B4-BE49-F238E27FC236}">
              <a16:creationId xmlns:a16="http://schemas.microsoft.com/office/drawing/2014/main" id="{11A50C48-7207-96FD-999C-5A9B46852CC7}"/>
            </a:ext>
          </a:extLst>
        </p:cNvPr>
        <p:cNvGrpSpPr/>
        <p:nvPr/>
      </p:nvGrpSpPr>
      <p:grpSpPr>
        <a:xfrm>
          <a:off x="0" y="0"/>
          <a:ext cx="0" cy="0"/>
          <a:chOff x="0" y="0"/>
          <a:chExt cx="0" cy="0"/>
        </a:xfrm>
      </p:grpSpPr>
      <p:sp>
        <p:nvSpPr>
          <p:cNvPr id="20" name="Google Shape;1166;p33">
            <a:extLst>
              <a:ext uri="{FF2B5EF4-FFF2-40B4-BE49-F238E27FC236}">
                <a16:creationId xmlns:a16="http://schemas.microsoft.com/office/drawing/2014/main" id="{8D571590-D594-6785-A266-0E77968DD347}"/>
              </a:ext>
            </a:extLst>
          </p:cNvPr>
          <p:cNvSpPr txBox="1">
            <a:spLocks noGrp="1"/>
          </p:cNvSpPr>
          <p:nvPr>
            <p:ph type="title"/>
          </p:nvPr>
        </p:nvSpPr>
        <p:spPr>
          <a:xfrm>
            <a:off x="719999" y="629850"/>
            <a:ext cx="6290401" cy="585900"/>
          </a:xfrm>
          <a:prstGeom prst="rect">
            <a:avLst/>
          </a:prstGeom>
        </p:spPr>
        <p:txBody>
          <a:bodyPr spcFirstLastPara="1" wrap="square" lIns="91425" tIns="91425" rIns="91425" bIns="91425" anchor="t" anchorCtr="0">
            <a:noAutofit/>
          </a:bodyPr>
          <a:lstStyle/>
          <a:p>
            <a:pPr lvl="0" algn="l"/>
            <a:r>
              <a:rPr lang="fr-FR" dirty="0">
                <a:latin typeface="Noto Sans Black" panose="020B0502040504020204" pitchFamily="34" charset="0"/>
                <a:ea typeface="Noto Sans Black" panose="020B0502040504020204" pitchFamily="34" charset="0"/>
                <a:cs typeface="Noto Sans Black" panose="020B0502040504020204" pitchFamily="34" charset="0"/>
              </a:rPr>
              <a:t>Perspectives futures</a:t>
            </a:r>
          </a:p>
        </p:txBody>
      </p:sp>
      <p:sp>
        <p:nvSpPr>
          <p:cNvPr id="2" name="Google Shape;1283;p43">
            <a:extLst>
              <a:ext uri="{FF2B5EF4-FFF2-40B4-BE49-F238E27FC236}">
                <a16:creationId xmlns:a16="http://schemas.microsoft.com/office/drawing/2014/main" id="{6D33C522-5951-3AC0-7665-C7BDD7788841}"/>
              </a:ext>
            </a:extLst>
          </p:cNvPr>
          <p:cNvSpPr txBox="1">
            <a:spLocks/>
          </p:cNvSpPr>
          <p:nvPr/>
        </p:nvSpPr>
        <p:spPr>
          <a:xfrm>
            <a:off x="586853" y="1609755"/>
            <a:ext cx="8156013" cy="1664542"/>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a:buFont typeface="Wingdings" panose="05000000000000000000" pitchFamily="2" charset="2"/>
              <a:buChar char="q"/>
            </a:pPr>
            <a:r>
              <a:rPr lang="fr-FR" sz="2000" b="1" dirty="0">
                <a:solidFill>
                  <a:schemeClr val="bg1"/>
                </a:solidFill>
                <a:latin typeface="Times New Roman" panose="02020603050405020304" pitchFamily="18" charset="0"/>
                <a:cs typeface="Times New Roman" panose="02020603050405020304" pitchFamily="18" charset="0"/>
              </a:rPr>
              <a:t>Expérimentation pilote dès octobre 2025.</a:t>
            </a:r>
          </a:p>
          <a:p>
            <a:pPr marL="342900" indent="-342900">
              <a:buFont typeface="Wingdings" panose="05000000000000000000" pitchFamily="2" charset="2"/>
              <a:buChar char="q"/>
            </a:pPr>
            <a:r>
              <a:rPr lang="fr-FR" sz="2000" b="1" dirty="0">
                <a:solidFill>
                  <a:schemeClr val="bg1"/>
                </a:solidFill>
                <a:latin typeface="Times New Roman" panose="02020603050405020304" pitchFamily="18" charset="0"/>
                <a:cs typeface="Times New Roman" panose="02020603050405020304" pitchFamily="18" charset="0"/>
              </a:rPr>
              <a:t>Évaluation scientifique de l’impact sur les pratiques pédagogiques.</a:t>
            </a:r>
          </a:p>
          <a:p>
            <a:pPr marL="342900" indent="-342900">
              <a:buFont typeface="Wingdings" panose="05000000000000000000" pitchFamily="2" charset="2"/>
              <a:buChar char="q"/>
            </a:pPr>
            <a:r>
              <a:rPr lang="fr-FR" sz="2000" b="1" dirty="0">
                <a:solidFill>
                  <a:schemeClr val="bg1"/>
                </a:solidFill>
                <a:latin typeface="Times New Roman" panose="02020603050405020304" pitchFamily="18" charset="0"/>
                <a:cs typeface="Times New Roman" panose="02020603050405020304" pitchFamily="18" charset="0"/>
              </a:rPr>
              <a:t>Amélioration continue grâce aux retours utilisateurs.</a:t>
            </a:r>
          </a:p>
          <a:p>
            <a:pPr marL="342900" indent="-342900">
              <a:buFont typeface="Wingdings" panose="05000000000000000000" pitchFamily="2" charset="2"/>
              <a:buChar char="q"/>
            </a:pPr>
            <a:r>
              <a:rPr lang="fr-FR" sz="2000" b="1" dirty="0">
                <a:solidFill>
                  <a:schemeClr val="bg1"/>
                </a:solidFill>
                <a:latin typeface="Times New Roman" panose="02020603050405020304" pitchFamily="18" charset="0"/>
                <a:cs typeface="Times New Roman" panose="02020603050405020304" pitchFamily="18" charset="0"/>
              </a:rPr>
              <a:t>L’utilisation de la formation continue des enseignants.</a:t>
            </a:r>
          </a:p>
          <a:p>
            <a:pPr marL="342900" indent="-342900">
              <a:buFont typeface="Wingdings" panose="05000000000000000000" pitchFamily="2" charset="2"/>
              <a:buChar char="q"/>
            </a:pPr>
            <a:r>
              <a:rPr lang="fr-FR" sz="2000" b="1" dirty="0">
                <a:solidFill>
                  <a:schemeClr val="bg1"/>
                </a:solidFill>
                <a:latin typeface="Times New Roman" panose="02020603050405020304" pitchFamily="18" charset="0"/>
                <a:cs typeface="Times New Roman" panose="02020603050405020304" pitchFamily="18" charset="0"/>
              </a:rPr>
              <a:t>Extension à d’autres centres de formation et contextes africains.</a:t>
            </a:r>
          </a:p>
          <a:p>
            <a:pPr marL="139700">
              <a:buClr>
                <a:schemeClr val="dk1"/>
              </a:buClr>
              <a:buSzPts val="1400"/>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grpSp>
        <p:nvGrpSpPr>
          <p:cNvPr id="3" name="Groupe 2">
            <a:extLst>
              <a:ext uri="{FF2B5EF4-FFF2-40B4-BE49-F238E27FC236}">
                <a16:creationId xmlns:a16="http://schemas.microsoft.com/office/drawing/2014/main" id="{7A875662-D046-879F-F389-F4FB0D20A7A1}"/>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96C97CFD-D927-64A8-23B1-EDF4CA7FDD55}"/>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35FF26BB-19FF-04D9-49DF-FBCA5458BAE3}"/>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E6641844-608C-B990-0A1E-48E89572EE1F}"/>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89A34C70-CA7A-7E44-7433-45CE0FCC59C5}"/>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03034DE4-C3EB-5746-EDB6-3D052B33CADC}"/>
                  </a:ext>
                </a:extLst>
              </p:cNvPr>
              <p:cNvPicPr>
                <a:picLocks noChangeAspect="1"/>
              </p:cNvPicPr>
              <p:nvPr/>
            </p:nvPicPr>
            <p:blipFill>
              <a:blip r:embed="rId4"/>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8EA87105-BBCB-EDDE-0ACF-83E71E859F58}"/>
                  </a:ext>
                </a:extLst>
              </p:cNvPr>
              <p:cNvPicPr>
                <a:picLocks noChangeAspect="1"/>
              </p:cNvPicPr>
              <p:nvPr/>
            </p:nvPicPr>
            <p:blipFill>
              <a:blip r:embed="rId5"/>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B3107008-28D5-137B-72C3-63FC70B1AF03}"/>
                  </a:ext>
                </a:extLst>
              </p:cNvPr>
              <p:cNvPicPr>
                <a:picLocks noChangeAspect="1"/>
              </p:cNvPicPr>
              <p:nvPr/>
            </p:nvPicPr>
            <p:blipFill>
              <a:blip r:embed="rId6"/>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8942B840-A8EA-6BB0-B0F0-8E18B2CF0F48}"/>
                </a:ext>
              </a:extLst>
            </p:cNvPr>
            <p:cNvPicPr>
              <a:picLocks noChangeAspect="1"/>
            </p:cNvPicPr>
            <p:nvPr/>
          </p:nvPicPr>
          <p:blipFill>
            <a:blip r:embed="rId7"/>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130E27B1-0702-A477-2054-7973E06D765E}"/>
                </a:ext>
              </a:extLst>
            </p:cNvPr>
            <p:cNvPicPr>
              <a:picLocks noChangeAspect="1"/>
            </p:cNvPicPr>
            <p:nvPr/>
          </p:nvPicPr>
          <p:blipFill>
            <a:blip r:embed="rId8"/>
            <a:stretch>
              <a:fillRect/>
            </a:stretch>
          </p:blipFill>
          <p:spPr>
            <a:xfrm>
              <a:off x="6144619" y="4450888"/>
              <a:ext cx="767008" cy="713317"/>
            </a:xfrm>
            <a:prstGeom prst="rect">
              <a:avLst/>
            </a:prstGeom>
          </p:spPr>
        </p:pic>
      </p:grpSp>
    </p:spTree>
    <p:custDataLst>
      <p:tags r:id="rId1"/>
    </p:custDataLst>
    <p:extLst>
      <p:ext uri="{BB962C8B-B14F-4D97-AF65-F5344CB8AC3E}">
        <p14:creationId xmlns:p14="http://schemas.microsoft.com/office/powerpoint/2010/main" val="2245167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additive="base">
                                        <p:cTn id="14"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fade">
                                      <p:cBhvr>
                                        <p:cTn id="20" dur="1000"/>
                                        <p:tgtEl>
                                          <p:spTgt spid="2">
                                            <p:txEl>
                                              <p:pRg st="2" end="2"/>
                                            </p:txEl>
                                          </p:spTgt>
                                        </p:tgtEl>
                                      </p:cBhvr>
                                    </p:animEffect>
                                    <p:anim calcmode="lin" valueType="num">
                                      <p:cBhvr>
                                        <p:cTn id="21"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1000"/>
                                        <p:tgtEl>
                                          <p:spTgt spid="2">
                                            <p:txEl>
                                              <p:pRg st="3" end="3"/>
                                            </p:txEl>
                                          </p:spTgt>
                                        </p:tgtEl>
                                      </p:cBhvr>
                                    </p:animEffect>
                                    <p:anim calcmode="lin" valueType="num">
                                      <p:cBhvr>
                                        <p:cTn id="2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2">
                                            <p:txEl>
                                              <p:pRg st="4" end="4"/>
                                            </p:txEl>
                                          </p:spTgt>
                                        </p:tgtEl>
                                        <p:attrNameLst>
                                          <p:attrName>style.visibility</p:attrName>
                                        </p:attrNameLst>
                                      </p:cBhvr>
                                      <p:to>
                                        <p:strVal val="visible"/>
                                      </p:to>
                                    </p:set>
                                    <p:animEffect transition="in" filter="fade">
                                      <p:cBhvr>
                                        <p:cTn id="34" dur="1000"/>
                                        <p:tgtEl>
                                          <p:spTgt spid="2">
                                            <p:txEl>
                                              <p:pRg st="4" end="4"/>
                                            </p:txEl>
                                          </p:spTgt>
                                        </p:tgtEl>
                                      </p:cBhvr>
                                    </p:animEffect>
                                    <p:anim calcmode="lin" valueType="num">
                                      <p:cBhvr>
                                        <p:cTn id="3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22">
          <a:extLst>
            <a:ext uri="{FF2B5EF4-FFF2-40B4-BE49-F238E27FC236}">
              <a16:creationId xmlns:a16="http://schemas.microsoft.com/office/drawing/2014/main" id="{6A2370E3-FB9D-A68B-1BA7-194390674F28}"/>
            </a:ext>
          </a:extLst>
        </p:cNvPr>
        <p:cNvGrpSpPr/>
        <p:nvPr/>
      </p:nvGrpSpPr>
      <p:grpSpPr>
        <a:xfrm>
          <a:off x="0" y="0"/>
          <a:ext cx="0" cy="0"/>
          <a:chOff x="0" y="0"/>
          <a:chExt cx="0" cy="0"/>
        </a:xfrm>
      </p:grpSpPr>
      <p:sp>
        <p:nvSpPr>
          <p:cNvPr id="1323" name="Google Shape;1323;p48">
            <a:extLst>
              <a:ext uri="{FF2B5EF4-FFF2-40B4-BE49-F238E27FC236}">
                <a16:creationId xmlns:a16="http://schemas.microsoft.com/office/drawing/2014/main" id="{433D80A2-3514-3BB0-2DA1-9D378C941506}"/>
              </a:ext>
            </a:extLst>
          </p:cNvPr>
          <p:cNvSpPr txBox="1">
            <a:spLocks noGrp="1"/>
          </p:cNvSpPr>
          <p:nvPr>
            <p:ph type="title"/>
          </p:nvPr>
        </p:nvSpPr>
        <p:spPr>
          <a:xfrm>
            <a:off x="0" y="2957025"/>
            <a:ext cx="9144000" cy="1004700"/>
          </a:xfrm>
          <a:prstGeom prst="rect">
            <a:avLst/>
          </a:prstGeom>
        </p:spPr>
        <p:txBody>
          <a:bodyPr spcFirstLastPara="1" wrap="square" lIns="91425" tIns="91425" rIns="91425" bIns="91425" anchor="ctr" anchorCtr="0">
            <a:noAutofit/>
          </a:bodyPr>
          <a:lstStyle/>
          <a:p>
            <a:pPr lvl="0"/>
            <a:r>
              <a:rPr lang="fr-FR" sz="3200" dirty="0">
                <a:latin typeface="Noto Sans Black" panose="020B0502040504020204" pitchFamily="34" charset="0"/>
                <a:ea typeface="Noto Sans Black" panose="020B0502040504020204" pitchFamily="34" charset="0"/>
                <a:cs typeface="Noto Sans Black" panose="020B0502040504020204" pitchFamily="34" charset="0"/>
              </a:rPr>
              <a:t>Références</a:t>
            </a:r>
            <a:endParaRPr sz="32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1324" name="Google Shape;1324;p48">
            <a:extLst>
              <a:ext uri="{FF2B5EF4-FFF2-40B4-BE49-F238E27FC236}">
                <a16:creationId xmlns:a16="http://schemas.microsoft.com/office/drawing/2014/main" id="{DD835681-0F2E-2DF5-C0F4-6BCF43750701}"/>
              </a:ext>
            </a:extLst>
          </p:cNvPr>
          <p:cNvSpPr txBox="1">
            <a:spLocks noGrp="1"/>
          </p:cNvSpPr>
          <p:nvPr>
            <p:ph type="title" idx="2"/>
          </p:nvPr>
        </p:nvSpPr>
        <p:spPr>
          <a:xfrm>
            <a:off x="3775200" y="935475"/>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Open Sans ExtraBold" pitchFamily="2" charset="0"/>
                <a:ea typeface="Open Sans ExtraBold" pitchFamily="2" charset="0"/>
                <a:cs typeface="Open Sans ExtraBold" pitchFamily="2" charset="0"/>
              </a:rPr>
              <a:t>9</a:t>
            </a:r>
            <a:endParaRPr dirty="0">
              <a:latin typeface="Open Sans ExtraBold" pitchFamily="2" charset="0"/>
              <a:ea typeface="Open Sans ExtraBold" pitchFamily="2" charset="0"/>
              <a:cs typeface="Open Sans ExtraBold" pitchFamily="2" charset="0"/>
            </a:endParaRPr>
          </a:p>
        </p:txBody>
      </p:sp>
      <p:sp>
        <p:nvSpPr>
          <p:cNvPr id="1326" name="Google Shape;1326;p48">
            <a:extLst>
              <a:ext uri="{FF2B5EF4-FFF2-40B4-BE49-F238E27FC236}">
                <a16:creationId xmlns:a16="http://schemas.microsoft.com/office/drawing/2014/main" id="{F5617AAA-C9A2-4CFA-0B98-7202D407A263}"/>
              </a:ext>
            </a:extLst>
          </p:cNvPr>
          <p:cNvSpPr/>
          <p:nvPr/>
        </p:nvSpPr>
        <p:spPr>
          <a:xfrm rot="-900712">
            <a:off x="3450266" y="522634"/>
            <a:ext cx="2243464" cy="2243464"/>
          </a:xfrm>
          <a:prstGeom prst="donut">
            <a:avLst>
              <a:gd name="adj" fmla="val 12381"/>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Rectangle 1">
            <a:extLst>
              <a:ext uri="{FF2B5EF4-FFF2-40B4-BE49-F238E27FC236}">
                <a16:creationId xmlns:a16="http://schemas.microsoft.com/office/drawing/2014/main" id="{B6763171-58AD-2054-3CC4-A95B8E73FAEB}"/>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 name="Groupe 2">
            <a:extLst>
              <a:ext uri="{FF2B5EF4-FFF2-40B4-BE49-F238E27FC236}">
                <a16:creationId xmlns:a16="http://schemas.microsoft.com/office/drawing/2014/main" id="{6BDBA1DF-E899-BE49-4B57-3B914FB5BAC9}"/>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C2ED3721-E259-DC5C-EE73-6983E1B34B12}"/>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EE59398F-F7B5-2BAC-D4DC-83C9F2584C80}"/>
                  </a:ext>
                </a:extLst>
              </p:cNvPr>
              <p:cNvPicPr>
                <a:picLocks noChangeAspect="1"/>
              </p:cNvPicPr>
              <p:nvPr/>
            </p:nvPicPr>
            <p:blipFill>
              <a:blip r:embed="rId4"/>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25B5F451-6161-D79D-30BE-A2BE665BA95D}"/>
                  </a:ext>
                </a:extLst>
              </p:cNvPr>
              <p:cNvPicPr>
                <a:picLocks noChangeAspect="1"/>
              </p:cNvPicPr>
              <p:nvPr/>
            </p:nvPicPr>
            <p:blipFill>
              <a:blip r:embed="rId5"/>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ABF906DE-3252-DC00-226E-8BA77D2F0532}"/>
                  </a:ext>
                </a:extLst>
              </p:cNvPr>
              <p:cNvPicPr>
                <a:picLocks noChangeAspect="1"/>
              </p:cNvPicPr>
              <p:nvPr/>
            </p:nvPicPr>
            <p:blipFill>
              <a:blip r:embed="rId6"/>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9A2EC503-A705-5618-5467-1CCC355556F3}"/>
                </a:ext>
              </a:extLst>
            </p:cNvPr>
            <p:cNvPicPr>
              <a:picLocks noChangeAspect="1"/>
            </p:cNvPicPr>
            <p:nvPr/>
          </p:nvPicPr>
          <p:blipFill>
            <a:blip r:embed="rId7"/>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40235A76-8DA3-502D-C053-7135F98D3ECF}"/>
                </a:ext>
              </a:extLst>
            </p:cNvPr>
            <p:cNvPicPr>
              <a:picLocks noChangeAspect="1"/>
            </p:cNvPicPr>
            <p:nvPr/>
          </p:nvPicPr>
          <p:blipFill>
            <a:blip r:embed="rId8"/>
            <a:stretch>
              <a:fillRect/>
            </a:stretch>
          </p:blipFill>
          <p:spPr>
            <a:xfrm>
              <a:off x="6144619" y="4450888"/>
              <a:ext cx="767008" cy="713317"/>
            </a:xfrm>
            <a:prstGeom prst="rect">
              <a:avLst/>
            </a:prstGeom>
          </p:spPr>
        </p:pic>
      </p:grpSp>
    </p:spTree>
    <p:custDataLst>
      <p:tags r:id="rId1"/>
    </p:custDataLst>
    <p:extLst>
      <p:ext uri="{BB962C8B-B14F-4D97-AF65-F5344CB8AC3E}">
        <p14:creationId xmlns:p14="http://schemas.microsoft.com/office/powerpoint/2010/main" val="31682442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96">
          <a:extLst>
            <a:ext uri="{FF2B5EF4-FFF2-40B4-BE49-F238E27FC236}">
              <a16:creationId xmlns:a16="http://schemas.microsoft.com/office/drawing/2014/main" id="{9977A726-D648-214C-2301-C4305F643D38}"/>
            </a:ext>
          </a:extLst>
        </p:cNvPr>
        <p:cNvGrpSpPr/>
        <p:nvPr/>
      </p:nvGrpSpPr>
      <p:grpSpPr>
        <a:xfrm>
          <a:off x="0" y="0"/>
          <a:ext cx="0" cy="0"/>
          <a:chOff x="0" y="0"/>
          <a:chExt cx="0" cy="0"/>
        </a:xfrm>
      </p:grpSpPr>
      <p:sp>
        <p:nvSpPr>
          <p:cNvPr id="20" name="Google Shape;1166;p33">
            <a:extLst>
              <a:ext uri="{FF2B5EF4-FFF2-40B4-BE49-F238E27FC236}">
                <a16:creationId xmlns:a16="http://schemas.microsoft.com/office/drawing/2014/main" id="{BAF8DB3C-9569-BBDD-1043-DF3B62F3FF68}"/>
              </a:ext>
            </a:extLst>
          </p:cNvPr>
          <p:cNvSpPr txBox="1">
            <a:spLocks noGrp="1"/>
          </p:cNvSpPr>
          <p:nvPr>
            <p:ph type="title"/>
          </p:nvPr>
        </p:nvSpPr>
        <p:spPr>
          <a:xfrm>
            <a:off x="808290" y="287198"/>
            <a:ext cx="6290401" cy="585900"/>
          </a:xfrm>
          <a:prstGeom prst="rect">
            <a:avLst/>
          </a:prstGeom>
        </p:spPr>
        <p:txBody>
          <a:bodyPr spcFirstLastPara="1" wrap="square" lIns="91425" tIns="91425" rIns="91425" bIns="91425" anchor="t" anchorCtr="0">
            <a:noAutofit/>
          </a:bodyPr>
          <a:lstStyle/>
          <a:p>
            <a:pPr lvl="0" algn="l"/>
            <a:r>
              <a:rPr lang="fr-FR" dirty="0">
                <a:latin typeface="Noto Sans Black" panose="020B0502040504020204" pitchFamily="34" charset="0"/>
                <a:ea typeface="Noto Sans Black" panose="020B0502040504020204" pitchFamily="34" charset="0"/>
                <a:cs typeface="Noto Sans Black" panose="020B0502040504020204" pitchFamily="34" charset="0"/>
              </a:rPr>
              <a:t>Références</a:t>
            </a:r>
            <a:br>
              <a:rPr lang="fr-FR" dirty="0">
                <a:latin typeface="Noto Sans Black" panose="020B0502040504020204" pitchFamily="34" charset="0"/>
                <a:ea typeface="Noto Sans Black" panose="020B0502040504020204" pitchFamily="34" charset="0"/>
                <a:cs typeface="Noto Sans Black" panose="020B0502040504020204" pitchFamily="34" charset="0"/>
              </a:rPr>
            </a:br>
            <a:endParaRPr lang="fr-FR"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2" name="Google Shape;1283;p43">
            <a:extLst>
              <a:ext uri="{FF2B5EF4-FFF2-40B4-BE49-F238E27FC236}">
                <a16:creationId xmlns:a16="http://schemas.microsoft.com/office/drawing/2014/main" id="{B4A367E6-5E7B-918C-17EE-DE4249D618A7}"/>
              </a:ext>
            </a:extLst>
          </p:cNvPr>
          <p:cNvSpPr txBox="1">
            <a:spLocks/>
          </p:cNvSpPr>
          <p:nvPr/>
        </p:nvSpPr>
        <p:spPr>
          <a:xfrm>
            <a:off x="485253" y="1418108"/>
            <a:ext cx="7796860" cy="3113207"/>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indent="-317500">
              <a:buClr>
                <a:schemeClr val="dk1"/>
              </a:buClr>
              <a:buSzPts val="1400"/>
              <a:buFont typeface="Arial"/>
              <a:buChar char="●"/>
            </a:pPr>
            <a:r>
              <a:rPr lang="en-US" b="1" dirty="0">
                <a:solidFill>
                  <a:schemeClr val="bg1"/>
                </a:solidFill>
              </a:rPr>
              <a:t>Batsaikhan, U., &amp; Correia, A. (2024). Intelligent tutoring systems in teacher education: A systematic review. </a:t>
            </a:r>
            <a:r>
              <a:rPr lang="en-US" b="1" i="1" dirty="0">
                <a:solidFill>
                  <a:schemeClr val="bg1"/>
                </a:solidFill>
              </a:rPr>
              <a:t>International Journal of Educational Technology, 15</a:t>
            </a:r>
            <a:r>
              <a:rPr lang="en-US" b="1" dirty="0">
                <a:solidFill>
                  <a:schemeClr val="bg1"/>
                </a:solidFill>
              </a:rPr>
              <a:t>(2), 45–63.</a:t>
            </a:r>
            <a:endParaRPr lang="fr-FR" b="1"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a:p>
            <a:pPr marL="457200" indent="-317500">
              <a:buClr>
                <a:schemeClr val="dk1"/>
              </a:buClr>
              <a:buSzPts val="1400"/>
              <a:buFont typeface="Arial"/>
              <a:buChar char="●"/>
            </a:pPr>
            <a:r>
              <a:rPr lang="en-US" sz="1600" b="1" dirty="0">
                <a:solidFill>
                  <a:schemeClr val="bg1"/>
                </a:solidFill>
                <a:latin typeface="Times New Roman" panose="02020603050405020304" pitchFamily="18" charset="0"/>
                <a:cs typeface="Times New Roman" panose="02020603050405020304" pitchFamily="18" charset="0"/>
              </a:rPr>
              <a:t>Carter, J. (2025). Personalized feedback and cognitive load reduction in AI tutoring. </a:t>
            </a:r>
            <a:r>
              <a:rPr lang="en-US" sz="1600" b="1" i="1" dirty="0">
                <a:solidFill>
                  <a:schemeClr val="bg1"/>
                </a:solidFill>
                <a:latin typeface="Times New Roman" panose="02020603050405020304" pitchFamily="18" charset="0"/>
                <a:cs typeface="Times New Roman" panose="02020603050405020304" pitchFamily="18" charset="0"/>
              </a:rPr>
              <a:t>Journal of Learning Analytics, 12</a:t>
            </a:r>
            <a:r>
              <a:rPr lang="en-US" sz="1600" b="1" dirty="0">
                <a:solidFill>
                  <a:schemeClr val="bg1"/>
                </a:solidFill>
                <a:latin typeface="Times New Roman" panose="02020603050405020304" pitchFamily="18" charset="0"/>
                <a:cs typeface="Times New Roman" panose="02020603050405020304" pitchFamily="18" charset="0"/>
              </a:rPr>
              <a:t>(1), 55–74.</a:t>
            </a:r>
          </a:p>
          <a:p>
            <a:pPr marL="139700">
              <a:buClr>
                <a:schemeClr val="dk1"/>
              </a:buClr>
              <a:buSzPts val="1400"/>
            </a:pPr>
            <a:endParaRPr lang="en-US" sz="1600" b="1" dirty="0">
              <a:solidFill>
                <a:schemeClr val="bg1"/>
              </a:solidFill>
              <a:latin typeface="Times New Roman" panose="02020603050405020304" pitchFamily="18" charset="0"/>
              <a:cs typeface="Times New Roman" panose="02020603050405020304" pitchFamily="18" charset="0"/>
            </a:endParaRPr>
          </a:p>
          <a:p>
            <a:pPr marL="457200" indent="-317500">
              <a:buClr>
                <a:schemeClr val="dk1"/>
              </a:buClr>
              <a:buSzPts val="1400"/>
              <a:buFont typeface="Arial"/>
              <a:buChar char="●"/>
            </a:pPr>
            <a:r>
              <a:rPr lang="en-US" sz="1600" b="1" dirty="0">
                <a:solidFill>
                  <a:schemeClr val="bg1"/>
                </a:solidFill>
                <a:latin typeface="Times New Roman" panose="02020603050405020304" pitchFamily="18" charset="0"/>
                <a:cs typeface="Times New Roman" panose="02020603050405020304" pitchFamily="18" charset="0"/>
              </a:rPr>
              <a:t>Davar, M. (2025). Adaptive chatbots in teacher training: A narrative review. </a:t>
            </a:r>
            <a:r>
              <a:rPr lang="en-US" sz="1600" b="1" i="1" dirty="0">
                <a:solidFill>
                  <a:schemeClr val="bg1"/>
                </a:solidFill>
                <a:latin typeface="Times New Roman" panose="02020603050405020304" pitchFamily="18" charset="0"/>
                <a:cs typeface="Times New Roman" panose="02020603050405020304" pitchFamily="18" charset="0"/>
              </a:rPr>
              <a:t>Educational Technology Research, 43</a:t>
            </a:r>
            <a:r>
              <a:rPr lang="en-US" sz="1600" b="1" dirty="0">
                <a:solidFill>
                  <a:schemeClr val="bg1"/>
                </a:solidFill>
                <a:latin typeface="Times New Roman" panose="02020603050405020304" pitchFamily="18" charset="0"/>
                <a:cs typeface="Times New Roman" panose="02020603050405020304" pitchFamily="18" charset="0"/>
              </a:rPr>
              <a:t>(3), 201–220.</a:t>
            </a:r>
          </a:p>
          <a:p>
            <a:pPr marL="457200" indent="-317500">
              <a:buClr>
                <a:schemeClr val="dk1"/>
              </a:buClr>
              <a:buSzPts val="1400"/>
              <a:buFont typeface="Arial"/>
              <a:buChar char="●"/>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a:p>
            <a:pPr marL="457200" indent="-317500">
              <a:buClr>
                <a:schemeClr val="dk1"/>
              </a:buClr>
              <a:buSzPts val="1400"/>
              <a:buFont typeface="Arial"/>
              <a:buChar char="●"/>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a:p>
            <a:pPr marL="457200" indent="-317500">
              <a:buClr>
                <a:schemeClr val="dk1"/>
              </a:buClr>
              <a:buSzPts val="1400"/>
              <a:buFont typeface="Arial"/>
              <a:buChar char="●"/>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a:p>
            <a:pPr marL="457200" indent="-317500">
              <a:buClr>
                <a:schemeClr val="dk1"/>
              </a:buClr>
              <a:buSzPts val="1400"/>
              <a:buFont typeface="Arial"/>
              <a:buChar char="●"/>
            </a:pPr>
            <a:endParaRPr lang="fr-FR" sz="18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a:p>
            <a:pPr marL="457200" indent="-317500">
              <a:buClr>
                <a:schemeClr val="dk1"/>
              </a:buClr>
              <a:buSzPts val="1400"/>
              <a:buFont typeface="Arial"/>
              <a:buChar char="●"/>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grpSp>
        <p:nvGrpSpPr>
          <p:cNvPr id="3" name="Groupe 2">
            <a:extLst>
              <a:ext uri="{FF2B5EF4-FFF2-40B4-BE49-F238E27FC236}">
                <a16:creationId xmlns:a16="http://schemas.microsoft.com/office/drawing/2014/main" id="{11709580-D4E8-82B9-643C-43E5223AE43F}"/>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4D041654-22FD-A4B9-6C31-6CA0317ACD82}"/>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1924292B-B2FE-01AD-E1FE-81CE9AA48A4F}"/>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ED27165C-8DA0-1EBC-8D51-50763E236A1B}"/>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B2456B95-7A6C-F743-342B-584F480D1B54}"/>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2BF23AE4-5BAA-88A0-0CA2-11D7A0903FA5}"/>
                  </a:ext>
                </a:extLst>
              </p:cNvPr>
              <p:cNvPicPr>
                <a:picLocks noChangeAspect="1"/>
              </p:cNvPicPr>
              <p:nvPr/>
            </p:nvPicPr>
            <p:blipFill>
              <a:blip r:embed="rId4"/>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1A0F31D3-1821-E001-D887-DDEEF4D614CC}"/>
                  </a:ext>
                </a:extLst>
              </p:cNvPr>
              <p:cNvPicPr>
                <a:picLocks noChangeAspect="1"/>
              </p:cNvPicPr>
              <p:nvPr/>
            </p:nvPicPr>
            <p:blipFill>
              <a:blip r:embed="rId5"/>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928A787A-CD80-9500-F0E9-575C1BD38728}"/>
                  </a:ext>
                </a:extLst>
              </p:cNvPr>
              <p:cNvPicPr>
                <a:picLocks noChangeAspect="1"/>
              </p:cNvPicPr>
              <p:nvPr/>
            </p:nvPicPr>
            <p:blipFill>
              <a:blip r:embed="rId6"/>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35095625-1051-CB21-F431-40F9DF78A7CD}"/>
                </a:ext>
              </a:extLst>
            </p:cNvPr>
            <p:cNvPicPr>
              <a:picLocks noChangeAspect="1"/>
            </p:cNvPicPr>
            <p:nvPr/>
          </p:nvPicPr>
          <p:blipFill>
            <a:blip r:embed="rId7"/>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53CA9462-6081-55CB-3114-4484D930C050}"/>
                </a:ext>
              </a:extLst>
            </p:cNvPr>
            <p:cNvPicPr>
              <a:picLocks noChangeAspect="1"/>
            </p:cNvPicPr>
            <p:nvPr/>
          </p:nvPicPr>
          <p:blipFill>
            <a:blip r:embed="rId8"/>
            <a:stretch>
              <a:fillRect/>
            </a:stretch>
          </p:blipFill>
          <p:spPr>
            <a:xfrm>
              <a:off x="6144619" y="4450888"/>
              <a:ext cx="767008" cy="713317"/>
            </a:xfrm>
            <a:prstGeom prst="rect">
              <a:avLst/>
            </a:prstGeom>
          </p:spPr>
        </p:pic>
      </p:grpSp>
    </p:spTree>
    <p:custDataLst>
      <p:tags r:id="rId1"/>
    </p:custDataLst>
    <p:extLst>
      <p:ext uri="{BB962C8B-B14F-4D97-AF65-F5344CB8AC3E}">
        <p14:creationId xmlns:p14="http://schemas.microsoft.com/office/powerpoint/2010/main" val="41132702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96">
          <a:extLst>
            <a:ext uri="{FF2B5EF4-FFF2-40B4-BE49-F238E27FC236}">
              <a16:creationId xmlns:a16="http://schemas.microsoft.com/office/drawing/2014/main" id="{B8B35392-F11C-987B-9B93-F9F9DAC72F8F}"/>
            </a:ext>
          </a:extLst>
        </p:cNvPr>
        <p:cNvGrpSpPr/>
        <p:nvPr/>
      </p:nvGrpSpPr>
      <p:grpSpPr>
        <a:xfrm>
          <a:off x="0" y="0"/>
          <a:ext cx="0" cy="0"/>
          <a:chOff x="0" y="0"/>
          <a:chExt cx="0" cy="0"/>
        </a:xfrm>
      </p:grpSpPr>
      <p:sp>
        <p:nvSpPr>
          <p:cNvPr id="20" name="Google Shape;1166;p33">
            <a:extLst>
              <a:ext uri="{FF2B5EF4-FFF2-40B4-BE49-F238E27FC236}">
                <a16:creationId xmlns:a16="http://schemas.microsoft.com/office/drawing/2014/main" id="{17916CE4-8A58-B6C9-B2D3-D8A117401CC6}"/>
              </a:ext>
            </a:extLst>
          </p:cNvPr>
          <p:cNvSpPr txBox="1">
            <a:spLocks noGrp="1"/>
          </p:cNvSpPr>
          <p:nvPr>
            <p:ph type="title"/>
          </p:nvPr>
        </p:nvSpPr>
        <p:spPr>
          <a:xfrm>
            <a:off x="1266576" y="1724872"/>
            <a:ext cx="6290401" cy="585900"/>
          </a:xfrm>
          <a:prstGeom prst="rect">
            <a:avLst/>
          </a:prstGeom>
        </p:spPr>
        <p:txBody>
          <a:bodyPr spcFirstLastPara="1" wrap="square" lIns="91425" tIns="91425" rIns="91425" bIns="91425" anchor="t" anchorCtr="0">
            <a:noAutofit/>
          </a:bodyPr>
          <a:lstStyle/>
          <a:p>
            <a:pPr lvl="0"/>
            <a:r>
              <a:rPr lang="fr-FR" dirty="0">
                <a:latin typeface="Noto Sans Black" panose="020B0502040504020204" pitchFamily="34" charset="0"/>
                <a:ea typeface="Noto Sans Black" panose="020B0502040504020204" pitchFamily="34" charset="0"/>
                <a:cs typeface="Noto Sans Black" panose="020B0502040504020204" pitchFamily="34" charset="0"/>
              </a:rPr>
              <a:t>Merci de votre attention </a:t>
            </a:r>
          </a:p>
        </p:txBody>
      </p:sp>
      <p:grpSp>
        <p:nvGrpSpPr>
          <p:cNvPr id="3" name="Groupe 2">
            <a:extLst>
              <a:ext uri="{FF2B5EF4-FFF2-40B4-BE49-F238E27FC236}">
                <a16:creationId xmlns:a16="http://schemas.microsoft.com/office/drawing/2014/main" id="{7AB332E6-85D1-0F23-DBC5-A1C7286CB343}"/>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623EF13D-95C2-E767-9F9F-B927DF41D0D4}"/>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EDABF18B-A4A9-0319-BEE8-5AA7FC21CE70}"/>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F3E54894-22EB-5D39-76C4-C57340B52BD6}"/>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B502E510-5650-0824-9867-A13733FAB276}"/>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707EE5CF-FC61-7CE2-32D8-7C362A22A248}"/>
                  </a:ext>
                </a:extLst>
              </p:cNvPr>
              <p:cNvPicPr>
                <a:picLocks noChangeAspect="1"/>
              </p:cNvPicPr>
              <p:nvPr/>
            </p:nvPicPr>
            <p:blipFill>
              <a:blip r:embed="rId4"/>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1E27065F-5441-C20E-763B-363A31C20A28}"/>
                  </a:ext>
                </a:extLst>
              </p:cNvPr>
              <p:cNvPicPr>
                <a:picLocks noChangeAspect="1"/>
              </p:cNvPicPr>
              <p:nvPr/>
            </p:nvPicPr>
            <p:blipFill>
              <a:blip r:embed="rId5"/>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2775A1D3-194C-DB40-8E2A-3E96B4E02E32}"/>
                  </a:ext>
                </a:extLst>
              </p:cNvPr>
              <p:cNvPicPr>
                <a:picLocks noChangeAspect="1"/>
              </p:cNvPicPr>
              <p:nvPr/>
            </p:nvPicPr>
            <p:blipFill>
              <a:blip r:embed="rId6"/>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641C880E-EEC0-6670-8547-BC5C5F7BAFD1}"/>
                </a:ext>
              </a:extLst>
            </p:cNvPr>
            <p:cNvPicPr>
              <a:picLocks noChangeAspect="1"/>
            </p:cNvPicPr>
            <p:nvPr/>
          </p:nvPicPr>
          <p:blipFill>
            <a:blip r:embed="rId7"/>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A138454D-B0F9-5843-F490-283AE01D75EE}"/>
                </a:ext>
              </a:extLst>
            </p:cNvPr>
            <p:cNvPicPr>
              <a:picLocks noChangeAspect="1"/>
            </p:cNvPicPr>
            <p:nvPr/>
          </p:nvPicPr>
          <p:blipFill>
            <a:blip r:embed="rId8"/>
            <a:stretch>
              <a:fillRect/>
            </a:stretch>
          </p:blipFill>
          <p:spPr>
            <a:xfrm>
              <a:off x="6144619" y="4450888"/>
              <a:ext cx="767008" cy="713317"/>
            </a:xfrm>
            <a:prstGeom prst="rect">
              <a:avLst/>
            </a:prstGeom>
          </p:spPr>
        </p:pic>
      </p:grpSp>
    </p:spTree>
    <p:custDataLst>
      <p:tags r:id="rId1"/>
    </p:custDataLst>
    <p:extLst>
      <p:ext uri="{BB962C8B-B14F-4D97-AF65-F5344CB8AC3E}">
        <p14:creationId xmlns:p14="http://schemas.microsoft.com/office/powerpoint/2010/main" val="239146410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9"/>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Blaue Kreise &amp; Farbverläufe - Durchbruch by Slidesgo">
  <a:themeElements>
    <a:clrScheme name="Simple Light">
      <a:dk1>
        <a:srgbClr val="FFFFFF"/>
      </a:dk1>
      <a:lt1>
        <a:srgbClr val="FFFFFF"/>
      </a:lt1>
      <a:dk2>
        <a:srgbClr val="812792"/>
      </a:dk2>
      <a:lt2>
        <a:srgbClr val="29AAE1"/>
      </a:lt2>
      <a:accent1>
        <a:srgbClr val="00FFFF"/>
      </a:accent1>
      <a:accent2>
        <a:srgbClr val="29AAE1"/>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BB2A3615EC40748B6DE97B0D32B2761" ma:contentTypeVersion="9" ma:contentTypeDescription="Create a new document." ma:contentTypeScope="" ma:versionID="e39047c8310ce98ccfeb99b22718334e">
  <xsd:schema xmlns:xsd="http://www.w3.org/2001/XMLSchema" xmlns:xs="http://www.w3.org/2001/XMLSchema" xmlns:p="http://schemas.microsoft.com/office/2006/metadata/properties" xmlns:ns2="7445f74b-5921-4478-9aa1-9c5305656e61" targetNamespace="http://schemas.microsoft.com/office/2006/metadata/properties" ma:root="true" ma:fieldsID="300885508b8f9993f01acfbbb35ad886" ns2:_="">
    <xsd:import namespace="7445f74b-5921-4478-9aa1-9c5305656e6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45f74b-5921-4478-9aa1-9c5305656e6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6CEA4A3-9B51-4EC3-A497-76AD797CFC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45f74b-5921-4478-9aa1-9c5305656e6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C3BA22B-D530-4C61-B1F0-73057EF0B9D0}">
  <ds:schemaRefs>
    <ds:schemaRef ds:uri="http://schemas.microsoft.com/office/2006/metadata/properties"/>
    <ds:schemaRef ds:uri="http://schemas.microsoft.com/office/infopath/2007/PartnerControls"/>
    <ds:schemaRef ds:uri="458b6f36-b474-460b-b241-cbfe0148e039"/>
    <ds:schemaRef ds:uri="e3c94543-904b-4cfb-a34f-6f8386c685b3"/>
  </ds:schemaRefs>
</ds:datastoreItem>
</file>

<file path=customXml/itemProps3.xml><?xml version="1.0" encoding="utf-8"?>
<ds:datastoreItem xmlns:ds="http://schemas.openxmlformats.org/officeDocument/2006/customXml" ds:itemID="{945E140F-4097-4B10-94A1-4DFAF25B404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2238</TotalTime>
  <Words>1639</Words>
  <Application>Microsoft Office PowerPoint</Application>
  <PresentationFormat>Affichage à l'écran (16:9)</PresentationFormat>
  <Paragraphs>135</Paragraphs>
  <Slides>27</Slides>
  <Notes>27</Notes>
  <HiddenSlides>0</HiddenSlides>
  <MMClips>0</MMClips>
  <ScaleCrop>false</ScaleCrop>
  <HeadingPairs>
    <vt:vector size="6" baseType="variant">
      <vt:variant>
        <vt:lpstr>Polices utilisées</vt:lpstr>
      </vt:variant>
      <vt:variant>
        <vt:i4>13</vt:i4>
      </vt:variant>
      <vt:variant>
        <vt:lpstr>Thème</vt:lpstr>
      </vt:variant>
      <vt:variant>
        <vt:i4>1</vt:i4>
      </vt:variant>
      <vt:variant>
        <vt:lpstr>Titres des diapositives</vt:lpstr>
      </vt:variant>
      <vt:variant>
        <vt:i4>27</vt:i4>
      </vt:variant>
    </vt:vector>
  </HeadingPairs>
  <TitlesOfParts>
    <vt:vector size="41" baseType="lpstr">
      <vt:lpstr>Fira Sans</vt:lpstr>
      <vt:lpstr>Noto Sans Light</vt:lpstr>
      <vt:lpstr>Anaheim</vt:lpstr>
      <vt:lpstr>Open Sans ExtraBold</vt:lpstr>
      <vt:lpstr>Roboto Condensed Light</vt:lpstr>
      <vt:lpstr>Arial</vt:lpstr>
      <vt:lpstr>Wingdings</vt:lpstr>
      <vt:lpstr>Fira Mono Medium</vt:lpstr>
      <vt:lpstr>Bebas Neue</vt:lpstr>
      <vt:lpstr>Noto Sans SemiBold</vt:lpstr>
      <vt:lpstr>Raleway</vt:lpstr>
      <vt:lpstr>Times New Roman</vt:lpstr>
      <vt:lpstr>Noto Sans Black</vt:lpstr>
      <vt:lpstr>Blaue Kreise &amp; Farbverläufe - Durchbruch by Slidesgo</vt:lpstr>
      <vt:lpstr>Journées nationales de l'innovation et de la recherche-action</vt:lpstr>
      <vt:lpstr>Présentation PowerPoint</vt:lpstr>
      <vt:lpstr>Contexte</vt:lpstr>
      <vt:lpstr>Contexte</vt:lpstr>
      <vt:lpstr>2</vt:lpstr>
      <vt:lpstr>Objectif général </vt:lpstr>
      <vt:lpstr>Cadre théorique et conceptuel</vt:lpstr>
      <vt:lpstr>Cadre théorique et conceptuel</vt:lpstr>
      <vt:lpstr>Cadre théorique et conceptuel</vt:lpstr>
      <vt:lpstr>Méthodologie</vt:lpstr>
      <vt:lpstr>Méthodologie</vt:lpstr>
      <vt:lpstr>5</vt:lpstr>
      <vt:lpstr>Présentation PowerPoint</vt:lpstr>
      <vt:lpstr>Présentation PowerPoint</vt:lpstr>
      <vt:lpstr>Présentation PowerPoint</vt:lpstr>
      <vt:lpstr>Présentation PowerPoint</vt:lpstr>
      <vt:lpstr>Leçons apprises et limites</vt:lpstr>
      <vt:lpstr>Leçons apprises et limites</vt:lpstr>
      <vt:lpstr>Recommandations</vt:lpstr>
      <vt:lpstr>Recommandations</vt:lpstr>
      <vt:lpstr>Présentation PowerPoint</vt:lpstr>
      <vt:lpstr>Présentation PowerPoint</vt:lpstr>
      <vt:lpstr>8</vt:lpstr>
      <vt:lpstr>Perspectives futures</vt:lpstr>
      <vt:lpstr>Références</vt:lpstr>
      <vt:lpstr>Références </vt:lpstr>
      <vt:lpstr>Merci de votre attention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Sophie DOBOSZ</cp:lastModifiedBy>
  <cp:revision>60</cp:revision>
  <dcterms:modified xsi:type="dcterms:W3CDTF">2025-11-18T18:24:04Z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0x0101009BB2A3615EC40748B6DE97B0D32B2761</vt:lpwstr>
  </property>
  <property fmtid="{D5CDD505-2E9C-101B-9397-08002B2CF9AE}" pid="3" name="ArticulateGUID">
    <vt:lpwstr>7630CBAE-D725-4611-A83E-8ACAC0037C99</vt:lpwstr>
  </property>
  <property fmtid="{D5CDD505-2E9C-101B-9397-08002B2CF9AE}" pid="4" name="ArticulatePath">
    <vt:lpwstr>JNIRA Djibouti - Recherche</vt:lpwstr>
  </property>
</Properties>
</file>