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4"/>
  </p:sldMasterIdLst>
  <p:notesMasterIdLst>
    <p:notesMasterId r:id="rId31"/>
  </p:notesMasterIdLst>
  <p:handoutMasterIdLst>
    <p:handoutMasterId r:id="rId32"/>
  </p:handoutMasterIdLst>
  <p:sldIdLst>
    <p:sldId id="317" r:id="rId5"/>
    <p:sldId id="305" r:id="rId6"/>
    <p:sldId id="257" r:id="rId7"/>
    <p:sldId id="322" r:id="rId8"/>
    <p:sldId id="268" r:id="rId9"/>
    <p:sldId id="259" r:id="rId10"/>
    <p:sldId id="323" r:id="rId11"/>
    <p:sldId id="325" r:id="rId12"/>
    <p:sldId id="320" r:id="rId13"/>
    <p:sldId id="321" r:id="rId14"/>
    <p:sldId id="324" r:id="rId15"/>
    <p:sldId id="272" r:id="rId16"/>
    <p:sldId id="307" r:id="rId17"/>
    <p:sldId id="303" r:id="rId18"/>
    <p:sldId id="269" r:id="rId19"/>
    <p:sldId id="308" r:id="rId20"/>
    <p:sldId id="270" r:id="rId21"/>
    <p:sldId id="310" r:id="rId22"/>
    <p:sldId id="311" r:id="rId23"/>
    <p:sldId id="309" r:id="rId24"/>
    <p:sldId id="285" r:id="rId25"/>
    <p:sldId id="312" r:id="rId26"/>
    <p:sldId id="313" r:id="rId27"/>
    <p:sldId id="314" r:id="rId28"/>
    <p:sldId id="315" r:id="rId29"/>
    <p:sldId id="316" r:id="rId30"/>
  </p:sldIdLst>
  <p:sldSz cx="9144000" cy="5143500" type="screen16x9"/>
  <p:notesSz cx="6858000" cy="9144000"/>
  <p:embeddedFontLst>
    <p:embeddedFont>
      <p:font typeface="Anaheim" panose="020B0604020202020204" charset="0"/>
      <p:regular r:id="rId33"/>
      <p:bold r:id="rId34"/>
      <p:italic r:id="rId35"/>
      <p:boldItalic r:id="rId36"/>
    </p:embeddedFont>
    <p:embeddedFont>
      <p:font typeface="Bebas Neue" panose="020B0606020202050201" pitchFamily="34" charset="0"/>
      <p:regular r:id="rId37"/>
    </p:embeddedFont>
    <p:embeddedFont>
      <p:font typeface="Noto Sans" panose="020B0502040504020204" pitchFamily="34" charset="0"/>
      <p:regular r:id="rId38"/>
      <p:bold r:id="rId39"/>
      <p:italic r:id="rId40"/>
      <p:boldItalic r:id="rId41"/>
    </p:embeddedFont>
    <p:embeddedFont>
      <p:font typeface="Noto Sans Black" panose="020B0502040504020204" pitchFamily="34" charset="0"/>
      <p:bold r:id="rId42"/>
      <p:boldItalic r:id="rId43"/>
    </p:embeddedFont>
    <p:embeddedFont>
      <p:font typeface="Noto Sans Light" panose="020B0502040504020204" pitchFamily="34" charset="0"/>
      <p:regular r:id="rId44"/>
      <p:italic r:id="rId45"/>
    </p:embeddedFont>
    <p:embeddedFont>
      <p:font typeface="Noto Sans SemiBold" panose="020B0502040504020204" pitchFamily="34" charset="0"/>
      <p:regular r:id="rId46"/>
      <p:bold r:id="rId47"/>
      <p:boldItalic r:id="rId48"/>
    </p:embeddedFont>
    <p:embeddedFont>
      <p:font typeface="Open Sans ExtraBold" panose="020B0906030804020204" pitchFamily="34" charset="0"/>
      <p:bold r:id="rId49"/>
      <p:boldItalic r:id="rId50"/>
    </p:embeddedFont>
    <p:embeddedFont>
      <p:font typeface="Raleway" pitchFamily="2" charset="0"/>
      <p:regular r:id="rId51"/>
      <p:bold r:id="rId52"/>
      <p:italic r:id="rId53"/>
      <p:boldItalic r:id="rId54"/>
    </p:embeddedFont>
    <p:embeddedFont>
      <p:font typeface="Roboto Condensed Light" panose="02000000000000000000" pitchFamily="2" charset="0"/>
      <p:regular r:id="rId55"/>
      <p:italic r:id="rId5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65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B2E7"/>
    <a:srgbClr val="10AD2B"/>
    <a:srgbClr val="7EB301"/>
    <a:srgbClr val="D55645"/>
    <a:srgbClr val="D71419"/>
    <a:srgbClr val="000000"/>
    <a:srgbClr val="0198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7CE1AF-7680-4D0D-A333-E539F5D6D617}">
  <a:tblStyle styleId="{6E7CE1AF-7680-4D0D-A333-E539F5D6D6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66"/>
    <p:restoredTop sz="94625"/>
  </p:normalViewPr>
  <p:slideViewPr>
    <p:cSldViewPr snapToGrid="0" showGuides="1">
      <p:cViewPr varScale="1">
        <p:scale>
          <a:sx n="103" d="100"/>
          <a:sy n="103" d="100"/>
        </p:scale>
        <p:origin x="782" y="77"/>
      </p:cViewPr>
      <p:guideLst>
        <p:guide orient="horz" pos="1665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402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7.fntdata"/><Relationship Id="rId21" Type="http://schemas.openxmlformats.org/officeDocument/2006/relationships/slide" Target="slides/slide17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font" Target="fonts/font18.fntdata"/><Relationship Id="rId55" Type="http://schemas.openxmlformats.org/officeDocument/2006/relationships/font" Target="fonts/font2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59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9.fntdata"/><Relationship Id="rId54" Type="http://schemas.openxmlformats.org/officeDocument/2006/relationships/font" Target="fonts/font2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font" Target="fonts/font21.fntdata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2.fntdata"/><Relationship Id="rId52" Type="http://schemas.openxmlformats.org/officeDocument/2006/relationships/font" Target="fonts/font20.fntdata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56" Type="http://schemas.openxmlformats.org/officeDocument/2006/relationships/font" Target="fonts/font24.fntdata"/><Relationship Id="rId8" Type="http://schemas.openxmlformats.org/officeDocument/2006/relationships/slide" Target="slides/slide4.xml"/><Relationship Id="rId51" Type="http://schemas.openxmlformats.org/officeDocument/2006/relationships/font" Target="fonts/font19.fntdata"/><Relationship Id="rId3" Type="http://schemas.openxmlformats.org/officeDocument/2006/relationships/customXml" Target="../customXml/item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1C895A-E409-4D9E-BE38-9C2627C6C5DC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F875E197-9C43-407F-A9B0-9451F8C84A63}">
      <dgm:prSet phldrT="[Texte]"/>
      <dgm:spPr/>
      <dgm:t>
        <a:bodyPr/>
        <a:lstStyle/>
        <a:p>
          <a:r>
            <a:rPr lang="fr-FR" b="1" dirty="0">
              <a:solidFill>
                <a:srgbClr val="FF0000"/>
              </a:solidFill>
              <a:latin typeface="Noto Sans Light" charset="0"/>
              <a:ea typeface="Noto Sans Light" charset="0"/>
              <a:cs typeface="Noto Sans Light" charset="0"/>
            </a:rPr>
            <a:t>Faire de l’EDD un levier de  transformation pédagogique</a:t>
          </a:r>
          <a:endParaRPr lang="fr-FR" dirty="0"/>
        </a:p>
      </dgm:t>
    </dgm:pt>
    <dgm:pt modelId="{7AF1D459-EC83-43A5-A132-81DC35F6FEF2}" type="parTrans" cxnId="{9A2E5F09-BDD4-4ACC-9C32-60BC7B4DBAA8}">
      <dgm:prSet/>
      <dgm:spPr/>
      <dgm:t>
        <a:bodyPr/>
        <a:lstStyle/>
        <a:p>
          <a:endParaRPr lang="fr-FR"/>
        </a:p>
      </dgm:t>
    </dgm:pt>
    <dgm:pt modelId="{B35AB901-4ED5-4FC1-8A28-0B304895339D}" type="sibTrans" cxnId="{9A2E5F09-BDD4-4ACC-9C32-60BC7B4DBAA8}">
      <dgm:prSet/>
      <dgm:spPr/>
      <dgm:t>
        <a:bodyPr/>
        <a:lstStyle/>
        <a:p>
          <a:endParaRPr lang="fr-FR"/>
        </a:p>
      </dgm:t>
    </dgm:pt>
    <dgm:pt modelId="{6EB4AF26-AE84-401B-B197-EF3830F4B5B1}" type="pres">
      <dgm:prSet presAssocID="{051C895A-E409-4D9E-BE38-9C2627C6C5DC}" presName="linearFlow" presStyleCnt="0">
        <dgm:presLayoutVars>
          <dgm:dir/>
          <dgm:resizeHandles val="exact"/>
        </dgm:presLayoutVars>
      </dgm:prSet>
      <dgm:spPr/>
    </dgm:pt>
    <dgm:pt modelId="{028708E0-1F00-4B86-A3AE-0B6513C344E9}" type="pres">
      <dgm:prSet presAssocID="{F875E197-9C43-407F-A9B0-9451F8C84A63}" presName="composite" presStyleCnt="0"/>
      <dgm:spPr/>
    </dgm:pt>
    <dgm:pt modelId="{B4EDDAB5-1FE5-4250-9021-51396CACBA89}" type="pres">
      <dgm:prSet presAssocID="{F875E197-9C43-407F-A9B0-9451F8C84A63}" presName="imgShp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mages de Objectifs – Téléchargement gratuit sur Freepik"/>
        </a:ext>
      </dgm:extLst>
    </dgm:pt>
    <dgm:pt modelId="{60437023-E232-4B9D-A12B-5835561EF6D3}" type="pres">
      <dgm:prSet presAssocID="{F875E197-9C43-407F-A9B0-9451F8C84A63}" presName="txShp" presStyleLbl="node1" presStyleIdx="0" presStyleCnt="1" custScaleX="114825">
        <dgm:presLayoutVars>
          <dgm:bulletEnabled val="1"/>
        </dgm:presLayoutVars>
      </dgm:prSet>
      <dgm:spPr/>
    </dgm:pt>
  </dgm:ptLst>
  <dgm:cxnLst>
    <dgm:cxn modelId="{9A2E5F09-BDD4-4ACC-9C32-60BC7B4DBAA8}" srcId="{051C895A-E409-4D9E-BE38-9C2627C6C5DC}" destId="{F875E197-9C43-407F-A9B0-9451F8C84A63}" srcOrd="0" destOrd="0" parTransId="{7AF1D459-EC83-43A5-A132-81DC35F6FEF2}" sibTransId="{B35AB901-4ED5-4FC1-8A28-0B304895339D}"/>
    <dgm:cxn modelId="{54D75E86-A64E-4B34-B99C-A907EFFEE13F}" type="presOf" srcId="{F875E197-9C43-407F-A9B0-9451F8C84A63}" destId="{60437023-E232-4B9D-A12B-5835561EF6D3}" srcOrd="0" destOrd="0" presId="urn:microsoft.com/office/officeart/2005/8/layout/vList3"/>
    <dgm:cxn modelId="{4C055AF9-42D6-4A2D-A7F6-53C629B40FF6}" type="presOf" srcId="{051C895A-E409-4D9E-BE38-9C2627C6C5DC}" destId="{6EB4AF26-AE84-401B-B197-EF3830F4B5B1}" srcOrd="0" destOrd="0" presId="urn:microsoft.com/office/officeart/2005/8/layout/vList3"/>
    <dgm:cxn modelId="{EAD423A1-626A-4EED-ABA1-6FD34737CF33}" type="presParOf" srcId="{6EB4AF26-AE84-401B-B197-EF3830F4B5B1}" destId="{028708E0-1F00-4B86-A3AE-0B6513C344E9}" srcOrd="0" destOrd="0" presId="urn:microsoft.com/office/officeart/2005/8/layout/vList3"/>
    <dgm:cxn modelId="{C1CF3523-0EC8-440F-8005-E6B2AC5BA906}" type="presParOf" srcId="{028708E0-1F00-4B86-A3AE-0B6513C344E9}" destId="{B4EDDAB5-1FE5-4250-9021-51396CACBA89}" srcOrd="0" destOrd="0" presId="urn:microsoft.com/office/officeart/2005/8/layout/vList3"/>
    <dgm:cxn modelId="{6F6B50D7-F16D-4BCF-98E6-7C0B4BB0A339}" type="presParOf" srcId="{028708E0-1F00-4B86-A3AE-0B6513C344E9}" destId="{60437023-E232-4B9D-A12B-5835561EF6D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437023-E232-4B9D-A12B-5835561EF6D3}">
      <dsp:nvSpPr>
        <dsp:cNvPr id="0" name=""/>
        <dsp:cNvSpPr/>
      </dsp:nvSpPr>
      <dsp:spPr>
        <a:xfrm rot="10800000">
          <a:off x="966093" y="0"/>
          <a:ext cx="5476009" cy="118052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580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1" kern="1200" dirty="0">
              <a:solidFill>
                <a:srgbClr val="FF0000"/>
              </a:solidFill>
              <a:latin typeface="Noto Sans Light" charset="0"/>
              <a:ea typeface="Noto Sans Light" charset="0"/>
              <a:cs typeface="Noto Sans Light" charset="0"/>
            </a:rPr>
            <a:t>Faire de l’EDD un levier de  transformation pédagogique</a:t>
          </a:r>
          <a:endParaRPr lang="fr-FR" sz="2500" kern="1200" dirty="0"/>
        </a:p>
      </dsp:txBody>
      <dsp:txXfrm rot="10800000">
        <a:off x="1261225" y="0"/>
        <a:ext cx="5180877" cy="1180527"/>
      </dsp:txXfrm>
    </dsp:sp>
    <dsp:sp modelId="{B4EDDAB5-1FE5-4250-9021-51396CACBA89}">
      <dsp:nvSpPr>
        <dsp:cNvPr id="0" name=""/>
        <dsp:cNvSpPr/>
      </dsp:nvSpPr>
      <dsp:spPr>
        <a:xfrm>
          <a:off x="729332" y="0"/>
          <a:ext cx="1180527" cy="118052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2A0FCF8-BD4B-1100-9C95-FAC4207A50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75B607-A2B2-AF03-F4D3-43BADD116E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899E56-E5CC-0649-B309-D4590F380B5D}" type="datetimeFigureOut">
              <a:rPr lang="fr-FR" smtClean="0"/>
              <a:pPr/>
              <a:t>19/11/2025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DAC2A2D-703B-683A-4F77-0BB265679ED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5436851-998B-40A8-568F-EF9F24D66F9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B2A526-D80F-CA4C-A58C-88D6DBA10D9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5947734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4">
          <a:extLst>
            <a:ext uri="{FF2B5EF4-FFF2-40B4-BE49-F238E27FC236}">
              <a16:creationId xmlns:a16="http://schemas.microsoft.com/office/drawing/2014/main" id="{33C77574-6FC9-64E2-FC74-73C4F5F97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e0dedb1667_0_10362:notes">
            <a:extLst>
              <a:ext uri="{FF2B5EF4-FFF2-40B4-BE49-F238E27FC236}">
                <a16:creationId xmlns:a16="http://schemas.microsoft.com/office/drawing/2014/main" id="{B69511EE-3A8D-86E3-3A6B-B6EBF9B20D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" name="Google Shape;1206;ge0dedb1667_0_10362:notes">
            <a:extLst>
              <a:ext uri="{FF2B5EF4-FFF2-40B4-BE49-F238E27FC236}">
                <a16:creationId xmlns:a16="http://schemas.microsoft.com/office/drawing/2014/main" id="{B0F475D2-19DB-BC41-1962-7834F1ACFF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39074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e0dedb1667_0_10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" name="Google Shape;1206;ge0dedb1667_0_103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9987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4" name="Google Shape;1164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4" name="Google Shape;1164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4484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e0dedb1667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e0dedb1667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gbd6c00e73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9" name="Google Shape;1199;gbd6c00e73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gbd6c00e73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9" name="Google Shape;1199;gbd6c00e73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9876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gbd6c00e73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9" name="Google Shape;1199;gbd6c00e73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6310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gbd6c00e73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9" name="Google Shape;1199;gbd6c00e73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gbd6c00e73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9" name="Google Shape;1199;gbd6c00e73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gbd6c00e73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9" name="Google Shape;1199;gbd6c00e73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26527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ge073fce62e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1" name="Google Shape;1321;ge073fce62e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51304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4" name="Google Shape;1164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43080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e0c19941cb_0_15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e0c19941cb_0_155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83631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e0c199426f_2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e0c199426f_2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5">
          <a:extLst>
            <a:ext uri="{FF2B5EF4-FFF2-40B4-BE49-F238E27FC236}">
              <a16:creationId xmlns:a16="http://schemas.microsoft.com/office/drawing/2014/main" id="{453263E2-3586-9B20-73DB-C840393E4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e0dedb1667_1_35:notes">
            <a:extLst>
              <a:ext uri="{FF2B5EF4-FFF2-40B4-BE49-F238E27FC236}">
                <a16:creationId xmlns:a16="http://schemas.microsoft.com/office/drawing/2014/main" id="{7C683C05-BCA8-9CC7-5A9A-87BB17406F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e0dedb1667_1_35:notes">
            <a:extLst>
              <a:ext uri="{FF2B5EF4-FFF2-40B4-BE49-F238E27FC236}">
                <a16:creationId xmlns:a16="http://schemas.microsoft.com/office/drawing/2014/main" id="{B56C398B-2BF0-017B-DF9A-A9E5B9568B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05182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ge0dedb1667_0_104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8" name="Google Shape;1308;ge0dedb1667_0_104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8">
          <a:extLst>
            <a:ext uri="{FF2B5EF4-FFF2-40B4-BE49-F238E27FC236}">
              <a16:creationId xmlns:a16="http://schemas.microsoft.com/office/drawing/2014/main" id="{48B9D19A-22E7-9165-3F68-544B70866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e0c19941cb_0_15579:notes">
            <a:extLst>
              <a:ext uri="{FF2B5EF4-FFF2-40B4-BE49-F238E27FC236}">
                <a16:creationId xmlns:a16="http://schemas.microsoft.com/office/drawing/2014/main" id="{BF485BC3-5FDA-936C-C2A5-E8E491423E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e0c19941cb_0_15579:notes">
            <a:extLst>
              <a:ext uri="{FF2B5EF4-FFF2-40B4-BE49-F238E27FC236}">
                <a16:creationId xmlns:a16="http://schemas.microsoft.com/office/drawing/2014/main" id="{78ECFF11-3EE2-4781-5CB7-C8B4706B26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84394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3">
          <a:extLst>
            <a:ext uri="{FF2B5EF4-FFF2-40B4-BE49-F238E27FC236}">
              <a16:creationId xmlns:a16="http://schemas.microsoft.com/office/drawing/2014/main" id="{E84BD4A6-4E18-7BE9-30BC-69D03DB5A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e0c199426f_2_8:notes">
            <a:extLst>
              <a:ext uri="{FF2B5EF4-FFF2-40B4-BE49-F238E27FC236}">
                <a16:creationId xmlns:a16="http://schemas.microsoft.com/office/drawing/2014/main" id="{8DE9C363-3F2E-9394-7CBA-C1216C143F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e0c199426f_2_8:notes">
            <a:extLst>
              <a:ext uri="{FF2B5EF4-FFF2-40B4-BE49-F238E27FC236}">
                <a16:creationId xmlns:a16="http://schemas.microsoft.com/office/drawing/2014/main" id="{476CA188-EC59-6712-9234-A0E8EFB31D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14452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9">
          <a:extLst>
            <a:ext uri="{FF2B5EF4-FFF2-40B4-BE49-F238E27FC236}">
              <a16:creationId xmlns:a16="http://schemas.microsoft.com/office/drawing/2014/main" id="{D765EBFD-3069-EE84-2BFB-8F47CF256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ge073fce62e_0_211:notes">
            <a:extLst>
              <a:ext uri="{FF2B5EF4-FFF2-40B4-BE49-F238E27FC236}">
                <a16:creationId xmlns:a16="http://schemas.microsoft.com/office/drawing/2014/main" id="{3F05EA4D-A89F-ECB4-2791-185DF48CFA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1" name="Google Shape;1321;ge073fce62e_0_211:notes">
            <a:extLst>
              <a:ext uri="{FF2B5EF4-FFF2-40B4-BE49-F238E27FC236}">
                <a16:creationId xmlns:a16="http://schemas.microsoft.com/office/drawing/2014/main" id="{E1FBC9AF-0E86-852B-5C91-7539A6A3F9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81878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6" name="Google Shape;1726;g99f2f57a71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7" name="Google Shape;1727;g99f2f57a71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5">
          <a:extLst>
            <a:ext uri="{FF2B5EF4-FFF2-40B4-BE49-F238E27FC236}">
              <a16:creationId xmlns:a16="http://schemas.microsoft.com/office/drawing/2014/main" id="{7A79FA23-613A-F3EC-8A78-4F9307CF9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e0dedb1667_1_35:notes">
            <a:extLst>
              <a:ext uri="{FF2B5EF4-FFF2-40B4-BE49-F238E27FC236}">
                <a16:creationId xmlns:a16="http://schemas.microsoft.com/office/drawing/2014/main" id="{40085550-16E3-AA8C-36FE-E8D79D1C01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e0dedb1667_1_35:notes">
            <a:extLst>
              <a:ext uri="{FF2B5EF4-FFF2-40B4-BE49-F238E27FC236}">
                <a16:creationId xmlns:a16="http://schemas.microsoft.com/office/drawing/2014/main" id="{DC9CED9B-5668-7116-88DD-9E1147D9D0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42585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3">
          <a:extLst>
            <a:ext uri="{FF2B5EF4-FFF2-40B4-BE49-F238E27FC236}">
              <a16:creationId xmlns:a16="http://schemas.microsoft.com/office/drawing/2014/main" id="{3856A714-72EA-0000-2389-CE1762B64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e0c199426f_2_8:notes">
            <a:extLst>
              <a:ext uri="{FF2B5EF4-FFF2-40B4-BE49-F238E27FC236}">
                <a16:creationId xmlns:a16="http://schemas.microsoft.com/office/drawing/2014/main" id="{094D2B06-8656-A255-2D98-3E2CADF441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e0c199426f_2_8:notes">
            <a:extLst>
              <a:ext uri="{FF2B5EF4-FFF2-40B4-BE49-F238E27FC236}">
                <a16:creationId xmlns:a16="http://schemas.microsoft.com/office/drawing/2014/main" id="{E8B665F6-356A-7671-874A-1EA55C8089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5075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9">
          <a:extLst>
            <a:ext uri="{FF2B5EF4-FFF2-40B4-BE49-F238E27FC236}">
              <a16:creationId xmlns:a16="http://schemas.microsoft.com/office/drawing/2014/main" id="{0F81DEE9-E1C2-BB06-E22F-90795BC92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ge073fce62e_0_211:notes">
            <a:extLst>
              <a:ext uri="{FF2B5EF4-FFF2-40B4-BE49-F238E27FC236}">
                <a16:creationId xmlns:a16="http://schemas.microsoft.com/office/drawing/2014/main" id="{E730E364-46E9-A18A-3C18-931406ABEB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1" name="Google Shape;1321;ge073fce62e_0_211:notes">
            <a:extLst>
              <a:ext uri="{FF2B5EF4-FFF2-40B4-BE49-F238E27FC236}">
                <a16:creationId xmlns:a16="http://schemas.microsoft.com/office/drawing/2014/main" id="{9C55D81D-81AA-5997-968F-2725390F55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06145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3">
          <a:extLst>
            <a:ext uri="{FF2B5EF4-FFF2-40B4-BE49-F238E27FC236}">
              <a16:creationId xmlns:a16="http://schemas.microsoft.com/office/drawing/2014/main" id="{0AB78208-D113-7CA3-57DD-ECC6716E0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e0c199426f_2_8:notes">
            <a:extLst>
              <a:ext uri="{FF2B5EF4-FFF2-40B4-BE49-F238E27FC236}">
                <a16:creationId xmlns:a16="http://schemas.microsoft.com/office/drawing/2014/main" id="{216DCAAA-FF3F-C2C4-09C4-291EA99298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e0c199426f_2_8:notes">
            <a:extLst>
              <a:ext uri="{FF2B5EF4-FFF2-40B4-BE49-F238E27FC236}">
                <a16:creationId xmlns:a16="http://schemas.microsoft.com/office/drawing/2014/main" id="{2455AAF8-AF3E-D29C-48FE-28072D2B71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19354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3">
          <a:extLst>
            <a:ext uri="{FF2B5EF4-FFF2-40B4-BE49-F238E27FC236}">
              <a16:creationId xmlns:a16="http://schemas.microsoft.com/office/drawing/2014/main" id="{3FF539FB-D3B5-5EC1-14FD-3349154A7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e0c199426f_2_8:notes">
            <a:extLst>
              <a:ext uri="{FF2B5EF4-FFF2-40B4-BE49-F238E27FC236}">
                <a16:creationId xmlns:a16="http://schemas.microsoft.com/office/drawing/2014/main" id="{2AE6B393-71E2-40CF-7D05-716854F81E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e0c199426f_2_8:notes">
            <a:extLst>
              <a:ext uri="{FF2B5EF4-FFF2-40B4-BE49-F238E27FC236}">
                <a16:creationId xmlns:a16="http://schemas.microsoft.com/office/drawing/2014/main" id="{9D4A2F3F-FD58-3767-B09A-57851C88A3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4667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"/>
          <p:cNvSpPr txBox="1">
            <a:spLocks noGrp="1"/>
          </p:cNvSpPr>
          <p:nvPr>
            <p:ph type="title"/>
          </p:nvPr>
        </p:nvSpPr>
        <p:spPr>
          <a:xfrm>
            <a:off x="4068000" y="1695450"/>
            <a:ext cx="4099800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2" name="Google Shape;82;p3"/>
          <p:cNvSpPr txBox="1">
            <a:spLocks noGrp="1"/>
          </p:cNvSpPr>
          <p:nvPr>
            <p:ph type="title" idx="2" hasCustomPrompt="1"/>
          </p:nvPr>
        </p:nvSpPr>
        <p:spPr>
          <a:xfrm>
            <a:off x="1553400" y="1865376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83" name="Google Shape;83;p3"/>
          <p:cNvSpPr txBox="1">
            <a:spLocks noGrp="1"/>
          </p:cNvSpPr>
          <p:nvPr>
            <p:ph type="subTitle" idx="1"/>
          </p:nvPr>
        </p:nvSpPr>
        <p:spPr>
          <a:xfrm>
            <a:off x="4068000" y="3208375"/>
            <a:ext cx="4099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"/>
          <p:cNvSpPr/>
          <p:nvPr/>
        </p:nvSpPr>
        <p:spPr>
          <a:xfrm rot="2114048">
            <a:off x="6021621" y="-4177893"/>
            <a:ext cx="5792841" cy="5793187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3"/>
          <p:cNvSpPr/>
          <p:nvPr/>
        </p:nvSpPr>
        <p:spPr>
          <a:xfrm rot="2114170">
            <a:off x="2064472" y="4363955"/>
            <a:ext cx="3691321" cy="369149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_AND_BODY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>
            <a:spLocks noGrp="1"/>
          </p:cNvSpPr>
          <p:nvPr>
            <p:ph type="title"/>
          </p:nvPr>
        </p:nvSpPr>
        <p:spPr>
          <a:xfrm>
            <a:off x="2547900" y="539500"/>
            <a:ext cx="4048200" cy="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4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32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100"/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2" name="Google Shape;1211;p36">
            <a:extLst>
              <a:ext uri="{FF2B5EF4-FFF2-40B4-BE49-F238E27FC236}">
                <a16:creationId xmlns:a16="http://schemas.microsoft.com/office/drawing/2014/main" id="{E3EADFFD-059A-7D10-98FA-FEA804276D48}"/>
              </a:ext>
            </a:extLst>
          </p:cNvPr>
          <p:cNvSpPr/>
          <p:nvPr userDrawn="1"/>
        </p:nvSpPr>
        <p:spPr>
          <a:xfrm rot="-900712">
            <a:off x="7320871" y="-919060"/>
            <a:ext cx="2535226" cy="2519082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rgbClr val="00B0F0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titleOnly">
  <p:cSld name="TITLE_ONLY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"/>
          <p:cNvSpPr/>
          <p:nvPr/>
        </p:nvSpPr>
        <p:spPr>
          <a:xfrm rot="10800000">
            <a:off x="-1151174" y="-3169032"/>
            <a:ext cx="4070700" cy="40707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6"/>
          <p:cNvSpPr/>
          <p:nvPr/>
        </p:nvSpPr>
        <p:spPr>
          <a:xfrm rot="-5400000">
            <a:off x="8470275" y="1349900"/>
            <a:ext cx="3880200" cy="38802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6"/>
          <p:cNvSpPr/>
          <p:nvPr/>
        </p:nvSpPr>
        <p:spPr>
          <a:xfrm rot="-899637">
            <a:off x="-1436924" y="4311614"/>
            <a:ext cx="3151706" cy="3153734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6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6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title and description">
  <p:cSld name="SECTION_TITLE_AND_DESCRIPTION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9"/>
          <p:cNvSpPr txBox="1">
            <a:spLocks noGrp="1"/>
          </p:cNvSpPr>
          <p:nvPr>
            <p:ph type="title"/>
          </p:nvPr>
        </p:nvSpPr>
        <p:spPr>
          <a:xfrm>
            <a:off x="2646000" y="1316375"/>
            <a:ext cx="3852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13" name="Google Shape;313;p9"/>
          <p:cNvSpPr txBox="1">
            <a:spLocks noGrp="1"/>
          </p:cNvSpPr>
          <p:nvPr>
            <p:ph type="subTitle" idx="1"/>
          </p:nvPr>
        </p:nvSpPr>
        <p:spPr>
          <a:xfrm>
            <a:off x="2016450" y="2221500"/>
            <a:ext cx="51111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9"/>
          <p:cNvSpPr/>
          <p:nvPr/>
        </p:nvSpPr>
        <p:spPr>
          <a:xfrm rot="-900402">
            <a:off x="-2228047" y="-3881660"/>
            <a:ext cx="5309891" cy="530989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5" name="Google Shape;315;p9"/>
          <p:cNvGrpSpPr/>
          <p:nvPr/>
        </p:nvGrpSpPr>
        <p:grpSpPr>
          <a:xfrm>
            <a:off x="8138025" y="370625"/>
            <a:ext cx="561450" cy="1320050"/>
            <a:chOff x="1968125" y="4153700"/>
            <a:chExt cx="561450" cy="1320050"/>
          </a:xfrm>
        </p:grpSpPr>
        <p:sp>
          <p:nvSpPr>
            <p:cNvPr id="316" name="Google Shape;316;p9"/>
            <p:cNvSpPr/>
            <p:nvPr/>
          </p:nvSpPr>
          <p:spPr>
            <a:xfrm>
              <a:off x="1968125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8" y="2214"/>
                  </a:cubicBezTo>
                  <a:cubicBezTo>
                    <a:pt x="1714" y="2214"/>
                    <a:pt x="2213" y="1715"/>
                    <a:pt x="2213" y="1109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9"/>
            <p:cNvSpPr/>
            <p:nvPr/>
          </p:nvSpPr>
          <p:spPr>
            <a:xfrm>
              <a:off x="1968125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9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9"/>
            <p:cNvSpPr/>
            <p:nvPr/>
          </p:nvSpPr>
          <p:spPr>
            <a:xfrm>
              <a:off x="2126975" y="541837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9"/>
                  </a:cubicBezTo>
                  <a:cubicBezTo>
                    <a:pt x="1" y="1715"/>
                    <a:pt x="466" y="2214"/>
                    <a:pt x="1109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9"/>
            <p:cNvSpPr/>
            <p:nvPr/>
          </p:nvSpPr>
          <p:spPr>
            <a:xfrm>
              <a:off x="2126975" y="524522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9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9"/>
            <p:cNvSpPr/>
            <p:nvPr/>
          </p:nvSpPr>
          <p:spPr>
            <a:xfrm>
              <a:off x="1968125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8" y="2213"/>
                  </a:cubicBezTo>
                  <a:cubicBezTo>
                    <a:pt x="1714" y="2213"/>
                    <a:pt x="2213" y="1714"/>
                    <a:pt x="2213" y="1105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9"/>
            <p:cNvSpPr/>
            <p:nvPr/>
          </p:nvSpPr>
          <p:spPr>
            <a:xfrm>
              <a:off x="1968125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8" y="2214"/>
                  </a:cubicBezTo>
                  <a:cubicBezTo>
                    <a:pt x="1714" y="2214"/>
                    <a:pt x="2213" y="1715"/>
                    <a:pt x="2213" y="1106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9"/>
            <p:cNvSpPr/>
            <p:nvPr/>
          </p:nvSpPr>
          <p:spPr>
            <a:xfrm>
              <a:off x="2126975" y="50516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5"/>
                  </a:cubicBezTo>
                  <a:cubicBezTo>
                    <a:pt x="1" y="1714"/>
                    <a:pt x="466" y="2213"/>
                    <a:pt x="1109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9"/>
            <p:cNvSpPr/>
            <p:nvPr/>
          </p:nvSpPr>
          <p:spPr>
            <a:xfrm>
              <a:off x="2126975" y="487842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6"/>
                  </a:cubicBezTo>
                  <a:cubicBezTo>
                    <a:pt x="1" y="1715"/>
                    <a:pt x="466" y="2214"/>
                    <a:pt x="1109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9"/>
            <p:cNvSpPr/>
            <p:nvPr/>
          </p:nvSpPr>
          <p:spPr>
            <a:xfrm>
              <a:off x="2315350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6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9"/>
            <p:cNvSpPr/>
            <p:nvPr/>
          </p:nvSpPr>
          <p:spPr>
            <a:xfrm>
              <a:off x="2315350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9"/>
            <p:cNvSpPr/>
            <p:nvPr/>
          </p:nvSpPr>
          <p:spPr>
            <a:xfrm>
              <a:off x="2474225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5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9"/>
            <p:cNvSpPr/>
            <p:nvPr/>
          </p:nvSpPr>
          <p:spPr>
            <a:xfrm>
              <a:off x="2474225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9"/>
            <p:cNvSpPr/>
            <p:nvPr/>
          </p:nvSpPr>
          <p:spPr>
            <a:xfrm>
              <a:off x="2315350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6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9"/>
            <p:cNvSpPr/>
            <p:nvPr/>
          </p:nvSpPr>
          <p:spPr>
            <a:xfrm>
              <a:off x="2315350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6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9"/>
            <p:cNvSpPr/>
            <p:nvPr/>
          </p:nvSpPr>
          <p:spPr>
            <a:xfrm>
              <a:off x="2474225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5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9"/>
            <p:cNvSpPr/>
            <p:nvPr/>
          </p:nvSpPr>
          <p:spPr>
            <a:xfrm>
              <a:off x="2474225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5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9"/>
            <p:cNvSpPr/>
            <p:nvPr/>
          </p:nvSpPr>
          <p:spPr>
            <a:xfrm>
              <a:off x="1968125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8"/>
                  </a:cubicBezTo>
                  <a:cubicBezTo>
                    <a:pt x="2213" y="466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9"/>
            <p:cNvSpPr/>
            <p:nvPr/>
          </p:nvSpPr>
          <p:spPr>
            <a:xfrm>
              <a:off x="1968125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8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9"/>
            <p:cNvSpPr/>
            <p:nvPr/>
          </p:nvSpPr>
          <p:spPr>
            <a:xfrm>
              <a:off x="2126975" y="469365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466"/>
                    <a:pt x="1" y="1108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9"/>
            <p:cNvSpPr/>
            <p:nvPr/>
          </p:nvSpPr>
          <p:spPr>
            <a:xfrm>
              <a:off x="2126975" y="45205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8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9"/>
            <p:cNvSpPr/>
            <p:nvPr/>
          </p:nvSpPr>
          <p:spPr>
            <a:xfrm>
              <a:off x="1968125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6"/>
                  </a:cubicBezTo>
                  <a:cubicBezTo>
                    <a:pt x="2213" y="463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9"/>
            <p:cNvSpPr/>
            <p:nvPr/>
          </p:nvSpPr>
          <p:spPr>
            <a:xfrm>
              <a:off x="1968125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6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9"/>
            <p:cNvSpPr/>
            <p:nvPr/>
          </p:nvSpPr>
          <p:spPr>
            <a:xfrm>
              <a:off x="2126975" y="432685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463"/>
                    <a:pt x="1" y="1106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9"/>
            <p:cNvSpPr/>
            <p:nvPr/>
          </p:nvSpPr>
          <p:spPr>
            <a:xfrm>
              <a:off x="2126975" y="41537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6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9"/>
            <p:cNvSpPr/>
            <p:nvPr/>
          </p:nvSpPr>
          <p:spPr>
            <a:xfrm>
              <a:off x="2315350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9"/>
            <p:cNvSpPr/>
            <p:nvPr/>
          </p:nvSpPr>
          <p:spPr>
            <a:xfrm>
              <a:off x="2315350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9"/>
            <p:cNvSpPr/>
            <p:nvPr/>
          </p:nvSpPr>
          <p:spPr>
            <a:xfrm>
              <a:off x="2474225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9"/>
            <p:cNvSpPr/>
            <p:nvPr/>
          </p:nvSpPr>
          <p:spPr>
            <a:xfrm>
              <a:off x="2474225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9"/>
            <p:cNvSpPr/>
            <p:nvPr/>
          </p:nvSpPr>
          <p:spPr>
            <a:xfrm>
              <a:off x="2315350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9"/>
            <p:cNvSpPr/>
            <p:nvPr/>
          </p:nvSpPr>
          <p:spPr>
            <a:xfrm>
              <a:off x="2315350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9"/>
            <p:cNvSpPr/>
            <p:nvPr/>
          </p:nvSpPr>
          <p:spPr>
            <a:xfrm>
              <a:off x="2474225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9"/>
            <p:cNvSpPr/>
            <p:nvPr/>
          </p:nvSpPr>
          <p:spPr>
            <a:xfrm>
              <a:off x="2474225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8" name="Google Shape;348;p9"/>
          <p:cNvGrpSpPr/>
          <p:nvPr/>
        </p:nvGrpSpPr>
        <p:grpSpPr>
          <a:xfrm rot="5400000">
            <a:off x="735600" y="3885875"/>
            <a:ext cx="561450" cy="1320050"/>
            <a:chOff x="1968125" y="4153700"/>
            <a:chExt cx="561450" cy="1320050"/>
          </a:xfrm>
        </p:grpSpPr>
        <p:sp>
          <p:nvSpPr>
            <p:cNvPr id="349" name="Google Shape;349;p9"/>
            <p:cNvSpPr/>
            <p:nvPr/>
          </p:nvSpPr>
          <p:spPr>
            <a:xfrm>
              <a:off x="1968125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8" y="2214"/>
                  </a:cubicBezTo>
                  <a:cubicBezTo>
                    <a:pt x="1714" y="2214"/>
                    <a:pt x="2213" y="1715"/>
                    <a:pt x="2213" y="1109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9"/>
            <p:cNvSpPr/>
            <p:nvPr/>
          </p:nvSpPr>
          <p:spPr>
            <a:xfrm>
              <a:off x="1968125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9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9"/>
            <p:cNvSpPr/>
            <p:nvPr/>
          </p:nvSpPr>
          <p:spPr>
            <a:xfrm>
              <a:off x="2126975" y="541837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9"/>
                  </a:cubicBezTo>
                  <a:cubicBezTo>
                    <a:pt x="1" y="1715"/>
                    <a:pt x="466" y="2214"/>
                    <a:pt x="1109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9"/>
            <p:cNvSpPr/>
            <p:nvPr/>
          </p:nvSpPr>
          <p:spPr>
            <a:xfrm>
              <a:off x="2126975" y="524522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9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9"/>
            <p:cNvSpPr/>
            <p:nvPr/>
          </p:nvSpPr>
          <p:spPr>
            <a:xfrm>
              <a:off x="1968125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8" y="2213"/>
                  </a:cubicBezTo>
                  <a:cubicBezTo>
                    <a:pt x="1714" y="2213"/>
                    <a:pt x="2213" y="1714"/>
                    <a:pt x="2213" y="1105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9"/>
            <p:cNvSpPr/>
            <p:nvPr/>
          </p:nvSpPr>
          <p:spPr>
            <a:xfrm>
              <a:off x="1968125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8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8" y="2214"/>
                  </a:cubicBezTo>
                  <a:cubicBezTo>
                    <a:pt x="1714" y="2214"/>
                    <a:pt x="2213" y="1715"/>
                    <a:pt x="2213" y="1106"/>
                  </a:cubicBezTo>
                  <a:cubicBezTo>
                    <a:pt x="2213" y="501"/>
                    <a:pt x="1714" y="1"/>
                    <a:pt x="1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9"/>
            <p:cNvSpPr/>
            <p:nvPr/>
          </p:nvSpPr>
          <p:spPr>
            <a:xfrm>
              <a:off x="2126975" y="50516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5"/>
                  </a:cubicBezTo>
                  <a:cubicBezTo>
                    <a:pt x="1" y="1714"/>
                    <a:pt x="466" y="2213"/>
                    <a:pt x="1109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9"/>
            <p:cNvSpPr/>
            <p:nvPr/>
          </p:nvSpPr>
          <p:spPr>
            <a:xfrm>
              <a:off x="2126975" y="4878425"/>
              <a:ext cx="55375" cy="55375"/>
            </a:xfrm>
            <a:custGeom>
              <a:avLst/>
              <a:gdLst/>
              <a:ahLst/>
              <a:cxnLst/>
              <a:rect l="l" t="t" r="r" b="b"/>
              <a:pathLst>
                <a:path w="2215" h="2215" extrusionOk="0">
                  <a:moveTo>
                    <a:pt x="1109" y="1"/>
                  </a:moveTo>
                  <a:cubicBezTo>
                    <a:pt x="466" y="1"/>
                    <a:pt x="1" y="501"/>
                    <a:pt x="1" y="1106"/>
                  </a:cubicBezTo>
                  <a:cubicBezTo>
                    <a:pt x="1" y="1715"/>
                    <a:pt x="466" y="2214"/>
                    <a:pt x="1109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9"/>
            <p:cNvSpPr/>
            <p:nvPr/>
          </p:nvSpPr>
          <p:spPr>
            <a:xfrm>
              <a:off x="2315350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6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9"/>
            <p:cNvSpPr/>
            <p:nvPr/>
          </p:nvSpPr>
          <p:spPr>
            <a:xfrm>
              <a:off x="2315350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9"/>
            <p:cNvSpPr/>
            <p:nvPr/>
          </p:nvSpPr>
          <p:spPr>
            <a:xfrm>
              <a:off x="2474225" y="541837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5"/>
                    <a:pt x="500" y="2214"/>
                    <a:pt x="1105" y="2214"/>
                  </a:cubicBezTo>
                  <a:cubicBezTo>
                    <a:pt x="1714" y="2214"/>
                    <a:pt x="2214" y="1715"/>
                    <a:pt x="2214" y="1109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9"/>
            <p:cNvSpPr/>
            <p:nvPr/>
          </p:nvSpPr>
          <p:spPr>
            <a:xfrm>
              <a:off x="2474225" y="52452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9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9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9"/>
            <p:cNvSpPr/>
            <p:nvPr/>
          </p:nvSpPr>
          <p:spPr>
            <a:xfrm>
              <a:off x="2315350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6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9"/>
            <p:cNvSpPr/>
            <p:nvPr/>
          </p:nvSpPr>
          <p:spPr>
            <a:xfrm>
              <a:off x="2315350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6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6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9"/>
            <p:cNvSpPr/>
            <p:nvPr/>
          </p:nvSpPr>
          <p:spPr>
            <a:xfrm>
              <a:off x="2474225" y="50516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5"/>
                  </a:cubicBezTo>
                  <a:cubicBezTo>
                    <a:pt x="0" y="1714"/>
                    <a:pt x="500" y="2213"/>
                    <a:pt x="1105" y="2213"/>
                  </a:cubicBezTo>
                  <a:cubicBezTo>
                    <a:pt x="1714" y="2213"/>
                    <a:pt x="2214" y="1714"/>
                    <a:pt x="2214" y="1105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9"/>
            <p:cNvSpPr/>
            <p:nvPr/>
          </p:nvSpPr>
          <p:spPr>
            <a:xfrm>
              <a:off x="2474225" y="4878425"/>
              <a:ext cx="55350" cy="55375"/>
            </a:xfrm>
            <a:custGeom>
              <a:avLst/>
              <a:gdLst/>
              <a:ahLst/>
              <a:cxnLst/>
              <a:rect l="l" t="t" r="r" b="b"/>
              <a:pathLst>
                <a:path w="2214" h="2215" extrusionOk="0">
                  <a:moveTo>
                    <a:pt x="1105" y="1"/>
                  </a:moveTo>
                  <a:cubicBezTo>
                    <a:pt x="500" y="1"/>
                    <a:pt x="0" y="501"/>
                    <a:pt x="0" y="1106"/>
                  </a:cubicBezTo>
                  <a:cubicBezTo>
                    <a:pt x="0" y="1715"/>
                    <a:pt x="500" y="2214"/>
                    <a:pt x="1105" y="2214"/>
                  </a:cubicBezTo>
                  <a:cubicBezTo>
                    <a:pt x="1714" y="2214"/>
                    <a:pt x="2214" y="1715"/>
                    <a:pt x="2214" y="1106"/>
                  </a:cubicBezTo>
                  <a:cubicBezTo>
                    <a:pt x="2214" y="501"/>
                    <a:pt x="1714" y="1"/>
                    <a:pt x="1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9"/>
            <p:cNvSpPr/>
            <p:nvPr/>
          </p:nvSpPr>
          <p:spPr>
            <a:xfrm>
              <a:off x="1968125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8"/>
                  </a:cubicBezTo>
                  <a:cubicBezTo>
                    <a:pt x="2213" y="466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9"/>
            <p:cNvSpPr/>
            <p:nvPr/>
          </p:nvSpPr>
          <p:spPr>
            <a:xfrm>
              <a:off x="1968125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8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9"/>
            <p:cNvSpPr/>
            <p:nvPr/>
          </p:nvSpPr>
          <p:spPr>
            <a:xfrm>
              <a:off x="2126975" y="469365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466"/>
                    <a:pt x="1" y="1108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9"/>
            <p:cNvSpPr/>
            <p:nvPr/>
          </p:nvSpPr>
          <p:spPr>
            <a:xfrm>
              <a:off x="2126975" y="45205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8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9"/>
            <p:cNvSpPr/>
            <p:nvPr/>
          </p:nvSpPr>
          <p:spPr>
            <a:xfrm>
              <a:off x="1968125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6"/>
                  </a:cubicBezTo>
                  <a:cubicBezTo>
                    <a:pt x="2213" y="463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9"/>
            <p:cNvSpPr/>
            <p:nvPr/>
          </p:nvSpPr>
          <p:spPr>
            <a:xfrm>
              <a:off x="1968125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8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8" y="2214"/>
                  </a:cubicBezTo>
                  <a:cubicBezTo>
                    <a:pt x="1714" y="2214"/>
                    <a:pt x="2213" y="1714"/>
                    <a:pt x="2213" y="1106"/>
                  </a:cubicBezTo>
                  <a:cubicBezTo>
                    <a:pt x="2213" y="500"/>
                    <a:pt x="1714" y="0"/>
                    <a:pt x="1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9"/>
            <p:cNvSpPr/>
            <p:nvPr/>
          </p:nvSpPr>
          <p:spPr>
            <a:xfrm>
              <a:off x="2126975" y="432685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463"/>
                    <a:pt x="1" y="1106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9"/>
            <p:cNvSpPr/>
            <p:nvPr/>
          </p:nvSpPr>
          <p:spPr>
            <a:xfrm>
              <a:off x="2126975" y="4153700"/>
              <a:ext cx="55375" cy="55350"/>
            </a:xfrm>
            <a:custGeom>
              <a:avLst/>
              <a:gdLst/>
              <a:ahLst/>
              <a:cxnLst/>
              <a:rect l="l" t="t" r="r" b="b"/>
              <a:pathLst>
                <a:path w="2215" h="2214" extrusionOk="0">
                  <a:moveTo>
                    <a:pt x="1109" y="0"/>
                  </a:moveTo>
                  <a:cubicBezTo>
                    <a:pt x="466" y="0"/>
                    <a:pt x="1" y="500"/>
                    <a:pt x="1" y="1106"/>
                  </a:cubicBezTo>
                  <a:cubicBezTo>
                    <a:pt x="1" y="1714"/>
                    <a:pt x="466" y="2214"/>
                    <a:pt x="1109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9"/>
            <p:cNvSpPr/>
            <p:nvPr/>
          </p:nvSpPr>
          <p:spPr>
            <a:xfrm>
              <a:off x="2315350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9"/>
            <p:cNvSpPr/>
            <p:nvPr/>
          </p:nvSpPr>
          <p:spPr>
            <a:xfrm>
              <a:off x="2315350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9"/>
            <p:cNvSpPr/>
            <p:nvPr/>
          </p:nvSpPr>
          <p:spPr>
            <a:xfrm>
              <a:off x="2474225" y="46936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466"/>
                    <a:pt x="0" y="1108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466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9"/>
            <p:cNvSpPr/>
            <p:nvPr/>
          </p:nvSpPr>
          <p:spPr>
            <a:xfrm>
              <a:off x="2474225" y="45205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8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8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9"/>
            <p:cNvSpPr/>
            <p:nvPr/>
          </p:nvSpPr>
          <p:spPr>
            <a:xfrm>
              <a:off x="2315350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9"/>
            <p:cNvSpPr/>
            <p:nvPr/>
          </p:nvSpPr>
          <p:spPr>
            <a:xfrm>
              <a:off x="2315350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6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6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9"/>
            <p:cNvSpPr/>
            <p:nvPr/>
          </p:nvSpPr>
          <p:spPr>
            <a:xfrm>
              <a:off x="2474225" y="432685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463"/>
                    <a:pt x="0" y="1106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463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9"/>
            <p:cNvSpPr/>
            <p:nvPr/>
          </p:nvSpPr>
          <p:spPr>
            <a:xfrm>
              <a:off x="2474225" y="4153700"/>
              <a:ext cx="55350" cy="55350"/>
            </a:xfrm>
            <a:custGeom>
              <a:avLst/>
              <a:gdLst/>
              <a:ahLst/>
              <a:cxnLst/>
              <a:rect l="l" t="t" r="r" b="b"/>
              <a:pathLst>
                <a:path w="2214" h="2214" extrusionOk="0">
                  <a:moveTo>
                    <a:pt x="1105" y="0"/>
                  </a:moveTo>
                  <a:cubicBezTo>
                    <a:pt x="500" y="0"/>
                    <a:pt x="0" y="500"/>
                    <a:pt x="0" y="1106"/>
                  </a:cubicBezTo>
                  <a:cubicBezTo>
                    <a:pt x="0" y="1714"/>
                    <a:pt x="500" y="2214"/>
                    <a:pt x="1105" y="2214"/>
                  </a:cubicBezTo>
                  <a:cubicBezTo>
                    <a:pt x="1714" y="2214"/>
                    <a:pt x="2214" y="1714"/>
                    <a:pt x="2214" y="1106"/>
                  </a:cubicBezTo>
                  <a:cubicBezTo>
                    <a:pt x="2214" y="500"/>
                    <a:pt x="1714" y="0"/>
                    <a:pt x="1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ig number" userDrawn="1">
  <p:cSld name="BIG_NUMBER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1"/>
          <p:cNvSpPr/>
          <p:nvPr/>
        </p:nvSpPr>
        <p:spPr>
          <a:xfrm rot="-900402">
            <a:off x="7220753" y="3436490"/>
            <a:ext cx="5309891" cy="530989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11"/>
          <p:cNvSpPr/>
          <p:nvPr/>
        </p:nvSpPr>
        <p:spPr>
          <a:xfrm rot="-900402">
            <a:off x="-951697" y="-4374010"/>
            <a:ext cx="5309891" cy="530989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11"/>
          <p:cNvSpPr/>
          <p:nvPr/>
        </p:nvSpPr>
        <p:spPr>
          <a:xfrm rot="-900343">
            <a:off x="-5725187" y="2400474"/>
            <a:ext cx="7719122" cy="7719122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1">
  <p:cSld name="SECTION_HEADER_1"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20"/>
          <p:cNvSpPr txBox="1">
            <a:spLocks noGrp="1"/>
          </p:cNvSpPr>
          <p:nvPr>
            <p:ph type="title"/>
          </p:nvPr>
        </p:nvSpPr>
        <p:spPr>
          <a:xfrm>
            <a:off x="1026900" y="1649088"/>
            <a:ext cx="4099800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09" name="Google Shape;709;p20"/>
          <p:cNvSpPr txBox="1">
            <a:spLocks noGrp="1"/>
          </p:cNvSpPr>
          <p:nvPr>
            <p:ph type="title" idx="2" hasCustomPrompt="1"/>
          </p:nvPr>
        </p:nvSpPr>
        <p:spPr>
          <a:xfrm>
            <a:off x="6099350" y="1862850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10" name="Google Shape;710;p20"/>
          <p:cNvSpPr txBox="1">
            <a:spLocks noGrp="1"/>
          </p:cNvSpPr>
          <p:nvPr>
            <p:ph type="subTitle" idx="1"/>
          </p:nvPr>
        </p:nvSpPr>
        <p:spPr>
          <a:xfrm>
            <a:off x="1026900" y="2781013"/>
            <a:ext cx="4099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0"/>
          <p:cNvSpPr/>
          <p:nvPr/>
        </p:nvSpPr>
        <p:spPr>
          <a:xfrm rot="2114048">
            <a:off x="-3111454" y="-4056768"/>
            <a:ext cx="5792841" cy="5793187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Four Columns">
  <p:cSld name="CUSTOM_5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23"/>
          <p:cNvSpPr txBox="1">
            <a:spLocks noGrp="1"/>
          </p:cNvSpPr>
          <p:nvPr>
            <p:ph type="title"/>
          </p:nvPr>
        </p:nvSpPr>
        <p:spPr>
          <a:xfrm>
            <a:off x="2336400" y="539500"/>
            <a:ext cx="4471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63" name="Google Shape;863;p23"/>
          <p:cNvSpPr txBox="1">
            <a:spLocks noGrp="1"/>
          </p:cNvSpPr>
          <p:nvPr>
            <p:ph type="title" idx="2"/>
          </p:nvPr>
        </p:nvSpPr>
        <p:spPr>
          <a:xfrm>
            <a:off x="2310550" y="18468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4" name="Google Shape;864;p23"/>
          <p:cNvSpPr txBox="1">
            <a:spLocks noGrp="1"/>
          </p:cNvSpPr>
          <p:nvPr>
            <p:ph type="subTitle" idx="1"/>
          </p:nvPr>
        </p:nvSpPr>
        <p:spPr>
          <a:xfrm>
            <a:off x="2310550" y="22047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5" name="Google Shape;865;p23"/>
          <p:cNvSpPr txBox="1">
            <a:spLocks noGrp="1"/>
          </p:cNvSpPr>
          <p:nvPr>
            <p:ph type="title" idx="3"/>
          </p:nvPr>
        </p:nvSpPr>
        <p:spPr>
          <a:xfrm>
            <a:off x="4855254" y="18468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6" name="Google Shape;866;p23"/>
          <p:cNvSpPr txBox="1">
            <a:spLocks noGrp="1"/>
          </p:cNvSpPr>
          <p:nvPr>
            <p:ph type="subTitle" idx="4"/>
          </p:nvPr>
        </p:nvSpPr>
        <p:spPr>
          <a:xfrm>
            <a:off x="4855254" y="22047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7" name="Google Shape;867;p23"/>
          <p:cNvSpPr txBox="1">
            <a:spLocks noGrp="1"/>
          </p:cNvSpPr>
          <p:nvPr>
            <p:ph type="title" idx="5"/>
          </p:nvPr>
        </p:nvSpPr>
        <p:spPr>
          <a:xfrm>
            <a:off x="2310550" y="32802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8" name="Google Shape;868;p23"/>
          <p:cNvSpPr txBox="1">
            <a:spLocks noGrp="1"/>
          </p:cNvSpPr>
          <p:nvPr>
            <p:ph type="subTitle" idx="6"/>
          </p:nvPr>
        </p:nvSpPr>
        <p:spPr>
          <a:xfrm>
            <a:off x="2310550" y="36381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"/>
          <p:cNvSpPr txBox="1">
            <a:spLocks noGrp="1"/>
          </p:cNvSpPr>
          <p:nvPr>
            <p:ph type="title" idx="7"/>
          </p:nvPr>
        </p:nvSpPr>
        <p:spPr>
          <a:xfrm>
            <a:off x="4855254" y="32802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70" name="Google Shape;870;p23"/>
          <p:cNvSpPr txBox="1">
            <a:spLocks noGrp="1"/>
          </p:cNvSpPr>
          <p:nvPr>
            <p:ph type="subTitle" idx="8"/>
          </p:nvPr>
        </p:nvSpPr>
        <p:spPr>
          <a:xfrm>
            <a:off x="4855254" y="36381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2" name="Google Shape;872;p23"/>
          <p:cNvSpPr/>
          <p:nvPr/>
        </p:nvSpPr>
        <p:spPr>
          <a:xfrm>
            <a:off x="7399953" y="1653365"/>
            <a:ext cx="5310000" cy="53100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hanks">
  <p:cSld name="CUSTOM_3"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27"/>
          <p:cNvSpPr txBox="1">
            <a:spLocks noGrp="1"/>
          </p:cNvSpPr>
          <p:nvPr>
            <p:ph type="title"/>
          </p:nvPr>
        </p:nvSpPr>
        <p:spPr>
          <a:xfrm>
            <a:off x="720000" y="375273"/>
            <a:ext cx="4294800" cy="12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42" name="Google Shape;1142;p27"/>
          <p:cNvSpPr txBox="1">
            <a:spLocks noGrp="1"/>
          </p:cNvSpPr>
          <p:nvPr>
            <p:ph type="subTitle" idx="1"/>
          </p:nvPr>
        </p:nvSpPr>
        <p:spPr>
          <a:xfrm>
            <a:off x="720000" y="1517425"/>
            <a:ext cx="3434700" cy="14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">
  <p:cSld name="CUSTOM_9">
    <p:spTree>
      <p:nvGrpSpPr>
        <p:cNvPr id="1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p28"/>
          <p:cNvSpPr/>
          <p:nvPr/>
        </p:nvSpPr>
        <p:spPr>
          <a:xfrm>
            <a:off x="-1139675" y="1228350"/>
            <a:ext cx="2127900" cy="21279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7" name="Google Shape;1147;p28"/>
          <p:cNvSpPr/>
          <p:nvPr/>
        </p:nvSpPr>
        <p:spPr>
          <a:xfrm>
            <a:off x="5765300" y="2033550"/>
            <a:ext cx="4524600" cy="45246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1">
  <p:cSld name="CUSTOM_9_1"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p29"/>
          <p:cNvSpPr/>
          <p:nvPr/>
        </p:nvSpPr>
        <p:spPr>
          <a:xfrm>
            <a:off x="-724800" y="-1188625"/>
            <a:ext cx="2127900" cy="21279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0" name="Google Shape;1150;p29"/>
          <p:cNvSpPr/>
          <p:nvPr/>
        </p:nvSpPr>
        <p:spPr>
          <a:xfrm>
            <a:off x="2446050" y="4608575"/>
            <a:ext cx="4524600" cy="45246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2">
  <p:cSld name="Section header 2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21"/>
          <p:cNvSpPr txBox="1">
            <a:spLocks noGrp="1"/>
          </p:cNvSpPr>
          <p:nvPr>
            <p:ph type="title"/>
          </p:nvPr>
        </p:nvSpPr>
        <p:spPr>
          <a:xfrm>
            <a:off x="2522100" y="2957025"/>
            <a:ext cx="40998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48" name="Google Shape;748;p21"/>
          <p:cNvSpPr txBox="1">
            <a:spLocks noGrp="1"/>
          </p:cNvSpPr>
          <p:nvPr>
            <p:ph type="title" idx="2" hasCustomPrompt="1"/>
          </p:nvPr>
        </p:nvSpPr>
        <p:spPr>
          <a:xfrm>
            <a:off x="3775200" y="935475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49" name="Google Shape;749;p21"/>
          <p:cNvSpPr txBox="1">
            <a:spLocks noGrp="1"/>
          </p:cNvSpPr>
          <p:nvPr>
            <p:ph type="subTitle" idx="1"/>
          </p:nvPr>
        </p:nvSpPr>
        <p:spPr>
          <a:xfrm>
            <a:off x="2522100" y="3796400"/>
            <a:ext cx="4099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0" name="Google Shape;750;p21"/>
          <p:cNvSpPr/>
          <p:nvPr/>
        </p:nvSpPr>
        <p:spPr>
          <a:xfrm rot="-900520">
            <a:off x="-2140877" y="-896369"/>
            <a:ext cx="4514505" cy="4514505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1" name="Google Shape;751;p21"/>
          <p:cNvSpPr/>
          <p:nvPr/>
        </p:nvSpPr>
        <p:spPr>
          <a:xfrm rot="-900491">
            <a:off x="7229969" y="1458392"/>
            <a:ext cx="7442161" cy="744216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4064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 flip="none" rotWithShape="1">
          <a:gsLst>
            <a:gs pos="0">
              <a:srgbClr val="7EB301"/>
            </a:gs>
            <a:gs pos="100000">
              <a:srgbClr val="0198E9"/>
            </a:gs>
          </a:gsLst>
          <a:lin ang="13500000" scaled="1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5" r:id="rId4"/>
    <p:sldLayoutId id="2147483657" r:id="rId5"/>
    <p:sldLayoutId id="2147483666" r:id="rId6"/>
    <p:sldLayoutId id="2147483669" r:id="rId7"/>
    <p:sldLayoutId id="2147483673" r:id="rId8"/>
    <p:sldLayoutId id="2147483674" r:id="rId9"/>
    <p:sldLayoutId id="2147483675" r:id="rId10"/>
    <p:sldLayoutId id="214748367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diagramColors" Target="../diagrams/colors1.xml"/><Relationship Id="rId5" Type="http://schemas.openxmlformats.org/officeDocument/2006/relationships/image" Target="../media/image3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2.png"/><Relationship Id="rId9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eg"/><Relationship Id="rId11" Type="http://schemas.openxmlformats.org/officeDocument/2006/relationships/image" Target="../media/image15.jpeg"/><Relationship Id="rId5" Type="http://schemas.openxmlformats.org/officeDocument/2006/relationships/image" Target="../media/image3.png"/><Relationship Id="rId10" Type="http://schemas.openxmlformats.org/officeDocument/2006/relationships/image" Target="../media/image14.jpeg"/><Relationship Id="rId4" Type="http://schemas.openxmlformats.org/officeDocument/2006/relationships/image" Target="../media/image2.png"/><Relationship Id="rId9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07">
          <a:extLst>
            <a:ext uri="{FF2B5EF4-FFF2-40B4-BE49-F238E27FC236}">
              <a16:creationId xmlns:a16="http://schemas.microsoft.com/office/drawing/2014/main" id="{53BD3942-64FC-579E-FAD9-B4D937CE6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08249F9-537A-109D-D7CA-D8FEC6C1D0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Google Shape;1167;p33">
            <a:extLst>
              <a:ext uri="{FF2B5EF4-FFF2-40B4-BE49-F238E27FC236}">
                <a16:creationId xmlns:a16="http://schemas.microsoft.com/office/drawing/2014/main" id="{3FF3C78E-123B-54E9-77A7-BD1E8C4B8D8C}"/>
              </a:ext>
            </a:extLst>
          </p:cNvPr>
          <p:cNvSpPr txBox="1">
            <a:spLocks/>
          </p:cNvSpPr>
          <p:nvPr/>
        </p:nvSpPr>
        <p:spPr>
          <a:xfrm>
            <a:off x="359127" y="3343760"/>
            <a:ext cx="8372799" cy="101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M. Jean </a:t>
            </a:r>
            <a:r>
              <a:rPr lang="fr-FR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Francois</a:t>
            </a:r>
            <a: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 </a:t>
            </a:r>
            <a:r>
              <a:rPr lang="fr-FR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Malavielle</a:t>
            </a:r>
            <a: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 : Coordinateur Global Reporters, Professeur d’EPS lycée Montaigne à Paris et enseignant pilote des projets « Climat Action Plan » (CAP) dans son établissement. </a:t>
            </a:r>
          </a:p>
          <a:p>
            <a:r>
              <a:rPr lang="fr-FR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M.Osman</a:t>
            </a:r>
            <a: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 Ali </a:t>
            </a:r>
            <a:r>
              <a:rPr lang="fr-FR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Soubaneh</a:t>
            </a:r>
            <a: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: Formateur chercheur au CFEN</a:t>
            </a:r>
          </a:p>
          <a:p>
            <a: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M. Hassan </a:t>
            </a:r>
            <a:r>
              <a:rPr lang="fr-FR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Miguil</a:t>
            </a:r>
            <a: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 </a:t>
            </a:r>
            <a:r>
              <a:rPr lang="fr-FR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Atteyeh</a:t>
            </a:r>
            <a: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: Formateur chercheur au CFEN</a:t>
            </a:r>
          </a:p>
          <a:p>
            <a: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Mme </a:t>
            </a:r>
            <a:r>
              <a:rPr lang="fr-FR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Zeinab</a:t>
            </a:r>
            <a: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 Abdi Djama : Enseignante de SVT, CEM Bilingue et Technologique de Djibouti</a:t>
            </a:r>
          </a:p>
          <a:p>
            <a:pPr marL="0" indent="0"/>
            <a:endParaRPr lang="fr-FR" sz="2000" dirty="0">
              <a:solidFill>
                <a:schemeClr val="lt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sp>
        <p:nvSpPr>
          <p:cNvPr id="13" name="Google Shape;1167;p33">
            <a:extLst>
              <a:ext uri="{FF2B5EF4-FFF2-40B4-BE49-F238E27FC236}">
                <a16:creationId xmlns:a16="http://schemas.microsoft.com/office/drawing/2014/main" id="{17594970-D6D7-85E5-BBE5-31355E445497}"/>
              </a:ext>
            </a:extLst>
          </p:cNvPr>
          <p:cNvSpPr txBox="1">
            <a:spLocks/>
          </p:cNvSpPr>
          <p:nvPr/>
        </p:nvSpPr>
        <p:spPr>
          <a:xfrm>
            <a:off x="460910" y="1305233"/>
            <a:ext cx="8342658" cy="1502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pPr marL="0" indent="0" algn="ctr"/>
            <a:r>
              <a:rPr lang="fr-FR" sz="3200" b="1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Expérimenter une Education au développement durable (EDD) systémique à Djibouti</a:t>
            </a:r>
          </a:p>
          <a:p>
            <a:pPr marL="0" indent="0" algn="ctr"/>
            <a:endParaRPr lang="fr-FR" sz="1200" b="1" dirty="0">
              <a:latin typeface="Noto Sans Light" charset="0"/>
              <a:ea typeface="Noto Sans Light" charset="0"/>
              <a:cs typeface="Noto Sans Light" charset="0"/>
            </a:endParaRPr>
          </a:p>
          <a:p>
            <a:pPr marL="0" indent="0" algn="ctr"/>
            <a:r>
              <a:rPr lang="fr-FR" sz="2400" dirty="0"/>
              <a:t>Période : 2024–2025</a:t>
            </a:r>
          </a:p>
          <a:p>
            <a:pPr marL="0" indent="0"/>
            <a:endParaRPr lang="fr-FR" sz="2000" dirty="0">
              <a:solidFill>
                <a:schemeClr val="lt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sp>
        <p:nvSpPr>
          <p:cNvPr id="2" name="Google Shape;1208;p36">
            <a:extLst>
              <a:ext uri="{FF2B5EF4-FFF2-40B4-BE49-F238E27FC236}">
                <a16:creationId xmlns:a16="http://schemas.microsoft.com/office/drawing/2014/main" id="{CFABD80C-7937-D668-D0FF-216D5EAC04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0573" y="179637"/>
            <a:ext cx="8402854" cy="35205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r-FR" sz="1200" i="1" dirty="0"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  <a:t>Journées nationales de l'innovation et de la recherche-action</a:t>
            </a:r>
            <a:endParaRPr sz="1200" i="1" dirty="0">
              <a:latin typeface="Noto Sans SemiBold" panose="020B0502040504020204" pitchFamily="34" charset="0"/>
              <a:ea typeface="Noto Sans SemiBold" panose="020B0502040504020204" pitchFamily="34" charset="0"/>
              <a:cs typeface="Noto Sans SemiBold" panose="020B050204050402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CA763D8-7726-0D21-5B59-680961D6911C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D545441-5321-3C44-518F-3EA0289517C0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8" name="Image 7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4FB254E4-8126-8E66-FBB4-6FDD1F4D15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9" name="Image 8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B8BF9535-F716-C335-3E30-4A235E3118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1" name="Image 10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250BA1C4-6FA5-647F-9353-55E814BBA0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4" name="Image 3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5E6DDE09-9FA3-2075-540A-0894907BD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6" name="Image 5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F4168E56-CBBB-D51E-CCFB-600942FF4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2668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8100000" scaled="1"/>
          <a:tileRect/>
        </a:gradFill>
        <a:effectLst/>
      </p:bgPr>
    </p:bg>
    <p:spTree>
      <p:nvGrpSpPr>
        <p:cNvPr id="1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p36"/>
          <p:cNvSpPr txBox="1">
            <a:spLocks noGrp="1"/>
          </p:cNvSpPr>
          <p:nvPr>
            <p:ph type="title"/>
          </p:nvPr>
        </p:nvSpPr>
        <p:spPr>
          <a:xfrm>
            <a:off x="3735783" y="1246371"/>
            <a:ext cx="4099800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Contexte</a:t>
            </a:r>
            <a:endParaRPr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1209" name="Google Shape;1209;p36"/>
          <p:cNvSpPr txBox="1">
            <a:spLocks noGrp="1"/>
          </p:cNvSpPr>
          <p:nvPr>
            <p:ph type="title" idx="2"/>
          </p:nvPr>
        </p:nvSpPr>
        <p:spPr>
          <a:xfrm>
            <a:off x="1308417" y="1474971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1</a:t>
            </a:r>
            <a:endParaRPr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FD0856B-A49D-3C52-0AEF-111EC526224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01DB06-0016-70C1-A766-7F039951398C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48C01ECF-5369-6D96-D20E-BB137607628F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5911A1C6-CBC8-4865-ADD1-146ED60B9B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042A5E78-831B-0EE0-04D1-188A2A81BD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16CBEE4-1729-4E60-B9EE-28FEF2A921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155A7CD4-AE74-57C4-6856-1056F213B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6A30EF21-AF43-C8E4-B2FD-07601D346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Google Shape;1211;p36">
            <a:extLst>
              <a:ext uri="{FF2B5EF4-FFF2-40B4-BE49-F238E27FC236}">
                <a16:creationId xmlns:a16="http://schemas.microsoft.com/office/drawing/2014/main" id="{F971B298-A694-C98D-3EF5-08C2E0C9535E}"/>
              </a:ext>
            </a:extLst>
          </p:cNvPr>
          <p:cNvSpPr/>
          <p:nvPr/>
        </p:nvSpPr>
        <p:spPr>
          <a:xfrm rot="-900712">
            <a:off x="983483" y="1062139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2548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33"/>
          <p:cNvSpPr txBox="1">
            <a:spLocks noGrp="1"/>
          </p:cNvSpPr>
          <p:nvPr>
            <p:ph type="title"/>
          </p:nvPr>
        </p:nvSpPr>
        <p:spPr>
          <a:xfrm>
            <a:off x="241738" y="463449"/>
            <a:ext cx="8713076" cy="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CONTEXTE : EDD LINÉAIRE VS EDD SYSTÉMIQUE </a:t>
            </a:r>
          </a:p>
        </p:txBody>
      </p:sp>
      <p:sp>
        <p:nvSpPr>
          <p:cNvPr id="5" name="Google Shape;1283;p43">
            <a:extLst>
              <a:ext uri="{FF2B5EF4-FFF2-40B4-BE49-F238E27FC236}">
                <a16:creationId xmlns:a16="http://schemas.microsoft.com/office/drawing/2014/main" id="{C1A5F41F-0F54-2969-BAD8-D65967994D51}"/>
              </a:ext>
            </a:extLst>
          </p:cNvPr>
          <p:cNvSpPr txBox="1">
            <a:spLocks/>
          </p:cNvSpPr>
          <p:nvPr/>
        </p:nvSpPr>
        <p:spPr>
          <a:xfrm>
            <a:off x="688178" y="1089565"/>
            <a:ext cx="8281843" cy="105844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dk1"/>
              </a:buClr>
              <a:buSzPts val="1400"/>
            </a:pPr>
            <a:endParaRPr lang="fr-FR" sz="20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32A760-ADCC-DDB3-426F-E9F9B27E4E2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63234" y="1391921"/>
            <a:ext cx="53187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État actuel : </a:t>
            </a:r>
          </a:p>
          <a:p>
            <a:endParaRPr lang="fr-FR" sz="2000" dirty="0">
              <a:latin typeface="Noto Sans Light" charset="0"/>
              <a:ea typeface="Noto Sans Light" charset="0"/>
              <a:cs typeface="Noto Sans Light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EDD souvent périphérique, cantonnée aux clubs.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930EF051-2771-1AB2-8DF2-058151BE02C3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DFA8E868-86D0-3665-79CB-738F4B1959B0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BCDA7F16-AEBD-F5A8-8FEB-E2FE4E3318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9950A9CD-C8FB-66D7-D546-D5C9883F3D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AAAD0593-73E2-437E-145A-5F08246C15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5F8F1FE9-BB99-DF14-C784-D4AD11117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76ADD7B1-F9A4-9857-CDBA-96BDA1A7D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pic>
        <p:nvPicPr>
          <p:cNvPr id="3" name="Imag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55948" y="1469907"/>
            <a:ext cx="3188052" cy="1445696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463234" y="2991556"/>
            <a:ext cx="85067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Curriculum disciplinaire cloisonné malgré les thématiques EDD.</a:t>
            </a:r>
          </a:p>
          <a:p>
            <a:endParaRPr lang="fr-FR" sz="2000" dirty="0">
              <a:latin typeface="Noto Sans Light" charset="0"/>
              <a:ea typeface="Noto Sans Light" charset="0"/>
              <a:cs typeface="Noto Sans Light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Projets peu ancrés dans les pratiques pédagogiques quotidiennes.</a:t>
            </a:r>
          </a:p>
          <a:p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33"/>
          <p:cNvSpPr txBox="1">
            <a:spLocks noGrp="1"/>
          </p:cNvSpPr>
          <p:nvPr>
            <p:ph type="title"/>
          </p:nvPr>
        </p:nvSpPr>
        <p:spPr>
          <a:xfrm>
            <a:off x="241738" y="463449"/>
            <a:ext cx="8713076" cy="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CONTEXTE : EDD LINÉAIRE VS EDD SYSTÉMIQUE </a:t>
            </a:r>
          </a:p>
        </p:txBody>
      </p:sp>
      <p:sp>
        <p:nvSpPr>
          <p:cNvPr id="5" name="Google Shape;1283;p43">
            <a:extLst>
              <a:ext uri="{FF2B5EF4-FFF2-40B4-BE49-F238E27FC236}">
                <a16:creationId xmlns:a16="http://schemas.microsoft.com/office/drawing/2014/main" id="{C1A5F41F-0F54-2969-BAD8-D65967994D51}"/>
              </a:ext>
            </a:extLst>
          </p:cNvPr>
          <p:cNvSpPr txBox="1">
            <a:spLocks/>
          </p:cNvSpPr>
          <p:nvPr/>
        </p:nvSpPr>
        <p:spPr>
          <a:xfrm>
            <a:off x="688178" y="1089565"/>
            <a:ext cx="8281843" cy="105844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dk1"/>
              </a:buClr>
              <a:buSzPts val="1400"/>
            </a:pPr>
            <a:endParaRPr lang="fr-FR" sz="20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32A760-ADCC-DDB3-426F-E9F9B27E4E2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51944" y="1546151"/>
            <a:ext cx="791428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Notre expérimentation 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>
              <a:latin typeface="Noto Sans Light" charset="0"/>
              <a:ea typeface="Noto Sans Light" charset="0"/>
              <a:cs typeface="Noto Sans Light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Rendre l'EDD transversale, systémique et </a:t>
            </a:r>
            <a:r>
              <a:rPr lang="fr-FR" sz="2000" dirty="0" err="1">
                <a:latin typeface="Noto Sans Light" charset="0"/>
                <a:ea typeface="Noto Sans Light" charset="0"/>
                <a:cs typeface="Noto Sans Light" charset="0"/>
              </a:rPr>
              <a:t>curriculaire</a:t>
            </a:r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Noto Sans Light" charset="0"/>
              <a:ea typeface="Noto Sans Light" charset="0"/>
              <a:cs typeface="Noto Sans Light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930EF051-2771-1AB2-8DF2-058151BE02C3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DFA8E868-86D0-3665-79CB-738F4B1959B0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BCDA7F16-AEBD-F5A8-8FEB-E2FE4E3318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9950A9CD-C8FB-66D7-D546-D5C9883F3D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AAAD0593-73E2-437E-145A-5F08246C15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5F8F1FE9-BB99-DF14-C784-D4AD11117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76ADD7B1-F9A4-9857-CDBA-96BDA1A7D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2130303639"/>
              </p:ext>
            </p:extLst>
          </p:nvPr>
        </p:nvGraphicFramePr>
        <p:xfrm>
          <a:off x="679716" y="2915527"/>
          <a:ext cx="7171436" cy="1180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9737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p44"/>
          <p:cNvSpPr txBox="1">
            <a:spLocks noGrp="1"/>
          </p:cNvSpPr>
          <p:nvPr>
            <p:ph type="title" idx="2"/>
          </p:nvPr>
        </p:nvSpPr>
        <p:spPr>
          <a:xfrm>
            <a:off x="6734151" y="1862850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2</a:t>
            </a:r>
            <a:endParaRPr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15" name="Google Shape;1208;p36">
            <a:extLst>
              <a:ext uri="{FF2B5EF4-FFF2-40B4-BE49-F238E27FC236}">
                <a16:creationId xmlns:a16="http://schemas.microsoft.com/office/drawing/2014/main" id="{D6835BF9-C4F1-FB17-7C2A-FE862BEE57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9568" y="1676551"/>
            <a:ext cx="5814752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r-FR" sz="4400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Expérimentation</a:t>
            </a:r>
            <a:endParaRPr lang="fr-FR" sz="48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AA88A5-BFEB-5C0A-EF41-4B312016F0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30EF051-2771-1AB2-8DF2-058151BE02C3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DFA8E868-86D0-3665-79CB-738F4B1959B0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7" name="Image 6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BCDA7F16-AEBD-F5A8-8FEB-E2FE4E3318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9950A9CD-C8FB-66D7-D546-D5C9883F3D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AAAD0593-73E2-437E-145A-5F08246C15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5" name="Image 4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5F8F1FE9-BB99-DF14-C784-D4AD11117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6" name="Image 5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76ADD7B1-F9A4-9857-CDBA-96BDA1A7D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Google Shape;1211;p36">
            <a:extLst>
              <a:ext uri="{FF2B5EF4-FFF2-40B4-BE49-F238E27FC236}">
                <a16:creationId xmlns:a16="http://schemas.microsoft.com/office/drawing/2014/main" id="{7D62CB0A-2DA5-7F8E-EAD4-F41699D10755}"/>
              </a:ext>
            </a:extLst>
          </p:cNvPr>
          <p:cNvSpPr/>
          <p:nvPr/>
        </p:nvSpPr>
        <p:spPr>
          <a:xfrm rot="-900712">
            <a:off x="6396887" y="1450017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35"/>
          <p:cNvSpPr/>
          <p:nvPr/>
        </p:nvSpPr>
        <p:spPr>
          <a:xfrm rot="-900402">
            <a:off x="5901528" y="3478315"/>
            <a:ext cx="5309891" cy="5309891"/>
          </a:xfrm>
          <a:prstGeom prst="donut">
            <a:avLst>
              <a:gd name="adj" fmla="val 12908"/>
            </a:avLst>
          </a:prstGeom>
          <a:gradFill>
            <a:gsLst>
              <a:gs pos="0">
                <a:srgbClr val="6AB2E7"/>
              </a:gs>
              <a:gs pos="100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1283;p43">
            <a:extLst>
              <a:ext uri="{FF2B5EF4-FFF2-40B4-BE49-F238E27FC236}">
                <a16:creationId xmlns:a16="http://schemas.microsoft.com/office/drawing/2014/main" id="{655851FA-9672-AE0D-C7AE-4258426DAFA7}"/>
              </a:ext>
            </a:extLst>
          </p:cNvPr>
          <p:cNvSpPr txBox="1">
            <a:spLocks/>
          </p:cNvSpPr>
          <p:nvPr/>
        </p:nvSpPr>
        <p:spPr>
          <a:xfrm>
            <a:off x="500742" y="1088572"/>
            <a:ext cx="8742905" cy="124414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endParaRPr lang="fr-FR" sz="20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A45BE7-33ED-FB27-D59E-B623B5CAC9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20" name="Image 19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21" name="Image 20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22" name="Image 21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18" name="Image 17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9" name="Image 18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/>
        </p:nvSpPr>
        <p:spPr>
          <a:xfrm>
            <a:off x="500742" y="1088572"/>
            <a:ext cx="497436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fr-FR" sz="2000" dirty="0">
              <a:latin typeface="Noto Sans Light" charset="0"/>
              <a:ea typeface="Noto Sans Light" charset="0"/>
              <a:cs typeface="Noto Sans Light" charset="0"/>
            </a:endParaRPr>
          </a:p>
          <a:p>
            <a:pPr>
              <a:buFont typeface="Arial" pitchFamily="34" charset="0"/>
              <a:buChar char="•"/>
            </a:pPr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 Public : 20 enseignants de SVT dans 5 régions, environ 400 élèves.</a:t>
            </a:r>
          </a:p>
          <a:p>
            <a:endParaRPr lang="fr-FR" sz="2000" dirty="0">
              <a:latin typeface="Noto Sans Light" charset="0"/>
              <a:ea typeface="Noto Sans Light" charset="0"/>
              <a:cs typeface="Noto Sans Light" charset="0"/>
            </a:endParaRPr>
          </a:p>
          <a:p>
            <a:pPr>
              <a:buFont typeface="Arial" pitchFamily="34" charset="0"/>
              <a:buChar char="•"/>
            </a:pPr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 Démarche :</a:t>
            </a:r>
          </a:p>
          <a:p>
            <a:endParaRPr lang="fr-FR" sz="2000" dirty="0">
              <a:latin typeface="Noto Sans Light" charset="0"/>
              <a:ea typeface="Noto Sans Light" charset="0"/>
              <a:cs typeface="Noto Sans Light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78425" y="503797"/>
            <a:ext cx="56509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  <a:latin typeface="Noto Sans Light" charset="0"/>
                <a:ea typeface="Noto Sans Light" charset="0"/>
                <a:cs typeface="Noto Sans Light" charset="0"/>
              </a:rPr>
              <a:t>DISPOSITIF EXPÉRIMENTAL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2075" y="1401654"/>
            <a:ext cx="1840035" cy="1981996"/>
          </a:xfrm>
          <a:prstGeom prst="rect">
            <a:avLst/>
          </a:prstGeom>
        </p:spPr>
      </p:pic>
      <p:sp>
        <p:nvSpPr>
          <p:cNvPr id="7" name="Flèche droite 6"/>
          <p:cNvSpPr/>
          <p:nvPr/>
        </p:nvSpPr>
        <p:spPr>
          <a:xfrm>
            <a:off x="500742" y="3388319"/>
            <a:ext cx="5821036" cy="4402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812801" y="3383650"/>
            <a:ext cx="451556" cy="45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2731911" y="3383650"/>
            <a:ext cx="485422" cy="45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4639733" y="3383650"/>
            <a:ext cx="496711" cy="444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500741" y="3048000"/>
            <a:ext cx="53807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Diagnostic	</a:t>
            </a:r>
            <a:r>
              <a:rPr lang="fr-FR" dirty="0"/>
              <a:t>	    </a:t>
            </a:r>
            <a:r>
              <a:rPr lang="fr-FR" b="1" dirty="0">
                <a:solidFill>
                  <a:schemeClr val="bg1"/>
                </a:solidFill>
              </a:rPr>
              <a:t>Action</a:t>
            </a:r>
            <a:r>
              <a:rPr lang="fr-FR" dirty="0"/>
              <a:t>		   </a:t>
            </a:r>
            <a:r>
              <a:rPr lang="fr-FR" b="1" dirty="0">
                <a:solidFill>
                  <a:schemeClr val="bg1"/>
                </a:solidFill>
              </a:rPr>
              <a:t>Mutualisation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35"/>
          <p:cNvSpPr/>
          <p:nvPr/>
        </p:nvSpPr>
        <p:spPr>
          <a:xfrm rot="-900402">
            <a:off x="5901528" y="3478315"/>
            <a:ext cx="5309891" cy="5309891"/>
          </a:xfrm>
          <a:prstGeom prst="donut">
            <a:avLst>
              <a:gd name="adj" fmla="val 12908"/>
            </a:avLst>
          </a:prstGeom>
          <a:gradFill>
            <a:gsLst>
              <a:gs pos="0">
                <a:srgbClr val="6AB2E7"/>
              </a:gs>
              <a:gs pos="100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1283;p43">
            <a:extLst>
              <a:ext uri="{FF2B5EF4-FFF2-40B4-BE49-F238E27FC236}">
                <a16:creationId xmlns:a16="http://schemas.microsoft.com/office/drawing/2014/main" id="{655851FA-9672-AE0D-C7AE-4258426DAFA7}"/>
              </a:ext>
            </a:extLst>
          </p:cNvPr>
          <p:cNvSpPr txBox="1">
            <a:spLocks/>
          </p:cNvSpPr>
          <p:nvPr/>
        </p:nvSpPr>
        <p:spPr>
          <a:xfrm>
            <a:off x="500742" y="1088572"/>
            <a:ext cx="8742905" cy="124414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endParaRPr lang="fr-FR" sz="20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A45BE7-33ED-FB27-D59E-B623B5CAC9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20" name="Image 19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21" name="Image 20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22" name="Image 21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18" name="Image 17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9" name="Image 18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/>
        </p:nvSpPr>
        <p:spPr>
          <a:xfrm>
            <a:off x="500742" y="1507949"/>
            <a:ext cx="813136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Outils :</a:t>
            </a:r>
          </a:p>
          <a:p>
            <a:endParaRPr lang="fr-FR" dirty="0">
              <a:latin typeface="Noto Sans Light" charset="0"/>
              <a:ea typeface="Noto Sans Light" charset="0"/>
              <a:cs typeface="Noto Sans Light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430609" y="571574"/>
            <a:ext cx="54361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  <a:latin typeface="Noto Sans Light" charset="0"/>
                <a:ea typeface="Noto Sans Light" charset="0"/>
                <a:cs typeface="Noto Sans Light" charset="0"/>
              </a:rPr>
              <a:t>DISPOSITIF EXPÉRIMENTAL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011538" y="1473292"/>
            <a:ext cx="4103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000" dirty="0" err="1"/>
              <a:t>Hexathlon</a:t>
            </a:r>
            <a:endParaRPr lang="fr-FR" sz="2000" dirty="0"/>
          </a:p>
        </p:txBody>
      </p:sp>
      <p:sp>
        <p:nvSpPr>
          <p:cNvPr id="5" name="ZoneTexte 4"/>
          <p:cNvSpPr txBox="1"/>
          <p:nvPr/>
        </p:nvSpPr>
        <p:spPr>
          <a:xfrm>
            <a:off x="3727594" y="1473292"/>
            <a:ext cx="2848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000" dirty="0"/>
              <a:t>Carte CAP Monde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344294" y="1473292"/>
            <a:ext cx="2618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000" dirty="0"/>
              <a:t>Fiches actions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342"/>
          <a:stretch/>
        </p:blipFill>
        <p:spPr>
          <a:xfrm>
            <a:off x="170386" y="2101033"/>
            <a:ext cx="4131983" cy="226278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22"/>
          <a:stretch/>
        </p:blipFill>
        <p:spPr>
          <a:xfrm>
            <a:off x="4384431" y="2061929"/>
            <a:ext cx="4716119" cy="230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47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35"/>
          <p:cNvSpPr/>
          <p:nvPr/>
        </p:nvSpPr>
        <p:spPr>
          <a:xfrm rot="-900402">
            <a:off x="5901528" y="3478315"/>
            <a:ext cx="5309891" cy="5309891"/>
          </a:xfrm>
          <a:prstGeom prst="donut">
            <a:avLst>
              <a:gd name="adj" fmla="val 12908"/>
            </a:avLst>
          </a:prstGeom>
          <a:gradFill>
            <a:gsLst>
              <a:gs pos="0">
                <a:srgbClr val="6AB2E7"/>
              </a:gs>
              <a:gs pos="100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1283;p43">
            <a:extLst>
              <a:ext uri="{FF2B5EF4-FFF2-40B4-BE49-F238E27FC236}">
                <a16:creationId xmlns:a16="http://schemas.microsoft.com/office/drawing/2014/main" id="{655851FA-9672-AE0D-C7AE-4258426DAFA7}"/>
              </a:ext>
            </a:extLst>
          </p:cNvPr>
          <p:cNvSpPr txBox="1">
            <a:spLocks/>
          </p:cNvSpPr>
          <p:nvPr/>
        </p:nvSpPr>
        <p:spPr>
          <a:xfrm>
            <a:off x="500742" y="1088572"/>
            <a:ext cx="8742905" cy="124414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endParaRPr lang="fr-FR" sz="20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A45BE7-33ED-FB27-D59E-B623B5CAC9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20" name="Image 19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21" name="Image 20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22" name="Image 21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18" name="Image 17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9" name="Image 18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/>
        </p:nvSpPr>
        <p:spPr>
          <a:xfrm>
            <a:off x="500741" y="1507949"/>
            <a:ext cx="843224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Partenaires : 	CFEN	  +     	plateforme Global Reporters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Noto Sans Light" charset="0"/>
              <a:ea typeface="Noto Sans Light" charset="0"/>
              <a:cs typeface="Noto Sans Light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Noto Sans Light" charset="0"/>
              <a:ea typeface="Noto Sans Light" charset="0"/>
              <a:cs typeface="Noto Sans Light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Noto Sans Light" charset="0"/>
              <a:ea typeface="Noto Sans Light" charset="0"/>
              <a:cs typeface="Noto Sans Light" charset="0"/>
            </a:endParaRPr>
          </a:p>
          <a:p>
            <a:endParaRPr lang="fr-FR" sz="2000" dirty="0">
              <a:latin typeface="Noto Sans Light" charset="0"/>
              <a:ea typeface="Noto Sans Light" charset="0"/>
              <a:cs typeface="Noto Sans Light" charset="0"/>
            </a:endParaRPr>
          </a:p>
          <a:p>
            <a:pPr>
              <a:buFont typeface="Arial" pitchFamily="34" charset="0"/>
              <a:buChar char="•"/>
            </a:pPr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 Articulation : Didactique des disciplines + Interdisciplinarité +</a:t>
            </a:r>
          </a:p>
          <a:p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	            Communauté scolaire.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430609" y="571574"/>
            <a:ext cx="54361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  <a:latin typeface="Noto Sans Light" charset="0"/>
                <a:ea typeface="Noto Sans Light" charset="0"/>
                <a:cs typeface="Noto Sans Light" charset="0"/>
              </a:rPr>
              <a:t>DISPOSITIF EXPÉRIMENTAL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893" y="1953937"/>
            <a:ext cx="1484121" cy="89577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411" y="1953937"/>
            <a:ext cx="1464174" cy="89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80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35"/>
          <p:cNvSpPr/>
          <p:nvPr/>
        </p:nvSpPr>
        <p:spPr>
          <a:xfrm rot="-900402">
            <a:off x="5901528" y="3478315"/>
            <a:ext cx="5309891" cy="5309891"/>
          </a:xfrm>
          <a:prstGeom prst="donut">
            <a:avLst>
              <a:gd name="adj" fmla="val 12908"/>
            </a:avLst>
          </a:prstGeom>
          <a:gradFill>
            <a:gsLst>
              <a:gs pos="0">
                <a:srgbClr val="6AB2E7"/>
              </a:gs>
              <a:gs pos="100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A45BE7-33ED-FB27-D59E-B623B5CAC9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15">
            <a:extLst>
              <a:ext uri="{FF2B5EF4-FFF2-40B4-BE49-F238E27FC236}">
                <a16:creationId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5" name="Groupe 16">
              <a:extLst>
                <a:ext uri="{FF2B5EF4-FFF2-40B4-BE49-F238E27FC236}">
                  <a16:creationId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20" name="Image 19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21" name="Image 20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22" name="Image 21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18" name="Image 17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9" name="Image 18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/>
        </p:nvSpPr>
        <p:spPr>
          <a:xfrm>
            <a:off x="2653347" y="567291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2400" dirty="0">
              <a:latin typeface="Noto Sans Light" charset="0"/>
              <a:ea typeface="Noto Sans Light" charset="0"/>
              <a:cs typeface="Noto Sans Light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695327" y="556405"/>
            <a:ext cx="48333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  <a:latin typeface="Noto Sans Light" charset="0"/>
                <a:ea typeface="Noto Sans Light" charset="0"/>
                <a:cs typeface="Noto Sans Light" charset="0"/>
              </a:rPr>
              <a:t>DIFFÉRENCES FONDAMENTALES</a:t>
            </a: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852367"/>
              </p:ext>
            </p:extLst>
          </p:nvPr>
        </p:nvGraphicFramePr>
        <p:xfrm>
          <a:off x="433754" y="1406769"/>
          <a:ext cx="8604738" cy="279788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4302369">
                  <a:extLst>
                    <a:ext uri="{9D8B030D-6E8A-4147-A177-3AD203B41FA5}">
                      <a16:colId xmlns:a16="http://schemas.microsoft.com/office/drawing/2014/main" val="2783907149"/>
                    </a:ext>
                  </a:extLst>
                </a:gridCol>
                <a:gridCol w="4302369">
                  <a:extLst>
                    <a:ext uri="{9D8B030D-6E8A-4147-A177-3AD203B41FA5}">
                      <a16:colId xmlns:a16="http://schemas.microsoft.com/office/drawing/2014/main" val="1315364867"/>
                    </a:ext>
                  </a:extLst>
                </a:gridCol>
              </a:tblGrid>
              <a:tr h="371061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EDD CLASSIQUE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NOTRE APPROCHE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73313"/>
                  </a:ext>
                </a:extLst>
              </a:tr>
              <a:tr h="860138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FR" sz="1800" dirty="0"/>
                        <a:t>Projets isolés,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sz="1800" dirty="0"/>
                        <a:t>Sans diagnostic, ni évaluation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800" dirty="0"/>
                        <a:t>Ancrage dans le curriculum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800" dirty="0"/>
                        <a:t>Pratiques disciplinaires</a:t>
                      </a:r>
                      <a:endParaRPr lang="fr-FR" sz="1400" dirty="0"/>
                    </a:p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462348"/>
                  </a:ext>
                </a:extLst>
              </a:tr>
              <a:tr h="921577">
                <a:tc>
                  <a:txBody>
                    <a:bodyPr/>
                    <a:lstStyle/>
                    <a:p>
                      <a:r>
                        <a:rPr lang="fr-FR" sz="1800" dirty="0"/>
                        <a:t>Clubs non reconnus officiellement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 -</a:t>
                      </a:r>
                      <a:r>
                        <a:rPr lang="fr-FR" sz="1400" baseline="0" dirty="0"/>
                        <a:t> </a:t>
                      </a:r>
                      <a:r>
                        <a:rPr lang="fr-FR" sz="1800" dirty="0"/>
                        <a:t>Insertion dans le projet d’établissement, </a:t>
                      </a:r>
                    </a:p>
                    <a:p>
                      <a:r>
                        <a:rPr lang="fr-FR" sz="1800" dirty="0"/>
                        <a:t>- Visibilité institutionnelle.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465736"/>
                  </a:ext>
                </a:extLst>
              </a:tr>
              <a:tr h="645104">
                <a:tc>
                  <a:txBody>
                    <a:bodyPr/>
                    <a:lstStyle/>
                    <a:p>
                      <a:r>
                        <a:rPr lang="fr-FR" sz="1800" dirty="0"/>
                        <a:t>Activités ponctuelles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FR" sz="1800" dirty="0"/>
                        <a:t>Progression pédagogique,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sz="1800" dirty="0"/>
                        <a:t>Implication continue des élèves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24737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35"/>
          <p:cNvSpPr/>
          <p:nvPr/>
        </p:nvSpPr>
        <p:spPr>
          <a:xfrm rot="-900402">
            <a:off x="5901528" y="3478315"/>
            <a:ext cx="5309891" cy="5309891"/>
          </a:xfrm>
          <a:prstGeom prst="donut">
            <a:avLst>
              <a:gd name="adj" fmla="val 12908"/>
            </a:avLst>
          </a:prstGeom>
          <a:gradFill>
            <a:gsLst>
              <a:gs pos="0">
                <a:srgbClr val="6AB2E7"/>
              </a:gs>
              <a:gs pos="100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1283;p43">
            <a:extLst>
              <a:ext uri="{FF2B5EF4-FFF2-40B4-BE49-F238E27FC236}">
                <a16:creationId xmlns:a16="http://schemas.microsoft.com/office/drawing/2014/main" id="{655851FA-9672-AE0D-C7AE-4258426DAFA7}"/>
              </a:ext>
            </a:extLst>
          </p:cNvPr>
          <p:cNvSpPr txBox="1">
            <a:spLocks/>
          </p:cNvSpPr>
          <p:nvPr/>
        </p:nvSpPr>
        <p:spPr>
          <a:xfrm>
            <a:off x="318903" y="1101579"/>
            <a:ext cx="8742905" cy="124414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endParaRPr lang="fr-FR" sz="20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A45BE7-33ED-FB27-D59E-B623B5CAC9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15">
            <a:extLst>
              <a:ext uri="{FF2B5EF4-FFF2-40B4-BE49-F238E27FC236}">
                <a16:creationId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5" name="Groupe 16">
              <a:extLst>
                <a:ext uri="{FF2B5EF4-FFF2-40B4-BE49-F238E27FC236}">
                  <a16:creationId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20" name="Image 19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21" name="Image 20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22" name="Image 21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18" name="Image 17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9" name="Image 18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Rectangle 13"/>
          <p:cNvSpPr/>
          <p:nvPr/>
        </p:nvSpPr>
        <p:spPr>
          <a:xfrm>
            <a:off x="1421782" y="621720"/>
            <a:ext cx="70166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  <a:latin typeface="Noto Sans Light" charset="0"/>
                <a:ea typeface="Noto Sans Light" charset="0"/>
                <a:cs typeface="Noto Sans Light" charset="0"/>
              </a:rPr>
              <a:t>PRATIQUES PÉDAGOGIQUES MISES EN OEUVRE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18903" y="1556088"/>
            <a:ext cx="833523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b="1" dirty="0">
                <a:latin typeface="Noto Sans Light" charset="0"/>
                <a:ea typeface="Noto Sans Light" charset="0"/>
                <a:cs typeface="Noto Sans Light" charset="0"/>
              </a:rPr>
              <a:t>CAP 2024 : </a:t>
            </a:r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Enquête scientifique sur la biodiversité locale.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>
              <a:latin typeface="Noto Sans Light" charset="0"/>
              <a:ea typeface="Noto Sans Light" charset="0"/>
              <a:cs typeface="Noto Sans Light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b="1" dirty="0">
                <a:latin typeface="Noto Sans Light" charset="0"/>
                <a:ea typeface="Noto Sans Light" charset="0"/>
                <a:cs typeface="Noto Sans Light" charset="0"/>
              </a:rPr>
              <a:t>CAP 2025 :</a:t>
            </a:r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 Evaluation des gestes éco-citoyens et conception d’actions concrètes.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>
              <a:latin typeface="Noto Sans Light" charset="0"/>
              <a:ea typeface="Noto Sans Light" charset="0"/>
              <a:cs typeface="Noto Sans Light" charset="0"/>
            </a:endParaRPr>
          </a:p>
          <a:p>
            <a:pPr>
              <a:buFont typeface="Arial" pitchFamily="34" charset="0"/>
              <a:buChar char="•"/>
            </a:pPr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 Mobilisation du savoir disciplinaire pour agir localement.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35"/>
          <p:cNvSpPr/>
          <p:nvPr/>
        </p:nvSpPr>
        <p:spPr>
          <a:xfrm rot="-900402">
            <a:off x="5901528" y="3478315"/>
            <a:ext cx="5309891" cy="5309891"/>
          </a:xfrm>
          <a:prstGeom prst="donut">
            <a:avLst>
              <a:gd name="adj" fmla="val 12908"/>
            </a:avLst>
          </a:prstGeom>
          <a:gradFill>
            <a:gsLst>
              <a:gs pos="0">
                <a:srgbClr val="6AB2E7"/>
              </a:gs>
              <a:gs pos="100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1283;p43">
            <a:extLst>
              <a:ext uri="{FF2B5EF4-FFF2-40B4-BE49-F238E27FC236}">
                <a16:creationId xmlns:a16="http://schemas.microsoft.com/office/drawing/2014/main" id="{655851FA-9672-AE0D-C7AE-4258426DAFA7}"/>
              </a:ext>
            </a:extLst>
          </p:cNvPr>
          <p:cNvSpPr txBox="1">
            <a:spLocks/>
          </p:cNvSpPr>
          <p:nvPr/>
        </p:nvSpPr>
        <p:spPr>
          <a:xfrm>
            <a:off x="318903" y="1101579"/>
            <a:ext cx="8742905" cy="124414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endParaRPr lang="fr-FR" sz="20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A45BE7-33ED-FB27-D59E-B623B5CAC9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15">
            <a:extLst>
              <a:ext uri="{FF2B5EF4-FFF2-40B4-BE49-F238E27FC236}">
                <a16:creationId xmlns:a16="http://schemas.microsoft.com/office/drawing/2014/main" id="{5333D658-7135-8E36-F597-4CF9AAF4E17B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5" name="Groupe 16">
              <a:extLst>
                <a:ext uri="{FF2B5EF4-FFF2-40B4-BE49-F238E27FC236}">
                  <a16:creationId xmlns:a16="http://schemas.microsoft.com/office/drawing/2014/main" id="{0CEF1FDA-469B-41F8-D2E0-F7C0076DCB6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20" name="Image 19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170D74D-2D6A-47EB-8B86-3FDABAB03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21" name="Image 20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A47580B4-1E3E-0C8A-A78E-88363CCEA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22" name="Image 21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37BD63-D90E-4CB1-2EB1-C68DB3E05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18" name="Image 17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29E59778-A8BF-8807-0112-D22F975F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9" name="Image 18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00E4914-AA6C-E08D-A8DC-40CB8896B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Rectangle 13"/>
          <p:cNvSpPr/>
          <p:nvPr/>
        </p:nvSpPr>
        <p:spPr>
          <a:xfrm>
            <a:off x="1421782" y="621720"/>
            <a:ext cx="70166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  <a:latin typeface="Noto Sans Light" charset="0"/>
                <a:ea typeface="Noto Sans Light" charset="0"/>
                <a:cs typeface="Noto Sans Light" charset="0"/>
              </a:rPr>
              <a:t>PRATIQUES PÉDAGOGIQUES MISES EN OEUVRE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18902" y="1297770"/>
            <a:ext cx="44451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 Activités : </a:t>
            </a:r>
          </a:p>
          <a:p>
            <a:endParaRPr lang="fr-FR" sz="2000" dirty="0">
              <a:latin typeface="Noto Sans Light" charset="0"/>
              <a:ea typeface="Noto Sans Light" charset="0"/>
              <a:cs typeface="Noto Sans Light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Théâtre,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Tri des déchets,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Plantation,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Recyclage créatif…etc.</a:t>
            </a:r>
          </a:p>
          <a:p>
            <a:pPr>
              <a:buFont typeface="Arial" pitchFamily="34" charset="0"/>
              <a:buChar char="•"/>
            </a:pPr>
            <a:endParaRPr lang="fr-FR" sz="2000" dirty="0">
              <a:latin typeface="Noto Sans Light" charset="0"/>
              <a:ea typeface="Noto Sans Light" charset="0"/>
              <a:cs typeface="Noto Sans Light" charset="0"/>
            </a:endParaRPr>
          </a:p>
          <a:p>
            <a:pPr>
              <a:buFont typeface="Arial" pitchFamily="34" charset="0"/>
              <a:buChar char="•"/>
            </a:pPr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 Apprentissages contextualisés, transférables et signifiants.</a:t>
            </a:r>
          </a:p>
        </p:txBody>
      </p:sp>
      <p:pic>
        <p:nvPicPr>
          <p:cNvPr id="16" name="Image 15" descr="C:\Users\Jonas Abdi\Downloads\WhatsApp Image 2024-04-02 at 14.04.54.jpeg"/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102" t="49915" r="40673" b="29825"/>
          <a:stretch/>
        </p:blipFill>
        <p:spPr bwMode="auto">
          <a:xfrm>
            <a:off x="6075390" y="2852011"/>
            <a:ext cx="1708733" cy="1538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 descr="C:\Users\Jonas Abdi\Downloads\WhatsApp Image 2024-04-02 at 14.20.19 (2).jpe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2122" y="1185971"/>
            <a:ext cx="2121878" cy="1679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 descr="C:\Users\Jonas Abdi\Downloads\WhatsApp Image 2024-04-02 at 14.21.52.jpeg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9"/>
          <a:stretch/>
        </p:blipFill>
        <p:spPr bwMode="auto">
          <a:xfrm>
            <a:off x="5949609" y="1195224"/>
            <a:ext cx="1157027" cy="16873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age 16" descr="C:\Users\Jonas Abdi\Downloads\WhatsApp Image 2024-04-02 at 14.04.54.jpeg"/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37" t="73023" r="49272" b="9376"/>
          <a:stretch/>
        </p:blipFill>
        <p:spPr bwMode="auto">
          <a:xfrm>
            <a:off x="4267199" y="1195223"/>
            <a:ext cx="1808190" cy="2097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84123" y="2849138"/>
            <a:ext cx="1359878" cy="1541809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3255053"/>
            <a:ext cx="1808190" cy="113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931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6AB2E7"/>
            </a:gs>
            <a:gs pos="100000">
              <a:srgbClr val="10AD2B"/>
            </a:gs>
          </a:gsLst>
          <a:lin ang="13500000" scaled="1"/>
          <a:tileRect/>
        </a:gradFill>
        <a:effectLst/>
      </p:bgPr>
    </p:bg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48"/>
          <p:cNvSpPr txBox="1">
            <a:spLocks noGrp="1"/>
          </p:cNvSpPr>
          <p:nvPr>
            <p:ph type="title"/>
          </p:nvPr>
        </p:nvSpPr>
        <p:spPr>
          <a:xfrm>
            <a:off x="0" y="2957025"/>
            <a:ext cx="91440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r-FR" sz="3200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Bilan</a:t>
            </a:r>
            <a:endParaRPr sz="32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1324" name="Google Shape;1324;p48"/>
          <p:cNvSpPr txBox="1">
            <a:spLocks noGrp="1"/>
          </p:cNvSpPr>
          <p:nvPr>
            <p:ph type="title" idx="2"/>
          </p:nvPr>
        </p:nvSpPr>
        <p:spPr>
          <a:xfrm>
            <a:off x="3775200" y="935475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3</a:t>
            </a:r>
            <a:endParaRPr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B4F2BE-4549-4717-4A72-8DCE32DF2B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CD55106-A610-1106-07E5-E1E67535D6A7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8D1E1D1A-3B01-AA31-FBAB-96FA62199127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9AFD206A-5189-E117-4EB8-DACA2AEFE9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FEB944BB-05A2-8F9B-AF9F-40E8FBFF2A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5D5D019-CE4C-30E9-90E0-B092ED3367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826DF7DA-55B8-CA99-158D-AE16B1B382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BE442500-B280-D836-556C-6E64AA692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Google Shape;1211;p36">
            <a:extLst>
              <a:ext uri="{FF2B5EF4-FFF2-40B4-BE49-F238E27FC236}">
                <a16:creationId xmlns:a16="http://schemas.microsoft.com/office/drawing/2014/main" id="{80C759F5-5307-A1A6-D6A0-107BC384CAC9}"/>
              </a:ext>
            </a:extLst>
          </p:cNvPr>
          <p:cNvSpPr/>
          <p:nvPr/>
        </p:nvSpPr>
        <p:spPr>
          <a:xfrm rot="-900712">
            <a:off x="3423795" y="492886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rgbClr val="6AB2E7"/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91715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283;p43">
            <a:extLst>
              <a:ext uri="{FF2B5EF4-FFF2-40B4-BE49-F238E27FC236}">
                <a16:creationId xmlns:a16="http://schemas.microsoft.com/office/drawing/2014/main" id="{72D739B4-D528-B4A3-E418-048BAFC547C4}"/>
              </a:ext>
            </a:extLst>
          </p:cNvPr>
          <p:cNvSpPr txBox="1">
            <a:spLocks/>
          </p:cNvSpPr>
          <p:nvPr/>
        </p:nvSpPr>
        <p:spPr>
          <a:xfrm>
            <a:off x="586853" y="913466"/>
            <a:ext cx="7935068" cy="128370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39700">
              <a:buClr>
                <a:schemeClr val="dk1"/>
              </a:buClr>
              <a:buSzPts val="1400"/>
            </a:pPr>
            <a:endParaRPr lang="fr-FR" sz="20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D8C22E-8972-135B-F01F-603040CA5A4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DF38A59-CD82-A2AD-E917-E900B3015745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9A8CC491-94E5-53E9-CD50-986A4C93AFBC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24C52451-7BC7-5FFA-9280-1D0ED491D2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B24B1866-C420-4D68-9D2E-94764F1EFA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04DB419C-D5AC-101C-E98D-D7061DB900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6CF40AAB-1FDC-93ED-DCFE-7EC44EC23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F661759D-013E-CBCB-1A9C-D725B6E74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5" name="Rectangle 14"/>
          <p:cNvSpPr/>
          <p:nvPr/>
        </p:nvSpPr>
        <p:spPr>
          <a:xfrm>
            <a:off x="372533" y="325606"/>
            <a:ext cx="8534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• Retombées : changement de posture enseignante et engagement accru des élèves.</a:t>
            </a:r>
          </a:p>
          <a:p>
            <a:endParaRPr lang="fr-FR" sz="2000" dirty="0">
              <a:latin typeface="Noto Sans Light" charset="0"/>
              <a:ea typeface="Noto Sans Light" charset="0"/>
              <a:cs typeface="Noto Sans Light" charset="0"/>
            </a:endParaRPr>
          </a:p>
          <a:p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• Effets mesurés : +70% de compréhension des enjeux climatiques.</a:t>
            </a:r>
          </a:p>
          <a:p>
            <a:endParaRPr lang="fr-FR" sz="2000" dirty="0">
              <a:latin typeface="Noto Sans Light" charset="0"/>
              <a:ea typeface="Noto Sans Light" charset="0"/>
              <a:cs typeface="Noto Sans Light" charset="0"/>
            </a:endParaRPr>
          </a:p>
          <a:p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• Exemples concrets : théâtre, recyclage, articles, plantation d’arbres.</a:t>
            </a:r>
          </a:p>
          <a:p>
            <a:endParaRPr lang="fr-FR" sz="2000" dirty="0">
              <a:latin typeface="Noto Sans Light" charset="0"/>
              <a:ea typeface="Noto Sans Light" charset="0"/>
              <a:cs typeface="Noto Sans Light" charset="0"/>
            </a:endParaRPr>
          </a:p>
          <a:p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• Défis : manque de ressources, reconnaissance institutionnelle limitée.</a:t>
            </a:r>
          </a:p>
          <a:p>
            <a:endParaRPr lang="fr-FR" sz="2000" dirty="0">
              <a:latin typeface="Noto Sans Light" charset="0"/>
              <a:ea typeface="Noto Sans Light" charset="0"/>
              <a:cs typeface="Noto Sans Light" charset="0"/>
            </a:endParaRPr>
          </a:p>
          <a:p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• Solutions : mobilisation communautaire, appui des chefs d’établissement.</a:t>
            </a:r>
          </a:p>
        </p:txBody>
      </p:sp>
    </p:spTree>
    <p:extLst>
      <p:ext uri="{BB962C8B-B14F-4D97-AF65-F5344CB8AC3E}">
        <p14:creationId xmlns:p14="http://schemas.microsoft.com/office/powerpoint/2010/main" val="106579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208;p36">
            <a:extLst>
              <a:ext uri="{FF2B5EF4-FFF2-40B4-BE49-F238E27FC236}">
                <a16:creationId xmlns:a16="http://schemas.microsoft.com/office/drawing/2014/main" id="{ECE8204F-A3F9-B72E-7AB9-66854666C5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16893" y="1748178"/>
            <a:ext cx="6520580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/>
            <a:r>
              <a:rPr lang="fr-FR" sz="5000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Méthodologie</a:t>
            </a:r>
            <a:endParaRPr sz="5000"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14" name="Google Shape;1209;p36">
            <a:extLst>
              <a:ext uri="{FF2B5EF4-FFF2-40B4-BE49-F238E27FC236}">
                <a16:creationId xmlns:a16="http://schemas.microsoft.com/office/drawing/2014/main" id="{721DF72C-DEB2-CEC5-5D1D-167CDCEB912E}"/>
              </a:ext>
            </a:extLst>
          </p:cNvPr>
          <p:cNvSpPr txBox="1">
            <a:spLocks/>
          </p:cNvSpPr>
          <p:nvPr/>
        </p:nvSpPr>
        <p:spPr>
          <a:xfrm>
            <a:off x="631596" y="1856178"/>
            <a:ext cx="1715678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72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4</a:t>
            </a:r>
          </a:p>
        </p:txBody>
      </p:sp>
      <p:sp>
        <p:nvSpPr>
          <p:cNvPr id="15" name="Google Shape;1211;p36">
            <a:extLst>
              <a:ext uri="{FF2B5EF4-FFF2-40B4-BE49-F238E27FC236}">
                <a16:creationId xmlns:a16="http://schemas.microsoft.com/office/drawing/2014/main" id="{FE6F2C0A-C802-656D-765A-B0AEBAE6DF8B}"/>
              </a:ext>
            </a:extLst>
          </p:cNvPr>
          <p:cNvSpPr/>
          <p:nvPr/>
        </p:nvSpPr>
        <p:spPr>
          <a:xfrm rot="-900712">
            <a:off x="363684" y="1450018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95A8D58-64B2-6ECD-9AE0-D349B1C06D5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AA45B7CC-BDD7-5B67-56E1-8FABE3C9CB7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844E43D4-B3A9-4B54-6944-A993D1774DF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E716DF86-5DF3-0DCF-9055-E26D176A4528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2B2D916-AD9A-B9DC-7730-24E078423B70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7" name="Image 6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4867EEAB-9459-54F8-C653-4B757BEF15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8" name="Image 7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BEFF5BED-BE7D-C1BA-7DC1-F3A8F3E4AA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0" name="Image 9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5C51564C-ABBA-C112-F061-8547E199A1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5" name="Image 4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73ED131A-CC47-1305-3117-048A8989B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6" name="Image 5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B6C15C8E-8F1B-CAC0-7092-81A71719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1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166;p33">
            <a:extLst>
              <a:ext uri="{FF2B5EF4-FFF2-40B4-BE49-F238E27FC236}">
                <a16:creationId xmlns:a16="http://schemas.microsoft.com/office/drawing/2014/main" id="{074BA24F-30EB-E73F-3411-CD07ACCEB0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43500" y="501674"/>
            <a:ext cx="4584623" cy="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MÉTHODOLOGIE</a:t>
            </a:r>
          </a:p>
        </p:txBody>
      </p:sp>
      <p:sp>
        <p:nvSpPr>
          <p:cNvPr id="2" name="Google Shape;1283;p43">
            <a:extLst>
              <a:ext uri="{FF2B5EF4-FFF2-40B4-BE49-F238E27FC236}">
                <a16:creationId xmlns:a16="http://schemas.microsoft.com/office/drawing/2014/main" id="{F3EE9DD2-7349-04E4-479F-5071DC56D939}"/>
              </a:ext>
            </a:extLst>
          </p:cNvPr>
          <p:cNvSpPr txBox="1">
            <a:spLocks/>
          </p:cNvSpPr>
          <p:nvPr/>
        </p:nvSpPr>
        <p:spPr>
          <a:xfrm>
            <a:off x="543487" y="1584050"/>
            <a:ext cx="8177001" cy="166454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endParaRPr lang="fr-FR" sz="20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31F2B04-377F-BC56-677E-C21C4B8C44C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0A5B391-CE0B-2E08-9735-81CA6449659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901CE93D-B9C7-F192-FDD7-E78C5C89FB9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188248-3083-8391-3EA9-CB34BAB6178C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5294743-F5DD-BC12-C96D-E2C6AE73B213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0" name="Image 9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5D10FE7C-EDAE-486B-4E7F-0540C74D64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5" name="Image 14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7089C8DF-CF3F-7A31-C4E0-5FB2A13E62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C5FBCAD3-7901-CBB9-C419-A4698A4A04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8" name="Image 7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CA49D81E-FA03-05F3-BEA7-76D45CA1F1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9" name="Image 8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973D0777-34FC-F410-CA35-DEA04A473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Rectangle 13"/>
          <p:cNvSpPr/>
          <p:nvPr/>
        </p:nvSpPr>
        <p:spPr>
          <a:xfrm>
            <a:off x="316089" y="1448366"/>
            <a:ext cx="852311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• Approche : recherche-action avec double entrée didactique et institutionnelle.</a:t>
            </a:r>
          </a:p>
          <a:p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• Méthodes : mixte (quantitative </a:t>
            </a:r>
            <a:r>
              <a:rPr lang="fr-FR" sz="2000" dirty="0" err="1">
                <a:latin typeface="Noto Sans Light" charset="0"/>
                <a:ea typeface="Noto Sans Light" charset="0"/>
                <a:cs typeface="Noto Sans Light" charset="0"/>
              </a:rPr>
              <a:t>Hexathlon</a:t>
            </a:r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 + qualitative productions élèves).</a:t>
            </a:r>
          </a:p>
          <a:p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• Outils : formulaire </a:t>
            </a:r>
            <a:r>
              <a:rPr lang="fr-FR" sz="2000" dirty="0" err="1">
                <a:latin typeface="Noto Sans Light" charset="0"/>
                <a:ea typeface="Noto Sans Light" charset="0"/>
                <a:cs typeface="Noto Sans Light" charset="0"/>
              </a:rPr>
              <a:t>Hexathlon</a:t>
            </a:r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, carte CAP, fiches établissements.</a:t>
            </a:r>
          </a:p>
          <a:p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• Rigueur : suivi par le CFEN, documentation partagée sur les plateformes.</a:t>
            </a:r>
          </a:p>
          <a:p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• Inclusion : représentativité régionale et inter-niveaux des publics cibles.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88">
          <a:extLst>
            <a:ext uri="{FF2B5EF4-FFF2-40B4-BE49-F238E27FC236}">
              <a16:creationId xmlns:a16="http://schemas.microsoft.com/office/drawing/2014/main" id="{7347D82C-1BFD-A806-7CD3-92AE677B3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p44">
            <a:extLst>
              <a:ext uri="{FF2B5EF4-FFF2-40B4-BE49-F238E27FC236}">
                <a16:creationId xmlns:a16="http://schemas.microsoft.com/office/drawing/2014/main" id="{A9A19554-EE13-EFD9-56B8-1D7443B5FAB3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6734151" y="1862850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5</a:t>
            </a:r>
            <a:endParaRPr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15" name="Google Shape;1208;p36">
            <a:extLst>
              <a:ext uri="{FF2B5EF4-FFF2-40B4-BE49-F238E27FC236}">
                <a16:creationId xmlns:a16="http://schemas.microsoft.com/office/drawing/2014/main" id="{54103A73-8A70-8EB6-4173-08EF560D23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11859" y="1424650"/>
            <a:ext cx="4582149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 err="1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Résultats</a:t>
            </a:r>
            <a:endParaRPr sz="48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611508E-4CE2-C727-381E-93F8D6AC0B5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40F75C6-29E0-30D9-EC4F-FFBFE1859774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18DF901F-FB8F-2D2C-F729-2C368BCA44CC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9" name="Image 18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119DB627-5C65-2C3C-9C76-8BE700CE88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20" name="Image 19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BADCEE6D-8A4E-C58E-A03F-AB8C673154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21" name="Image 20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799D51F-14C0-3121-9A64-F60357F9BE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17" name="Image 16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CB14BAF7-566B-B4A6-1F56-A46BF63E8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8" name="Image 17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AF49FB24-3630-ECFA-9C9D-1557AFE80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22" name="Google Shape;1211;p36">
            <a:extLst>
              <a:ext uri="{FF2B5EF4-FFF2-40B4-BE49-F238E27FC236}">
                <a16:creationId xmlns:a16="http://schemas.microsoft.com/office/drawing/2014/main" id="{907AEB48-4AA6-C6EC-7FDE-0A9CD920701E}"/>
              </a:ext>
            </a:extLst>
          </p:cNvPr>
          <p:cNvSpPr/>
          <p:nvPr/>
        </p:nvSpPr>
        <p:spPr>
          <a:xfrm rot="-900712">
            <a:off x="6396887" y="1450017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23847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729;p61">
            <a:extLst>
              <a:ext uri="{FF2B5EF4-FFF2-40B4-BE49-F238E27FC236}">
                <a16:creationId xmlns:a16="http://schemas.microsoft.com/office/drawing/2014/main" id="{173E7D09-4581-7CFB-ADF3-3C4B214E18C3}"/>
              </a:ext>
            </a:extLst>
          </p:cNvPr>
          <p:cNvSpPr txBox="1">
            <a:spLocks/>
          </p:cNvSpPr>
          <p:nvPr/>
        </p:nvSpPr>
        <p:spPr>
          <a:xfrm>
            <a:off x="720000" y="559486"/>
            <a:ext cx="7704000" cy="77325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fr-FR" sz="3000" b="1" dirty="0">
                <a:solidFill>
                  <a:schemeClr val="bg1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RÉSULTATS</a:t>
            </a:r>
          </a:p>
        </p:txBody>
      </p:sp>
      <p:sp>
        <p:nvSpPr>
          <p:cNvPr id="8" name="Google Shape;1283;p43">
            <a:extLst>
              <a:ext uri="{FF2B5EF4-FFF2-40B4-BE49-F238E27FC236}">
                <a16:creationId xmlns:a16="http://schemas.microsoft.com/office/drawing/2014/main" id="{3A6E5C82-2937-1BC7-A0B3-16000E7449C7}"/>
              </a:ext>
            </a:extLst>
          </p:cNvPr>
          <p:cNvSpPr txBox="1">
            <a:spLocks/>
          </p:cNvSpPr>
          <p:nvPr/>
        </p:nvSpPr>
        <p:spPr>
          <a:xfrm>
            <a:off x="720000" y="1197303"/>
            <a:ext cx="7136430" cy="166454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endParaRPr lang="fr-FR" sz="20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2B39678-8E97-3DBC-07C6-F927A34C13F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CA48BA1-BCE9-038E-64FD-3791303B161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CF4A5C3-1931-D99B-E127-F5FE6E37ED7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325BF30A-13E4-9B75-6D8D-5479C76040E6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0B3EFE1-AEB5-7F05-DAB3-19D4FC6B9D52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5" name="Image 14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BE2F4756-052A-5CC6-D514-29F6F43660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30F18580-A888-BE43-B893-ADB8154875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7" name="Image 16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9BB1FD6F-5708-EFED-DDB0-7014793CD4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A35C3C10-826B-E4CD-4D1A-955F21D46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4" name="Image 13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920E0113-80D8-CA71-6B52-982B9923B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/>
        </p:nvSpPr>
        <p:spPr>
          <a:xfrm>
            <a:off x="483476" y="1448364"/>
            <a:ext cx="81770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• Résultats pédagogiques : contextualisation des savoirs SVT.</a:t>
            </a:r>
          </a:p>
          <a:p>
            <a:endParaRPr lang="fr-FR" sz="2000" dirty="0">
              <a:latin typeface="Noto Sans Light" charset="0"/>
              <a:ea typeface="Noto Sans Light" charset="0"/>
              <a:cs typeface="Noto Sans Light" charset="0"/>
            </a:endParaRPr>
          </a:p>
          <a:p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• Comportements : adoption de gestes </a:t>
            </a:r>
            <a:r>
              <a:rPr lang="fr-FR" sz="2000" dirty="0" err="1">
                <a:latin typeface="Noto Sans Light" charset="0"/>
                <a:ea typeface="Noto Sans Light" charset="0"/>
                <a:cs typeface="Noto Sans Light" charset="0"/>
              </a:rPr>
              <a:t>écocitoyens</a:t>
            </a:r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 durables.</a:t>
            </a:r>
          </a:p>
          <a:p>
            <a:endParaRPr lang="fr-FR" sz="2000" dirty="0">
              <a:latin typeface="Noto Sans Light" charset="0"/>
              <a:ea typeface="Noto Sans Light" charset="0"/>
              <a:cs typeface="Noto Sans Light" charset="0"/>
            </a:endParaRPr>
          </a:p>
          <a:p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• Compétences : autonomie, travail collaboratif, esprit critique.</a:t>
            </a:r>
          </a:p>
          <a:p>
            <a:endParaRPr lang="fr-FR" sz="2000" dirty="0">
              <a:latin typeface="Noto Sans Light" charset="0"/>
              <a:ea typeface="Noto Sans Light" charset="0"/>
              <a:cs typeface="Noto Sans Light" charset="0"/>
            </a:endParaRPr>
          </a:p>
          <a:p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• Données chiffrées : +70% de sensibilisation selon CAP 2025.</a:t>
            </a:r>
          </a:p>
          <a:p>
            <a:endParaRPr lang="fr-FR" sz="2000" dirty="0">
              <a:latin typeface="Noto Sans Light" charset="0"/>
              <a:ea typeface="Noto Sans Light" charset="0"/>
              <a:cs typeface="Noto Sans Light" charset="0"/>
            </a:endParaRPr>
          </a:p>
          <a:p>
            <a:r>
              <a:rPr lang="fr-FR" sz="2000" dirty="0">
                <a:latin typeface="Noto Sans Light" charset="0"/>
                <a:ea typeface="Noto Sans Light" charset="0"/>
                <a:cs typeface="Noto Sans Light" charset="0"/>
              </a:rPr>
              <a:t>• Dynamique : valorisation dans les projets d’établissement.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51">
          <a:extLst>
            <a:ext uri="{FF2B5EF4-FFF2-40B4-BE49-F238E27FC236}">
              <a16:creationId xmlns:a16="http://schemas.microsoft.com/office/drawing/2014/main" id="{7261933D-227E-514D-FBA0-429DD457A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208;p36">
            <a:extLst>
              <a:ext uri="{FF2B5EF4-FFF2-40B4-BE49-F238E27FC236}">
                <a16:creationId xmlns:a16="http://schemas.microsoft.com/office/drawing/2014/main" id="{A1DC0E1C-3F94-6D1D-E8AF-E4373090D4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70954" y="1748178"/>
            <a:ext cx="6046107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/>
            <a:r>
              <a:rPr lang="fr-FR" sz="5000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Leçons apprises et limites</a:t>
            </a:r>
            <a:endParaRPr sz="50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14" name="Google Shape;1209;p36">
            <a:extLst>
              <a:ext uri="{FF2B5EF4-FFF2-40B4-BE49-F238E27FC236}">
                <a16:creationId xmlns:a16="http://schemas.microsoft.com/office/drawing/2014/main" id="{623F555B-B9E8-2FB4-F135-C9445AADA350}"/>
              </a:ext>
            </a:extLst>
          </p:cNvPr>
          <p:cNvSpPr txBox="1">
            <a:spLocks/>
          </p:cNvSpPr>
          <p:nvPr/>
        </p:nvSpPr>
        <p:spPr>
          <a:xfrm>
            <a:off x="854169" y="1862850"/>
            <a:ext cx="1715678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72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6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A29DEA4-67FB-2F56-23AE-0C9E5B5E55C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731149A-9B71-3999-F9F3-54CE7526BE7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4B912F2D-D45A-CA62-0C83-C3DBD39C8A0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64B8FA6-9DEE-7028-1E8F-1734BFBC9600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3404787-AAE5-2DBA-B855-1F7C7822155D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8264BFEE-8609-948B-19F7-86E041F9F2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DFF9A756-1931-EC78-BFFB-CF3B66DBC5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8" name="Image 17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582201CD-2769-B97B-E143-AF43EB6AB1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68FB940D-7295-63B9-40C0-F6EB87A548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BC242D36-59F1-55A5-53E2-F90CC7400F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9" name="Google Shape;1211;p36">
            <a:extLst>
              <a:ext uri="{FF2B5EF4-FFF2-40B4-BE49-F238E27FC236}">
                <a16:creationId xmlns:a16="http://schemas.microsoft.com/office/drawing/2014/main" id="{3A55720A-7207-C1B6-FD69-13565DC254CF}"/>
              </a:ext>
            </a:extLst>
          </p:cNvPr>
          <p:cNvSpPr/>
          <p:nvPr/>
        </p:nvSpPr>
        <p:spPr>
          <a:xfrm rot="-900712">
            <a:off x="590275" y="1450019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1858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96">
          <a:extLst>
            <a:ext uri="{FF2B5EF4-FFF2-40B4-BE49-F238E27FC236}">
              <a16:creationId xmlns:a16="http://schemas.microsoft.com/office/drawing/2014/main" id="{290B11DC-0FED-D194-A144-5744236C1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166;p33">
            <a:extLst>
              <a:ext uri="{FF2B5EF4-FFF2-40B4-BE49-F238E27FC236}">
                <a16:creationId xmlns:a16="http://schemas.microsoft.com/office/drawing/2014/main" id="{48D6D12A-DB70-BD67-2892-F002C3CF02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85253" y="313761"/>
            <a:ext cx="6290401" cy="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LEÇONS APPRISES ET LIMITES</a:t>
            </a:r>
          </a:p>
        </p:txBody>
      </p:sp>
      <p:sp>
        <p:nvSpPr>
          <p:cNvPr id="2" name="Google Shape;1283;p43">
            <a:extLst>
              <a:ext uri="{FF2B5EF4-FFF2-40B4-BE49-F238E27FC236}">
                <a16:creationId xmlns:a16="http://schemas.microsoft.com/office/drawing/2014/main" id="{CF77E1CC-00AD-708D-E6A3-A4F132D7CC9C}"/>
              </a:ext>
            </a:extLst>
          </p:cNvPr>
          <p:cNvSpPr txBox="1">
            <a:spLocks/>
          </p:cNvSpPr>
          <p:nvPr/>
        </p:nvSpPr>
        <p:spPr>
          <a:xfrm>
            <a:off x="633693" y="1417844"/>
            <a:ext cx="8156013" cy="166454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endParaRPr lang="fr-FR" sz="20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CBA2D18-8EB6-A9B7-D93D-A2E9E4DFC4D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225CF00-E5AD-4A5D-B12F-31A383238C3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D0A84CD2-271A-355E-EF30-A1FE4E5040F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685BFFD-0FDE-5A12-6FDB-6E8AD486C27B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81973E1-E8F7-1154-34BE-078AAC3645B6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0" name="Image 9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33287F9-6DA5-1F42-6DDD-134EC2C7A1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5" name="Image 14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EB24E597-A4D3-E1A5-7312-019BAA664C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F4409E0-CC55-B01A-9565-C2CD01E64B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8" name="Image 7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3EC64C70-003B-9A34-DF4B-75724E2BB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9" name="Image 8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2227036A-0117-EA40-2619-3A9F3428F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1" name="ZoneTexte 10"/>
          <p:cNvSpPr txBox="1"/>
          <p:nvPr/>
        </p:nvSpPr>
        <p:spPr>
          <a:xfrm>
            <a:off x="767644" y="1309511"/>
            <a:ext cx="7864466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Fragmentation disciplinaire : absence de coordination interdisciplinaire.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Manque de formation spécifique des enseignants.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9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Faible reconnaissance institutionnelle des initiatives locales.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9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Peu de dispositifs de suivi-évaluation à long terme.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Notre expérimentation tente de dépasser ces blocages structurels.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9794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322">
          <a:extLst>
            <a:ext uri="{FF2B5EF4-FFF2-40B4-BE49-F238E27FC236}">
              <a16:creationId xmlns:a16="http://schemas.microsoft.com/office/drawing/2014/main" id="{CD89E64D-65D0-B25D-D9B1-24A22B165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48">
            <a:extLst>
              <a:ext uri="{FF2B5EF4-FFF2-40B4-BE49-F238E27FC236}">
                <a16:creationId xmlns:a16="http://schemas.microsoft.com/office/drawing/2014/main" id="{8B544777-5FF7-3C27-8EE2-D9DE9290B4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957025"/>
            <a:ext cx="91440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r-FR" sz="3200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Recommandations</a:t>
            </a:r>
            <a:endParaRPr sz="32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1324" name="Google Shape;1324;p48">
            <a:extLst>
              <a:ext uri="{FF2B5EF4-FFF2-40B4-BE49-F238E27FC236}">
                <a16:creationId xmlns:a16="http://schemas.microsoft.com/office/drawing/2014/main" id="{94031A6B-BD67-B57C-F7D3-83006DFE2EF4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3775200" y="935475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7</a:t>
            </a:r>
            <a:endParaRPr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FD3E8E-3F59-F6DF-F183-75209C5B01D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0BE7362-BE5E-5CE4-2A06-05C63B1B4553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85485C7-C5F7-774B-6D1B-CBE5143F9B2D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853C6F25-9128-213C-48F1-9D37FEEFC9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991BC0DE-AAD1-A5FA-FDF9-FA9E44734B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4CF2A5E-6B42-EBB4-22C3-C9DD540F36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9F156992-AAFF-0F95-BA0F-68C847F4C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7A27D543-B02A-CED9-1918-9DF14F617C3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Google Shape;1211;p36">
            <a:extLst>
              <a:ext uri="{FF2B5EF4-FFF2-40B4-BE49-F238E27FC236}">
                <a16:creationId xmlns:a16="http://schemas.microsoft.com/office/drawing/2014/main" id="{AF254904-7B79-70EF-B50E-128B7F491BA8}"/>
              </a:ext>
            </a:extLst>
          </p:cNvPr>
          <p:cNvSpPr/>
          <p:nvPr/>
        </p:nvSpPr>
        <p:spPr>
          <a:xfrm rot="-900712">
            <a:off x="3450267" y="522643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53635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9" name="Google Shape;1729;p61"/>
          <p:cNvSpPr txBox="1">
            <a:spLocks noGrp="1"/>
          </p:cNvSpPr>
          <p:nvPr>
            <p:ph type="title"/>
          </p:nvPr>
        </p:nvSpPr>
        <p:spPr>
          <a:xfrm>
            <a:off x="720000" y="375273"/>
            <a:ext cx="7704000" cy="7074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fr-FR" sz="2800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RECOMMANDATIONS</a:t>
            </a:r>
            <a:endParaRPr lang="fr-FR" sz="3000"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1732" name="Google Shape;1732;p61"/>
          <p:cNvSpPr/>
          <p:nvPr/>
        </p:nvSpPr>
        <p:spPr>
          <a:xfrm rot="-4056280">
            <a:off x="6364177" y="-1983895"/>
            <a:ext cx="5046523" cy="504680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167;p33">
            <a:extLst>
              <a:ext uri="{FF2B5EF4-FFF2-40B4-BE49-F238E27FC236}">
                <a16:creationId xmlns:a16="http://schemas.microsoft.com/office/drawing/2014/main" id="{769E5E70-36BC-FDDF-95C2-BB6F4380F7D9}"/>
              </a:ext>
            </a:extLst>
          </p:cNvPr>
          <p:cNvSpPr txBox="1">
            <a:spLocks/>
          </p:cNvSpPr>
          <p:nvPr/>
        </p:nvSpPr>
        <p:spPr>
          <a:xfrm>
            <a:off x="605700" y="1083455"/>
            <a:ext cx="7704000" cy="201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solidFill>
                <a:schemeClr val="lt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907BD2D-1E1A-0502-7952-40FB974B598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5E5A416-CFCA-F9C8-30B2-5C570E1971B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1178524-C18E-390B-B584-989C46DB0F16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55106565-B86E-B883-3551-BD751F88742C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49C082B-0CBD-85FE-ED5E-632B72A50D8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4" name="Image 13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D32B850F-6962-6CA5-2322-AC87921F5F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5" name="Image 14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B82465A1-C517-066C-1EA0-3868364714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50FCD9CD-40E1-FACE-ECBC-062996C024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11" name="Image 10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D0977482-14FC-6D11-0D3F-B0146BA46D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2" name="Image 11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F142FF04-C708-F7DF-1907-B61104764DE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88">
          <a:extLst>
            <a:ext uri="{FF2B5EF4-FFF2-40B4-BE49-F238E27FC236}">
              <a16:creationId xmlns:a16="http://schemas.microsoft.com/office/drawing/2014/main" id="{B5B0904C-8017-165C-CD37-B3AC1392B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p44">
            <a:extLst>
              <a:ext uri="{FF2B5EF4-FFF2-40B4-BE49-F238E27FC236}">
                <a16:creationId xmlns:a16="http://schemas.microsoft.com/office/drawing/2014/main" id="{E697F2A6-070B-E997-5B59-45DDA8F4CC92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6734151" y="1862850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8</a:t>
            </a:r>
            <a:endParaRPr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1292" name="Google Shape;1292;p44">
            <a:extLst>
              <a:ext uri="{FF2B5EF4-FFF2-40B4-BE49-F238E27FC236}">
                <a16:creationId xmlns:a16="http://schemas.microsoft.com/office/drawing/2014/main" id="{84C85E93-6C44-570E-AF7E-8A61A4061406}"/>
              </a:ext>
            </a:extLst>
          </p:cNvPr>
          <p:cNvSpPr/>
          <p:nvPr/>
        </p:nvSpPr>
        <p:spPr>
          <a:xfrm rot="-900712">
            <a:off x="6409219" y="1420616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208;p36">
            <a:extLst>
              <a:ext uri="{FF2B5EF4-FFF2-40B4-BE49-F238E27FC236}">
                <a16:creationId xmlns:a16="http://schemas.microsoft.com/office/drawing/2014/main" id="{6BBCF4FF-7D7C-F0C5-F4B1-CA1A2D2F97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11859" y="1424650"/>
            <a:ext cx="4582149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r-FR" sz="4800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Perspectives futures</a:t>
            </a:r>
            <a:endParaRPr sz="48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5A4A55-34E3-8123-BB01-D48F4105CA5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C31610F-1569-2B53-8E6E-48E3D69809CB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F0F4360-0B60-E2F8-B98D-2C574F960C50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7" name="Image 6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B2F753D6-E63A-B407-900B-6023E4EB13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7E7FD4C3-3824-5263-2BD3-3F2014DFBE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1C3295B7-E8BD-B57A-11FB-A50AF5DD5A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5" name="Image 4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ECEA2D3F-1D75-2680-11BA-F823FD551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6" name="Image 5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25C7F4B-852F-5078-6CA9-58C0D516D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225666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96">
          <a:extLst>
            <a:ext uri="{FF2B5EF4-FFF2-40B4-BE49-F238E27FC236}">
              <a16:creationId xmlns:a16="http://schemas.microsoft.com/office/drawing/2014/main" id="{11A50C48-7207-96FD-999C-5A9B46852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166;p33">
            <a:extLst>
              <a:ext uri="{FF2B5EF4-FFF2-40B4-BE49-F238E27FC236}">
                <a16:creationId xmlns:a16="http://schemas.microsoft.com/office/drawing/2014/main" id="{8D571590-D594-6785-A266-0E77968DD3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6137" y="431802"/>
            <a:ext cx="6290401" cy="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PERSPECTIVES FUTURES</a:t>
            </a:r>
          </a:p>
        </p:txBody>
      </p:sp>
      <p:sp>
        <p:nvSpPr>
          <p:cNvPr id="2" name="Google Shape;1283;p43">
            <a:extLst>
              <a:ext uri="{FF2B5EF4-FFF2-40B4-BE49-F238E27FC236}">
                <a16:creationId xmlns:a16="http://schemas.microsoft.com/office/drawing/2014/main" id="{6D33C522-5951-3AC0-7665-C7BDD7788841}"/>
              </a:ext>
            </a:extLst>
          </p:cNvPr>
          <p:cNvSpPr txBox="1">
            <a:spLocks/>
          </p:cNvSpPr>
          <p:nvPr/>
        </p:nvSpPr>
        <p:spPr>
          <a:xfrm>
            <a:off x="633693" y="1417844"/>
            <a:ext cx="8156013" cy="166454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endParaRPr lang="fr-FR" sz="20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A875662-D046-879F-F389-F4FB0D20A7A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6C97CFD-D927-64A8-23B1-EDF4CA7FDD5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35FF26BB-19FF-04D9-49DF-FBCA5458BAE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6641844-608C-B990-0A1E-48E89572EE1F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9A34C70-CA7A-7E44-7433-45CE0FCC59C5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0" name="Image 9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3034DE4-C3EB-5746-EDB6-3D052B33CA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5" name="Image 14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8EA87105-BBCB-EDDE-0ACF-83E71E859F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3107008-28D5-137B-72C3-63FC70B1AF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8" name="Image 7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8942B840-A8EA-6BB0-B0F0-8E18B2CF0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9" name="Image 8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130E27B1-0702-A477-2054-7973E06D7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1" name="ZoneTexte 10"/>
          <p:cNvSpPr txBox="1"/>
          <p:nvPr/>
        </p:nvSpPr>
        <p:spPr>
          <a:xfrm>
            <a:off x="719999" y="1301262"/>
            <a:ext cx="78026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/>
              <a:t>Fragmentation disciplinaire : absence de coordination interdisciplinaire.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/>
              <a:t>Manque de formation spécifique des enseignants.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/>
              <a:t>Faible reconnaissance institutionnelle des initiatives locales.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/>
              <a:t>Peu de dispositifs de suivi-évaluation à long terme.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/>
              <a:t>Notre expérimentation tente de dépasser ces blocages structurels.</a:t>
            </a:r>
          </a:p>
          <a:p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2451679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322">
          <a:extLst>
            <a:ext uri="{FF2B5EF4-FFF2-40B4-BE49-F238E27FC236}">
              <a16:creationId xmlns:a16="http://schemas.microsoft.com/office/drawing/2014/main" id="{6A2370E3-FB9D-A68B-1BA7-194390674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48">
            <a:extLst>
              <a:ext uri="{FF2B5EF4-FFF2-40B4-BE49-F238E27FC236}">
                <a16:creationId xmlns:a16="http://schemas.microsoft.com/office/drawing/2014/main" id="{433D80A2-3514-3BB0-2DA1-9D378C94150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957025"/>
            <a:ext cx="91440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r-FR" sz="3200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Références</a:t>
            </a:r>
            <a:endParaRPr sz="32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1324" name="Google Shape;1324;p48">
            <a:extLst>
              <a:ext uri="{FF2B5EF4-FFF2-40B4-BE49-F238E27FC236}">
                <a16:creationId xmlns:a16="http://schemas.microsoft.com/office/drawing/2014/main" id="{DD835681-0F2E-2DF5-C0F4-6BCF43750701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3775200" y="935475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9</a:t>
            </a:r>
            <a:endParaRPr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1326" name="Google Shape;1326;p48">
            <a:extLst>
              <a:ext uri="{FF2B5EF4-FFF2-40B4-BE49-F238E27FC236}">
                <a16:creationId xmlns:a16="http://schemas.microsoft.com/office/drawing/2014/main" id="{F5617AAA-C9A2-4CFA-0B98-7202D407A263}"/>
              </a:ext>
            </a:extLst>
          </p:cNvPr>
          <p:cNvSpPr/>
          <p:nvPr/>
        </p:nvSpPr>
        <p:spPr>
          <a:xfrm rot="-900712">
            <a:off x="3450266" y="522634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6763171-58AD-2054-3CC4-A95B8E73FAE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BDBA1DF-E899-BE49-4B57-3B914FB5BAC9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2ED3721-E259-DC5C-EE73-6983E1B34B12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EE59398F-F7B5-2BAC-D4DC-83C9F2584C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25B5F451-6161-D79D-30BE-A2BE665BA9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ABF906DE-3252-DC00-226E-8BA77D2F05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9A2EC503-A705-5618-5467-1CCC35555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40235A76-8DA3-502D-C053-7135F98D3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682442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96">
          <a:extLst>
            <a:ext uri="{FF2B5EF4-FFF2-40B4-BE49-F238E27FC236}">
              <a16:creationId xmlns:a16="http://schemas.microsoft.com/office/drawing/2014/main" id="{9977A726-D648-214C-2301-C4305F643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166;p33">
            <a:extLst>
              <a:ext uri="{FF2B5EF4-FFF2-40B4-BE49-F238E27FC236}">
                <a16:creationId xmlns:a16="http://schemas.microsoft.com/office/drawing/2014/main" id="{BAF8DB3C-9569-BBDD-1043-DF3B62F3FF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7001" y="495096"/>
            <a:ext cx="6290401" cy="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/>
            <a:r>
              <a:rPr lang="fr-FR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Références</a:t>
            </a:r>
          </a:p>
        </p:txBody>
      </p:sp>
      <p:sp>
        <p:nvSpPr>
          <p:cNvPr id="2" name="Google Shape;1283;p43">
            <a:extLst>
              <a:ext uri="{FF2B5EF4-FFF2-40B4-BE49-F238E27FC236}">
                <a16:creationId xmlns:a16="http://schemas.microsoft.com/office/drawing/2014/main" id="{B4A367E6-5E7B-918C-17EE-DE4249D618A7}"/>
              </a:ext>
            </a:extLst>
          </p:cNvPr>
          <p:cNvSpPr txBox="1">
            <a:spLocks/>
          </p:cNvSpPr>
          <p:nvPr/>
        </p:nvSpPr>
        <p:spPr>
          <a:xfrm>
            <a:off x="673570" y="1645336"/>
            <a:ext cx="7796860" cy="211005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/>
              <a:t>MENFOP (2024). Compte rendu des activités du club EDD.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/>
              <a:t>MENFOP (2024). Données CAP 2025 – EDD.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/>
              <a:t>Club CEM-EBT (2024). Journal du collège.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/>
              <a:t>MENFOP &amp; CAP Monde (2025). Fiche diagnostic CAP 2025.</a:t>
            </a:r>
          </a:p>
          <a:p>
            <a:pPr marL="425450" indent="-285750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endParaRPr lang="fr-FR" sz="18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endParaRPr lang="fr-FR" sz="20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1709580-D4E8-82B9-643C-43E5223AE43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D041654-22FD-A4B9-6C31-6CA0317ACD8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924292B-B2FE-01AD-E1FE-81CE9AA48A4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D27165C-8DA0-1EBC-8D51-50763E236A1B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2456B95-7A6C-F743-342B-584F480D1B5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0" name="Image 9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2BF23AE4-5BAA-88A0-0CA2-11D7A0903F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5" name="Image 14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1A0F31D3-1821-E001-D887-DDEEF4D614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928A787A-CD80-9500-F0E9-575C1BD387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8" name="Image 7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35095625-1051-CB21-F431-40F9DF78A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9" name="Image 8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53CA9462-6081-55CB-3114-4484D930C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3270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96">
          <a:extLst>
            <a:ext uri="{FF2B5EF4-FFF2-40B4-BE49-F238E27FC236}">
              <a16:creationId xmlns:a16="http://schemas.microsoft.com/office/drawing/2014/main" id="{B8B35392-F11C-987B-9B93-F9F9DAC72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166;p33">
            <a:extLst>
              <a:ext uri="{FF2B5EF4-FFF2-40B4-BE49-F238E27FC236}">
                <a16:creationId xmlns:a16="http://schemas.microsoft.com/office/drawing/2014/main" id="{17916CE4-8A58-B6C9-B2D3-D8A117401C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9999" y="629850"/>
            <a:ext cx="6290401" cy="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/>
            <a:r>
              <a:rPr lang="fr-FR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Remerciements </a:t>
            </a:r>
          </a:p>
        </p:txBody>
      </p:sp>
      <p:sp>
        <p:nvSpPr>
          <p:cNvPr id="2" name="Google Shape;1283;p43">
            <a:extLst>
              <a:ext uri="{FF2B5EF4-FFF2-40B4-BE49-F238E27FC236}">
                <a16:creationId xmlns:a16="http://schemas.microsoft.com/office/drawing/2014/main" id="{81CD375F-25FC-B966-B03E-42E56C863419}"/>
              </a:ext>
            </a:extLst>
          </p:cNvPr>
          <p:cNvSpPr txBox="1">
            <a:spLocks/>
          </p:cNvSpPr>
          <p:nvPr/>
        </p:nvSpPr>
        <p:spPr>
          <a:xfrm>
            <a:off x="633693" y="1281366"/>
            <a:ext cx="8156013" cy="110118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endParaRPr lang="fr-FR" sz="20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AB332E6-85D1-0F23-DBC5-A1C7286CB34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3EF13D-95C2-E767-9F9F-B927DF41D0D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DABF18B-A4A9-0319-BEE8-5AA7FC21CE7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3E54894-22EB-5D39-76C4-C57340B52BD6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502E510-5650-0824-9867-A13733FAB276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0" name="Image 9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707EE5CF-FC61-7CE2-32D8-7C362A22A2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5" name="Image 14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1E27065F-5441-C20E-763B-363A31C20A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2775A1D3-194C-DB40-8E2A-3E96B4E02E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8" name="Image 7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641C880E-EEC0-6670-8547-BC5C5F7BAFD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9" name="Image 8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A138454D-B0F9-5843-F490-283AE01D7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1" name="Rectangle 10"/>
          <p:cNvSpPr/>
          <p:nvPr/>
        </p:nvSpPr>
        <p:spPr>
          <a:xfrm>
            <a:off x="964846" y="1415957"/>
            <a:ext cx="782485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/>
              <a:t>Enseignants de SVT des établissements pilotes.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/>
              <a:t>Plateforme Global Reporters – Jean-François </a:t>
            </a:r>
            <a:r>
              <a:rPr lang="fr-FR" sz="2000" dirty="0" err="1"/>
              <a:t>Malavielle</a:t>
            </a:r>
            <a:r>
              <a:rPr lang="fr-FR" sz="20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/>
              <a:t>Élèves engagés dans les clubs environnement.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/>
              <a:t>CFEN pour son appui méthodologique et institutionnel.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/>
              <a:t>Ministère de l'Éducation Nationale pour son soutien.</a:t>
            </a:r>
          </a:p>
        </p:txBody>
      </p:sp>
    </p:spTree>
    <p:extLst>
      <p:ext uri="{BB962C8B-B14F-4D97-AF65-F5344CB8AC3E}">
        <p14:creationId xmlns:p14="http://schemas.microsoft.com/office/powerpoint/2010/main" val="2391464102"/>
      </p:ext>
    </p:extLst>
  </p:cSld>
  <p:clrMapOvr>
    <a:masterClrMapping/>
  </p:clrMapOvr>
</p:sld>
</file>

<file path=ppt/theme/theme1.xml><?xml version="1.0" encoding="utf-8"?>
<a:theme xmlns:a="http://schemas.openxmlformats.org/drawingml/2006/main" name="Blaue Kreise &amp; Farbverläufe - Durchbruch by Slidesgo">
  <a:themeElements>
    <a:clrScheme name="Simple Light">
      <a:dk1>
        <a:srgbClr val="FFFFFF"/>
      </a:dk1>
      <a:lt1>
        <a:srgbClr val="FFFFFF"/>
      </a:lt1>
      <a:dk2>
        <a:srgbClr val="812792"/>
      </a:dk2>
      <a:lt2>
        <a:srgbClr val="29AAE1"/>
      </a:lt2>
      <a:accent1>
        <a:srgbClr val="00FFFF"/>
      </a:accent1>
      <a:accent2>
        <a:srgbClr val="29AAE1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B2A3615EC40748B6DE97B0D32B2761" ma:contentTypeVersion="9" ma:contentTypeDescription="Create a new document." ma:contentTypeScope="" ma:versionID="e39047c8310ce98ccfeb99b22718334e">
  <xsd:schema xmlns:xsd="http://www.w3.org/2001/XMLSchema" xmlns:xs="http://www.w3.org/2001/XMLSchema" xmlns:p="http://schemas.microsoft.com/office/2006/metadata/properties" xmlns:ns2="7445f74b-5921-4478-9aa1-9c5305656e61" targetNamespace="http://schemas.microsoft.com/office/2006/metadata/properties" ma:root="true" ma:fieldsID="300885508b8f9993f01acfbbb35ad886" ns2:_="">
    <xsd:import namespace="7445f74b-5921-4478-9aa1-9c5305656e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45f74b-5921-4478-9aa1-9c5305656e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45E140F-4097-4B10-94A1-4DFAF25B404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C3BA22B-D530-4C61-B1F0-73057EF0B9D0}">
  <ds:schemaRefs>
    <ds:schemaRef ds:uri="http://schemas.microsoft.com/office/2006/metadata/properties"/>
    <ds:schemaRef ds:uri="http://schemas.microsoft.com/office/infopath/2007/PartnerControls"/>
    <ds:schemaRef ds:uri="458b6f36-b474-460b-b241-cbfe0148e039"/>
    <ds:schemaRef ds:uri="e3c94543-904b-4cfb-a34f-6f8386c685b3"/>
  </ds:schemaRefs>
</ds:datastoreItem>
</file>

<file path=customXml/itemProps3.xml><?xml version="1.0" encoding="utf-8"?>
<ds:datastoreItem xmlns:ds="http://schemas.openxmlformats.org/officeDocument/2006/customXml" ds:itemID="{26CEA4A3-9B51-4EC3-A497-76AD797CFC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45f74b-5921-4478-9aa1-9c5305656e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693</Words>
  <Application>Microsoft Office PowerPoint</Application>
  <PresentationFormat>Affichage à l'écran (16:9)</PresentationFormat>
  <Paragraphs>149</Paragraphs>
  <Slides>26</Slides>
  <Notes>26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8" baseType="lpstr">
      <vt:lpstr>Noto Sans</vt:lpstr>
      <vt:lpstr>Anaheim</vt:lpstr>
      <vt:lpstr>Noto Sans Black</vt:lpstr>
      <vt:lpstr>Noto Sans Light</vt:lpstr>
      <vt:lpstr>Bebas Neue</vt:lpstr>
      <vt:lpstr>Noto Sans SemiBold</vt:lpstr>
      <vt:lpstr>Raleway</vt:lpstr>
      <vt:lpstr>Arial</vt:lpstr>
      <vt:lpstr>Roboto Condensed Light</vt:lpstr>
      <vt:lpstr>Wingdings</vt:lpstr>
      <vt:lpstr>Open Sans ExtraBold</vt:lpstr>
      <vt:lpstr>Blaue Kreise &amp; Farbverläufe - Durchbruch by Slidesgo</vt:lpstr>
      <vt:lpstr>Journées nationales de l'innovation et de la recherche-action</vt:lpstr>
      <vt:lpstr>Contexte</vt:lpstr>
      <vt:lpstr>CONTEXTE : EDD LINÉAIRE VS EDD SYSTÉMIQUE </vt:lpstr>
      <vt:lpstr>CONTEXTE : EDD LINÉAIRE VS EDD SYSTÉMIQUE </vt:lpstr>
      <vt:lpstr>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Bilan</vt:lpstr>
      <vt:lpstr>Présentation PowerPoint</vt:lpstr>
      <vt:lpstr>Méthodologie</vt:lpstr>
      <vt:lpstr>MÉTHODOLOGIE</vt:lpstr>
      <vt:lpstr>5</vt:lpstr>
      <vt:lpstr>Présentation PowerPoint</vt:lpstr>
      <vt:lpstr>Leçons apprises et limites</vt:lpstr>
      <vt:lpstr>LEÇONS APPRISES ET LIMITES</vt:lpstr>
      <vt:lpstr>Recommandations</vt:lpstr>
      <vt:lpstr>RECOMMANDATIONS</vt:lpstr>
      <vt:lpstr>8</vt:lpstr>
      <vt:lpstr>PERSPECTIVES FUTURES</vt:lpstr>
      <vt:lpstr>Références</vt:lpstr>
      <vt:lpstr>Références</vt:lpstr>
      <vt:lpstr>Remerciements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LENOVO</dc:creator>
  <cp:lastModifiedBy>Sophie DOBOSZ</cp:lastModifiedBy>
  <cp:revision>84</cp:revision>
  <dcterms:modified xsi:type="dcterms:W3CDTF">2025-11-19T07:54:53Z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0x0101009BB2A3615EC40748B6DE97B0D32B2761</vt:lpwstr>
  </property>
</Properties>
</file>