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29"/>
  </p:notesMasterIdLst>
  <p:handoutMasterIdLst>
    <p:handoutMasterId r:id="rId30"/>
  </p:handoutMasterIdLst>
  <p:sldIdLst>
    <p:sldId id="317" r:id="rId5"/>
    <p:sldId id="330" r:id="rId6"/>
    <p:sldId id="329" r:id="rId7"/>
    <p:sldId id="305" r:id="rId8"/>
    <p:sldId id="257" r:id="rId9"/>
    <p:sldId id="318" r:id="rId10"/>
    <p:sldId id="268" r:id="rId11"/>
    <p:sldId id="259" r:id="rId12"/>
    <p:sldId id="272" r:id="rId13"/>
    <p:sldId id="319" r:id="rId14"/>
    <p:sldId id="303" r:id="rId15"/>
    <p:sldId id="320" r:id="rId16"/>
    <p:sldId id="321" r:id="rId17"/>
    <p:sldId id="308" r:id="rId18"/>
    <p:sldId id="270" r:id="rId19"/>
    <p:sldId id="322" r:id="rId20"/>
    <p:sldId id="312" r:id="rId21"/>
    <p:sldId id="313" r:id="rId22"/>
    <p:sldId id="324" r:id="rId23"/>
    <p:sldId id="326" r:id="rId24"/>
    <p:sldId id="314" r:id="rId25"/>
    <p:sldId id="327" r:id="rId26"/>
    <p:sldId id="328" r:id="rId27"/>
    <p:sldId id="316" r:id="rId28"/>
  </p:sldIdLst>
  <p:sldSz cx="9144000" cy="5143500" type="screen16x9"/>
  <p:notesSz cx="6858000" cy="9144000"/>
  <p:embeddedFontLst>
    <p:embeddedFont>
      <p:font typeface="Bebas Neue" panose="020B0606020202050201" pitchFamily="34" charset="0"/>
      <p:regular r:id="rId31"/>
    </p:embeddedFont>
    <p:embeddedFont>
      <p:font typeface="Noto Sans Black" panose="020B0604020202020204" charset="0"/>
      <p:bold r:id="rId32"/>
    </p:embeddedFont>
    <p:embeddedFont>
      <p:font typeface="Noto Sans Light" panose="020B0604020202020204" charset="0"/>
      <p:regular r:id="rId33"/>
    </p:embeddedFont>
    <p:embeddedFont>
      <p:font typeface="Noto Sans SemiBold" panose="020B0604020202020204" charset="0"/>
      <p:regular r:id="rId34"/>
      <p:bold r:id="rId35"/>
    </p:embeddedFont>
    <p:embeddedFont>
      <p:font typeface="Open Sans ExtraBold" panose="020B0906030804020204" pitchFamily="34" charset="0"/>
      <p:bold r:id="rId36"/>
      <p:boldItalic r:id="rId37"/>
    </p:embeddedFont>
    <p:embeddedFont>
      <p:font typeface="Raleway" pitchFamily="2" charset="0"/>
      <p:regular r:id="rId38"/>
      <p:bold r:id="rId39"/>
      <p:italic r:id="rId40"/>
      <p:boldItalic r:id="rId41"/>
    </p:embeddedFont>
    <p:embeddedFont>
      <p:font typeface="Roboto Condensed Light" panose="02000000000000000000" pitchFamily="2" charset="0"/>
      <p:regular r:id="rId42"/>
      <p: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B2E7"/>
    <a:srgbClr val="10AD2B"/>
    <a:srgbClr val="7EB301"/>
    <a:srgbClr val="D55645"/>
    <a:srgbClr val="D71419"/>
    <a:srgbClr val="000000"/>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275095-E773-43E7-845C-92E413740933}" v="88" dt="2025-10-04T13:43:49.379"/>
  </p1510:revLst>
</p1510:revInfo>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86895" autoAdjust="0"/>
  </p:normalViewPr>
  <p:slideViewPr>
    <p:cSldViewPr snapToGrid="0" showGuides="1">
      <p:cViewPr varScale="1">
        <p:scale>
          <a:sx n="62" d="100"/>
          <a:sy n="62" d="100"/>
        </p:scale>
        <p:origin x="1540" y="268"/>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m-Zam Aden" userId="5d1b212189ab58cd" providerId="LiveId" clId="{5A1790DA-6517-45D0-8AEC-02BEC812E63A}"/>
    <pc:docChg chg="undo custSel addSld delSld modSld sldOrd">
      <pc:chgData name="Zam-Zam Aden" userId="5d1b212189ab58cd" providerId="LiveId" clId="{5A1790DA-6517-45D0-8AEC-02BEC812E63A}" dt="2025-10-04T13:45:26.726" v="2011" actId="20577"/>
      <pc:docMkLst>
        <pc:docMk/>
      </pc:docMkLst>
      <pc:sldChg chg="addSp delSp modSp mod">
        <pc:chgData name="Zam-Zam Aden" userId="5d1b212189ab58cd" providerId="LiveId" clId="{5A1790DA-6517-45D0-8AEC-02BEC812E63A}" dt="2025-10-04T13:27:55.665" v="1825" actId="20577"/>
        <pc:sldMkLst>
          <pc:docMk/>
          <pc:sldMk cId="0" sldId="257"/>
        </pc:sldMkLst>
        <pc:spChg chg="add">
          <ac:chgData name="Zam-Zam Aden" userId="5d1b212189ab58cd" providerId="LiveId" clId="{5A1790DA-6517-45D0-8AEC-02BEC812E63A}" dt="2025-10-04T05:06:07.247" v="5"/>
          <ac:spMkLst>
            <pc:docMk/>
            <pc:sldMk cId="0" sldId="257"/>
            <ac:spMk id="3" creationId="{99B1F98C-C833-8FCA-9122-FDD85CF444CA}"/>
          </ac:spMkLst>
        </pc:spChg>
        <pc:spChg chg="add">
          <ac:chgData name="Zam-Zam Aden" userId="5d1b212189ab58cd" providerId="LiveId" clId="{5A1790DA-6517-45D0-8AEC-02BEC812E63A}" dt="2025-10-04T05:06:20.932" v="9"/>
          <ac:spMkLst>
            <pc:docMk/>
            <pc:sldMk cId="0" sldId="257"/>
            <ac:spMk id="4" creationId="{D90F57B4-5FA2-4532-9492-E736F092A373}"/>
          </ac:spMkLst>
        </pc:spChg>
        <pc:spChg chg="del mod">
          <ac:chgData name="Zam-Zam Aden" userId="5d1b212189ab58cd" providerId="LiveId" clId="{5A1790DA-6517-45D0-8AEC-02BEC812E63A}" dt="2025-10-04T05:09:41.833" v="45" actId="478"/>
          <ac:spMkLst>
            <pc:docMk/>
            <pc:sldMk cId="0" sldId="257"/>
            <ac:spMk id="5" creationId="{C1A5F41F-0F54-2969-BAD8-D65967994D51}"/>
          </ac:spMkLst>
        </pc:spChg>
        <pc:spChg chg="add">
          <ac:chgData name="Zam-Zam Aden" userId="5d1b212189ab58cd" providerId="LiveId" clId="{5A1790DA-6517-45D0-8AEC-02BEC812E63A}" dt="2025-10-04T05:06:25.344" v="10"/>
          <ac:spMkLst>
            <pc:docMk/>
            <pc:sldMk cId="0" sldId="257"/>
            <ac:spMk id="6" creationId="{059803B8-7D54-7202-838D-78A1ED71E569}"/>
          </ac:spMkLst>
        </pc:spChg>
        <pc:spChg chg="add del mod">
          <ac:chgData name="Zam-Zam Aden" userId="5d1b212189ab58cd" providerId="LiveId" clId="{5A1790DA-6517-45D0-8AEC-02BEC812E63A}" dt="2025-10-04T13:27:55.665" v="1825" actId="20577"/>
          <ac:spMkLst>
            <pc:docMk/>
            <pc:sldMk cId="0" sldId="257"/>
            <ac:spMk id="8" creationId="{30F9CCE1-5404-DDA3-5AD1-A243F6425BEB}"/>
          </ac:spMkLst>
        </pc:spChg>
        <pc:spChg chg="mod">
          <ac:chgData name="Zam-Zam Aden" userId="5d1b212189ab58cd" providerId="LiveId" clId="{5A1790DA-6517-45D0-8AEC-02BEC812E63A}" dt="2025-10-04T05:08:09.286" v="14" actId="1076"/>
          <ac:spMkLst>
            <pc:docMk/>
            <pc:sldMk cId="0" sldId="257"/>
            <ac:spMk id="1166" creationId="{00000000-0000-0000-0000-000000000000}"/>
          </ac:spMkLst>
        </pc:spChg>
      </pc:sldChg>
      <pc:sldChg chg="addSp delSp modSp mod">
        <pc:chgData name="Zam-Zam Aden" userId="5d1b212189ab58cd" providerId="LiveId" clId="{5A1790DA-6517-45D0-8AEC-02BEC812E63A}" dt="2025-10-04T11:31:27.861" v="1115" actId="1076"/>
        <pc:sldMkLst>
          <pc:docMk/>
          <pc:sldMk cId="0" sldId="259"/>
        </pc:sldMkLst>
        <pc:spChg chg="del">
          <ac:chgData name="Zam-Zam Aden" userId="5d1b212189ab58cd" providerId="LiveId" clId="{5A1790DA-6517-45D0-8AEC-02BEC812E63A}" dt="2025-10-04T05:18:37.391" v="272" actId="478"/>
          <ac:spMkLst>
            <pc:docMk/>
            <pc:sldMk cId="0" sldId="259"/>
            <ac:spMk id="2" creationId="{655851FA-9672-AE0D-C7AE-4258426DAFA7}"/>
          </ac:spMkLst>
        </pc:spChg>
        <pc:spChg chg="add mod">
          <ac:chgData name="Zam-Zam Aden" userId="5d1b212189ab58cd" providerId="LiveId" clId="{5A1790DA-6517-45D0-8AEC-02BEC812E63A}" dt="2025-10-04T11:31:27.861" v="1115" actId="1076"/>
          <ac:spMkLst>
            <pc:docMk/>
            <pc:sldMk cId="0" sldId="259"/>
            <ac:spMk id="5" creationId="{6F73E96F-1B4A-90B3-1B36-4E617A598E90}"/>
          </ac:spMkLst>
        </pc:spChg>
        <pc:spChg chg="mod">
          <ac:chgData name="Zam-Zam Aden" userId="5d1b212189ab58cd" providerId="LiveId" clId="{5A1790DA-6517-45D0-8AEC-02BEC812E63A}" dt="2025-10-04T11:31:15.189" v="1112" actId="1076"/>
          <ac:spMkLst>
            <pc:docMk/>
            <pc:sldMk cId="0" sldId="259"/>
            <ac:spMk id="13" creationId="{211E9164-4F0A-0A49-D102-F9D4FE4E8B84}"/>
          </ac:spMkLst>
        </pc:spChg>
      </pc:sldChg>
      <pc:sldChg chg="del">
        <pc:chgData name="Zam-Zam Aden" userId="5d1b212189ab58cd" providerId="LiveId" clId="{5A1790DA-6517-45D0-8AEC-02BEC812E63A}" dt="2025-10-04T05:52:04.977" v="921" actId="47"/>
        <pc:sldMkLst>
          <pc:docMk/>
          <pc:sldMk cId="0" sldId="260"/>
        </pc:sldMkLst>
      </pc:sldChg>
      <pc:sldChg chg="del">
        <pc:chgData name="Zam-Zam Aden" userId="5d1b212189ab58cd" providerId="LiveId" clId="{5A1790DA-6517-45D0-8AEC-02BEC812E63A}" dt="2025-10-04T05:51:12.143" v="888" actId="47"/>
        <pc:sldMkLst>
          <pc:docMk/>
          <pc:sldMk cId="0" sldId="263"/>
        </pc:sldMkLst>
      </pc:sldChg>
      <pc:sldChg chg="modSp mod">
        <pc:chgData name="Zam-Zam Aden" userId="5d1b212189ab58cd" providerId="LiveId" clId="{5A1790DA-6517-45D0-8AEC-02BEC812E63A}" dt="2025-10-04T13:14:32.158" v="1695" actId="20577"/>
        <pc:sldMkLst>
          <pc:docMk/>
          <pc:sldMk cId="0" sldId="268"/>
        </pc:sldMkLst>
        <pc:spChg chg="mod">
          <ac:chgData name="Zam-Zam Aden" userId="5d1b212189ab58cd" providerId="LiveId" clId="{5A1790DA-6517-45D0-8AEC-02BEC812E63A}" dt="2025-10-04T13:14:32.158" v="1695" actId="20577"/>
          <ac:spMkLst>
            <pc:docMk/>
            <pc:sldMk cId="0" sldId="268"/>
            <ac:spMk id="1290" creationId="{00000000-0000-0000-0000-000000000000}"/>
          </ac:spMkLst>
        </pc:spChg>
      </pc:sldChg>
      <pc:sldChg chg="del">
        <pc:chgData name="Zam-Zam Aden" userId="5d1b212189ab58cd" providerId="LiveId" clId="{5A1790DA-6517-45D0-8AEC-02BEC812E63A}" dt="2025-10-04T11:27:14.161" v="1072" actId="47"/>
        <pc:sldMkLst>
          <pc:docMk/>
          <pc:sldMk cId="0" sldId="269"/>
        </pc:sldMkLst>
      </pc:sldChg>
      <pc:sldChg chg="addSp delSp modSp mod">
        <pc:chgData name="Zam-Zam Aden" userId="5d1b212189ab58cd" providerId="LiveId" clId="{5A1790DA-6517-45D0-8AEC-02BEC812E63A}" dt="2025-10-04T11:31:46.004" v="1116" actId="403"/>
        <pc:sldMkLst>
          <pc:docMk/>
          <pc:sldMk cId="0" sldId="270"/>
        </pc:sldMkLst>
        <pc:spChg chg="del">
          <ac:chgData name="Zam-Zam Aden" userId="5d1b212189ab58cd" providerId="LiveId" clId="{5A1790DA-6517-45D0-8AEC-02BEC812E63A}" dt="2025-10-04T05:34:16.295" v="551" actId="478"/>
          <ac:spMkLst>
            <pc:docMk/>
            <pc:sldMk cId="0" sldId="270"/>
            <ac:spMk id="7" creationId="{173E7D09-4581-7CFB-ADF3-3C4B214E18C3}"/>
          </ac:spMkLst>
        </pc:spChg>
        <pc:spChg chg="add del">
          <ac:chgData name="Zam-Zam Aden" userId="5d1b212189ab58cd" providerId="LiveId" clId="{5A1790DA-6517-45D0-8AEC-02BEC812E63A}" dt="2025-10-04T05:34:14.711" v="550" actId="478"/>
          <ac:spMkLst>
            <pc:docMk/>
            <pc:sldMk cId="0" sldId="270"/>
            <ac:spMk id="8" creationId="{3A6E5C82-2937-1BC7-A0B3-16000E7449C7}"/>
          </ac:spMkLst>
        </pc:spChg>
        <pc:spChg chg="add mod">
          <ac:chgData name="Zam-Zam Aden" userId="5d1b212189ab58cd" providerId="LiveId" clId="{5A1790DA-6517-45D0-8AEC-02BEC812E63A}" dt="2025-10-04T11:31:46.004" v="1116" actId="403"/>
          <ac:spMkLst>
            <pc:docMk/>
            <pc:sldMk cId="0" sldId="270"/>
            <ac:spMk id="11" creationId="{659C7B77-3F9A-1D71-E52E-1414E7A8BC9F}"/>
          </ac:spMkLst>
        </pc:spChg>
      </pc:sldChg>
      <pc:sldChg chg="modSp mod">
        <pc:chgData name="Zam-Zam Aden" userId="5d1b212189ab58cd" providerId="LiveId" clId="{5A1790DA-6517-45D0-8AEC-02BEC812E63A}" dt="2025-10-04T13:14:38.446" v="1699" actId="20577"/>
        <pc:sldMkLst>
          <pc:docMk/>
          <pc:sldMk cId="591715040" sldId="272"/>
        </pc:sldMkLst>
        <pc:spChg chg="mod">
          <ac:chgData name="Zam-Zam Aden" userId="5d1b212189ab58cd" providerId="LiveId" clId="{5A1790DA-6517-45D0-8AEC-02BEC812E63A}" dt="2025-10-04T13:14:38.446" v="1699" actId="20577"/>
          <ac:spMkLst>
            <pc:docMk/>
            <pc:sldMk cId="591715040" sldId="272"/>
            <ac:spMk id="1324" creationId="{00000000-0000-0000-0000-000000000000}"/>
          </ac:spMkLst>
        </pc:spChg>
      </pc:sldChg>
      <pc:sldChg chg="del">
        <pc:chgData name="Zam-Zam Aden" userId="5d1b212189ab58cd" providerId="LiveId" clId="{5A1790DA-6517-45D0-8AEC-02BEC812E63A}" dt="2025-10-04T05:39:33.772" v="651" actId="47"/>
        <pc:sldMkLst>
          <pc:docMk/>
          <pc:sldMk cId="0" sldId="285"/>
        </pc:sldMkLst>
      </pc:sldChg>
      <pc:sldChg chg="modSp mod">
        <pc:chgData name="Zam-Zam Aden" userId="5d1b212189ab58cd" providerId="LiveId" clId="{5A1790DA-6517-45D0-8AEC-02BEC812E63A}" dt="2025-10-04T13:14:43.325" v="1701" actId="20577"/>
        <pc:sldMkLst>
          <pc:docMk/>
          <pc:sldMk cId="3841299" sldId="303"/>
        </pc:sldMkLst>
        <pc:spChg chg="mod">
          <ac:chgData name="Zam-Zam Aden" userId="5d1b212189ab58cd" providerId="LiveId" clId="{5A1790DA-6517-45D0-8AEC-02BEC812E63A}" dt="2025-10-04T13:14:43.325" v="1701" actId="20577"/>
          <ac:spMkLst>
            <pc:docMk/>
            <pc:sldMk cId="3841299" sldId="303"/>
            <ac:spMk id="14" creationId="{721DF72C-DEB2-CEC5-5D1D-167CDCEB912E}"/>
          </ac:spMkLst>
        </pc:spChg>
      </pc:sldChg>
      <pc:sldChg chg="modSp mod">
        <pc:chgData name="Zam-Zam Aden" userId="5d1b212189ab58cd" providerId="LiveId" clId="{5A1790DA-6517-45D0-8AEC-02BEC812E63A}" dt="2025-10-04T13:33:26.817" v="1837" actId="20577"/>
        <pc:sldMkLst>
          <pc:docMk/>
          <pc:sldMk cId="2912548504" sldId="305"/>
        </pc:sldMkLst>
        <pc:spChg chg="mod">
          <ac:chgData name="Zam-Zam Aden" userId="5d1b212189ab58cd" providerId="LiveId" clId="{5A1790DA-6517-45D0-8AEC-02BEC812E63A}" dt="2025-10-04T13:33:26.817" v="1837" actId="20577"/>
          <ac:spMkLst>
            <pc:docMk/>
            <pc:sldMk cId="2912548504" sldId="305"/>
            <ac:spMk id="1209" creationId="{00000000-0000-0000-0000-000000000000}"/>
          </ac:spMkLst>
        </pc:spChg>
      </pc:sldChg>
      <pc:sldChg chg="del">
        <pc:chgData name="Zam-Zam Aden" userId="5d1b212189ab58cd" providerId="LiveId" clId="{5A1790DA-6517-45D0-8AEC-02BEC812E63A}" dt="2025-10-04T05:23:32.581" v="379" actId="47"/>
        <pc:sldMkLst>
          <pc:docMk/>
          <pc:sldMk cId="1065797834" sldId="307"/>
        </pc:sldMkLst>
      </pc:sldChg>
      <pc:sldChg chg="modSp mod">
        <pc:chgData name="Zam-Zam Aden" userId="5d1b212189ab58cd" providerId="LiveId" clId="{5A1790DA-6517-45D0-8AEC-02BEC812E63A}" dt="2025-10-04T13:14:49.401" v="1703" actId="20577"/>
        <pc:sldMkLst>
          <pc:docMk/>
          <pc:sldMk cId="1942384718" sldId="308"/>
        </pc:sldMkLst>
        <pc:spChg chg="mod">
          <ac:chgData name="Zam-Zam Aden" userId="5d1b212189ab58cd" providerId="LiveId" clId="{5A1790DA-6517-45D0-8AEC-02BEC812E63A}" dt="2025-10-04T05:33:33.580" v="547" actId="14100"/>
          <ac:spMkLst>
            <pc:docMk/>
            <pc:sldMk cId="1942384718" sldId="308"/>
            <ac:spMk id="15" creationId="{54103A73-8A70-8EB6-4173-08EF560D23BD}"/>
          </ac:spMkLst>
        </pc:spChg>
        <pc:spChg chg="mod">
          <ac:chgData name="Zam-Zam Aden" userId="5d1b212189ab58cd" providerId="LiveId" clId="{5A1790DA-6517-45D0-8AEC-02BEC812E63A}" dt="2025-10-04T13:14:49.401" v="1703" actId="20577"/>
          <ac:spMkLst>
            <pc:docMk/>
            <pc:sldMk cId="1942384718" sldId="308"/>
            <ac:spMk id="1290" creationId="{A9A19554-EE13-EFD9-56B8-1D7443B5FAB3}"/>
          </ac:spMkLst>
        </pc:spChg>
      </pc:sldChg>
      <pc:sldChg chg="del">
        <pc:chgData name="Zam-Zam Aden" userId="5d1b212189ab58cd" providerId="LiveId" clId="{5A1790DA-6517-45D0-8AEC-02BEC812E63A}" dt="2025-10-04T05:39:24.733" v="649" actId="47"/>
        <pc:sldMkLst>
          <pc:docMk/>
          <pc:sldMk cId="1935363550" sldId="309"/>
        </pc:sldMkLst>
      </pc:sldChg>
      <pc:sldChg chg="modSp del mod">
        <pc:chgData name="Zam-Zam Aden" userId="5d1b212189ab58cd" providerId="LiveId" clId="{5A1790DA-6517-45D0-8AEC-02BEC812E63A}" dt="2025-10-04T05:39:27.746" v="650" actId="47"/>
        <pc:sldMkLst>
          <pc:docMk/>
          <pc:sldMk cId="2701858909" sldId="310"/>
        </pc:sldMkLst>
        <pc:spChg chg="mod">
          <ac:chgData name="Zam-Zam Aden" userId="5d1b212189ab58cd" providerId="LiveId" clId="{5A1790DA-6517-45D0-8AEC-02BEC812E63A}" dt="2025-10-04T05:39:15.661" v="648" actId="20577"/>
          <ac:spMkLst>
            <pc:docMk/>
            <pc:sldMk cId="2701858909" sldId="310"/>
            <ac:spMk id="13" creationId="{A1DC0E1C-3F94-6D1D-E8AF-E4373090D4F2}"/>
          </ac:spMkLst>
        </pc:spChg>
      </pc:sldChg>
      <pc:sldChg chg="del">
        <pc:chgData name="Zam-Zam Aden" userId="5d1b212189ab58cd" providerId="LiveId" clId="{5A1790DA-6517-45D0-8AEC-02BEC812E63A}" dt="2025-10-04T05:38:32.656" v="642" actId="47"/>
        <pc:sldMkLst>
          <pc:docMk/>
          <pc:sldMk cId="300979446" sldId="311"/>
        </pc:sldMkLst>
      </pc:sldChg>
      <pc:sldChg chg="modSp mod">
        <pc:chgData name="Zam-Zam Aden" userId="5d1b212189ab58cd" providerId="LiveId" clId="{5A1790DA-6517-45D0-8AEC-02BEC812E63A}" dt="2025-10-04T13:14:57.918" v="1705" actId="20577"/>
        <pc:sldMkLst>
          <pc:docMk/>
          <pc:sldMk cId="3322566630" sldId="312"/>
        </pc:sldMkLst>
        <pc:spChg chg="mod">
          <ac:chgData name="Zam-Zam Aden" userId="5d1b212189ab58cd" providerId="LiveId" clId="{5A1790DA-6517-45D0-8AEC-02BEC812E63A}" dt="2025-10-04T13:14:57.918" v="1705" actId="20577"/>
          <ac:spMkLst>
            <pc:docMk/>
            <pc:sldMk cId="3322566630" sldId="312"/>
            <ac:spMk id="1290" creationId="{E697F2A6-070B-E997-5B59-45DDA8F4CC92}"/>
          </ac:spMkLst>
        </pc:spChg>
      </pc:sldChg>
      <pc:sldChg chg="addSp delSp modSp mod">
        <pc:chgData name="Zam-Zam Aden" userId="5d1b212189ab58cd" providerId="LiveId" clId="{5A1790DA-6517-45D0-8AEC-02BEC812E63A}" dt="2025-10-04T13:40:40.080" v="1876" actId="20577"/>
        <pc:sldMkLst>
          <pc:docMk/>
          <pc:sldMk cId="2245167916" sldId="313"/>
        </pc:sldMkLst>
        <pc:spChg chg="del">
          <ac:chgData name="Zam-Zam Aden" userId="5d1b212189ab58cd" providerId="LiveId" clId="{5A1790DA-6517-45D0-8AEC-02BEC812E63A}" dt="2025-10-04T05:39:43.573" v="653" actId="478"/>
          <ac:spMkLst>
            <pc:docMk/>
            <pc:sldMk cId="2245167916" sldId="313"/>
            <ac:spMk id="2" creationId="{6D33C522-5951-3AC0-7665-C7BDD7788841}"/>
          </ac:spMkLst>
        </pc:spChg>
        <pc:spChg chg="add del mod">
          <ac:chgData name="Zam-Zam Aden" userId="5d1b212189ab58cd" providerId="LiveId" clId="{5A1790DA-6517-45D0-8AEC-02BEC812E63A}" dt="2025-10-04T05:39:48.979" v="655" actId="478"/>
          <ac:spMkLst>
            <pc:docMk/>
            <pc:sldMk cId="2245167916" sldId="313"/>
            <ac:spMk id="12" creationId="{2F324C32-F9E9-1EB3-33A6-8948A72F765A}"/>
          </ac:spMkLst>
        </pc:spChg>
        <pc:spChg chg="add del mod">
          <ac:chgData name="Zam-Zam Aden" userId="5d1b212189ab58cd" providerId="LiveId" clId="{5A1790DA-6517-45D0-8AEC-02BEC812E63A}" dt="2025-10-04T05:40:53.332" v="666" actId="478"/>
          <ac:spMkLst>
            <pc:docMk/>
            <pc:sldMk cId="2245167916" sldId="313"/>
            <ac:spMk id="14" creationId="{0396E910-9075-212F-48A1-9D92C44F73E1}"/>
          </ac:spMkLst>
        </pc:spChg>
        <pc:spChg chg="add">
          <ac:chgData name="Zam-Zam Aden" userId="5d1b212189ab58cd" providerId="LiveId" clId="{5A1790DA-6517-45D0-8AEC-02BEC812E63A}" dt="2025-10-04T05:40:49.644" v="665"/>
          <ac:spMkLst>
            <pc:docMk/>
            <pc:sldMk cId="2245167916" sldId="313"/>
            <ac:spMk id="17" creationId="{9A1337AB-7601-055F-7751-5A46D9ED655E}"/>
          </ac:spMkLst>
        </pc:spChg>
        <pc:spChg chg="add mod">
          <ac:chgData name="Zam-Zam Aden" userId="5d1b212189ab58cd" providerId="LiveId" clId="{5A1790DA-6517-45D0-8AEC-02BEC812E63A}" dt="2025-10-04T13:40:40.080" v="1876" actId="20577"/>
          <ac:spMkLst>
            <pc:docMk/>
            <pc:sldMk cId="2245167916" sldId="313"/>
            <ac:spMk id="19" creationId="{634C6451-E496-2BAA-5A71-B874171A3946}"/>
          </ac:spMkLst>
        </pc:spChg>
        <pc:spChg chg="del">
          <ac:chgData name="Zam-Zam Aden" userId="5d1b212189ab58cd" providerId="LiveId" clId="{5A1790DA-6517-45D0-8AEC-02BEC812E63A}" dt="2025-10-04T05:39:46.180" v="654" actId="478"/>
          <ac:spMkLst>
            <pc:docMk/>
            <pc:sldMk cId="2245167916" sldId="313"/>
            <ac:spMk id="20" creationId="{8D571590-D594-6785-A266-0E77968DD347}"/>
          </ac:spMkLst>
        </pc:spChg>
      </pc:sldChg>
      <pc:sldChg chg="modSp mod">
        <pc:chgData name="Zam-Zam Aden" userId="5d1b212189ab58cd" providerId="LiveId" clId="{5A1790DA-6517-45D0-8AEC-02BEC812E63A}" dt="2025-10-04T13:15:04.952" v="1707" actId="20577"/>
        <pc:sldMkLst>
          <pc:docMk/>
          <pc:sldMk cId="3168244229" sldId="314"/>
        </pc:sldMkLst>
        <pc:spChg chg="mod">
          <ac:chgData name="Zam-Zam Aden" userId="5d1b212189ab58cd" providerId="LiveId" clId="{5A1790DA-6517-45D0-8AEC-02BEC812E63A}" dt="2025-10-04T13:15:04.952" v="1707" actId="20577"/>
          <ac:spMkLst>
            <pc:docMk/>
            <pc:sldMk cId="3168244229" sldId="314"/>
            <ac:spMk id="1324" creationId="{DD835681-0F2E-2DF5-C0F4-6BCF43750701}"/>
          </ac:spMkLst>
        </pc:spChg>
      </pc:sldChg>
      <pc:sldChg chg="modSp del mod">
        <pc:chgData name="Zam-Zam Aden" userId="5d1b212189ab58cd" providerId="LiveId" clId="{5A1790DA-6517-45D0-8AEC-02BEC812E63A}" dt="2025-10-04T05:56:17.332" v="928" actId="47"/>
        <pc:sldMkLst>
          <pc:docMk/>
          <pc:sldMk cId="4113270216" sldId="315"/>
        </pc:sldMkLst>
        <pc:spChg chg="mod">
          <ac:chgData name="Zam-Zam Aden" userId="5d1b212189ab58cd" providerId="LiveId" clId="{5A1790DA-6517-45D0-8AEC-02BEC812E63A}" dt="2025-10-04T05:46:11.790" v="786" actId="20577"/>
          <ac:spMkLst>
            <pc:docMk/>
            <pc:sldMk cId="4113270216" sldId="315"/>
            <ac:spMk id="2" creationId="{B4A367E6-5E7B-918C-17EE-DE4249D618A7}"/>
          </ac:spMkLst>
        </pc:spChg>
        <pc:spChg chg="mod">
          <ac:chgData name="Zam-Zam Aden" userId="5d1b212189ab58cd" providerId="LiveId" clId="{5A1790DA-6517-45D0-8AEC-02BEC812E63A}" dt="2025-10-04T05:45:54.758" v="782" actId="1076"/>
          <ac:spMkLst>
            <pc:docMk/>
            <pc:sldMk cId="4113270216" sldId="315"/>
            <ac:spMk id="20" creationId="{BAF8DB3C-9569-BBDD-1043-DF3B62F3FF68}"/>
          </ac:spMkLst>
        </pc:spChg>
      </pc:sldChg>
      <pc:sldChg chg="delSp modSp mod">
        <pc:chgData name="Zam-Zam Aden" userId="5d1b212189ab58cd" providerId="LiveId" clId="{5A1790DA-6517-45D0-8AEC-02BEC812E63A}" dt="2025-10-04T05:52:00.551" v="920" actId="1076"/>
        <pc:sldMkLst>
          <pc:docMk/>
          <pc:sldMk cId="2391464102" sldId="316"/>
        </pc:sldMkLst>
        <pc:spChg chg="del">
          <ac:chgData name="Zam-Zam Aden" userId="5d1b212189ab58cd" providerId="LiveId" clId="{5A1790DA-6517-45D0-8AEC-02BEC812E63A}" dt="2025-10-04T05:51:57.271" v="919" actId="478"/>
          <ac:spMkLst>
            <pc:docMk/>
            <pc:sldMk cId="2391464102" sldId="316"/>
            <ac:spMk id="2" creationId="{81CD375F-25FC-B966-B03E-42E56C863419}"/>
          </ac:spMkLst>
        </pc:spChg>
        <pc:spChg chg="mod">
          <ac:chgData name="Zam-Zam Aden" userId="5d1b212189ab58cd" providerId="LiveId" clId="{5A1790DA-6517-45D0-8AEC-02BEC812E63A}" dt="2025-10-04T05:52:00.551" v="920" actId="1076"/>
          <ac:spMkLst>
            <pc:docMk/>
            <pc:sldMk cId="2391464102" sldId="316"/>
            <ac:spMk id="20" creationId="{17916CE4-8A58-B6C9-B2D3-D8A117401CC6}"/>
          </ac:spMkLst>
        </pc:spChg>
      </pc:sldChg>
      <pc:sldChg chg="addSp delSp modSp new mod">
        <pc:chgData name="Zam-Zam Aden" userId="5d1b212189ab58cd" providerId="LiveId" clId="{5A1790DA-6517-45D0-8AEC-02BEC812E63A}" dt="2025-10-04T11:50:01.198" v="1164" actId="20577"/>
        <pc:sldMkLst>
          <pc:docMk/>
          <pc:sldMk cId="2232232015" sldId="318"/>
        </pc:sldMkLst>
        <pc:spChg chg="del">
          <ac:chgData name="Zam-Zam Aden" userId="5d1b212189ab58cd" providerId="LiveId" clId="{5A1790DA-6517-45D0-8AEC-02BEC812E63A}" dt="2025-10-04T05:09:20.509" v="38" actId="478"/>
          <ac:spMkLst>
            <pc:docMk/>
            <pc:sldMk cId="2232232015" sldId="318"/>
            <ac:spMk id="2" creationId="{ECDEF74B-1BF1-9B05-0629-BF3CFE7CDD48}"/>
          </ac:spMkLst>
        </pc:spChg>
        <pc:spChg chg="del mod">
          <ac:chgData name="Zam-Zam Aden" userId="5d1b212189ab58cd" providerId="LiveId" clId="{5A1790DA-6517-45D0-8AEC-02BEC812E63A}" dt="2025-10-04T05:09:32.118" v="41" actId="478"/>
          <ac:spMkLst>
            <pc:docMk/>
            <pc:sldMk cId="2232232015" sldId="318"/>
            <ac:spMk id="3" creationId="{EE7B96E0-DA2A-61EF-86D7-707A9B8F965A}"/>
          </ac:spMkLst>
        </pc:spChg>
        <pc:spChg chg="add del mod">
          <ac:chgData name="Zam-Zam Aden" userId="5d1b212189ab58cd" providerId="LiveId" clId="{5A1790DA-6517-45D0-8AEC-02BEC812E63A}" dt="2025-10-04T05:11:16.690" v="100" actId="478"/>
          <ac:spMkLst>
            <pc:docMk/>
            <pc:sldMk cId="2232232015" sldId="318"/>
            <ac:spMk id="5" creationId="{0C9D7DC9-B2F7-3088-878C-5B9A0BC3DBC8}"/>
          </ac:spMkLst>
        </pc:spChg>
        <pc:spChg chg="add del mod">
          <ac:chgData name="Zam-Zam Aden" userId="5d1b212189ab58cd" providerId="LiveId" clId="{5A1790DA-6517-45D0-8AEC-02BEC812E63A}" dt="2025-10-04T05:09:33.516" v="42" actId="478"/>
          <ac:spMkLst>
            <pc:docMk/>
            <pc:sldMk cId="2232232015" sldId="318"/>
            <ac:spMk id="7" creationId="{BA67B824-BD05-0089-C34B-13E2AE0F7548}"/>
          </ac:spMkLst>
        </pc:spChg>
        <pc:spChg chg="add">
          <ac:chgData name="Zam-Zam Aden" userId="5d1b212189ab58cd" providerId="LiveId" clId="{5A1790DA-6517-45D0-8AEC-02BEC812E63A}" dt="2025-10-04T05:11:07.821" v="97"/>
          <ac:spMkLst>
            <pc:docMk/>
            <pc:sldMk cId="2232232015" sldId="318"/>
            <ac:spMk id="8" creationId="{DA284DED-7FDE-8CCE-57D3-4C14DD4A179B}"/>
          </ac:spMkLst>
        </pc:spChg>
        <pc:spChg chg="add mod">
          <ac:chgData name="Zam-Zam Aden" userId="5d1b212189ab58cd" providerId="LiveId" clId="{5A1790DA-6517-45D0-8AEC-02BEC812E63A}" dt="2025-10-04T11:50:01.198" v="1164" actId="20577"/>
          <ac:spMkLst>
            <pc:docMk/>
            <pc:sldMk cId="2232232015" sldId="318"/>
            <ac:spMk id="10" creationId="{9BCEE892-9206-ACA7-4737-6AD9437818BD}"/>
          </ac:spMkLst>
        </pc:spChg>
      </pc:sldChg>
      <pc:sldChg chg="addSp delSp modSp new del mod">
        <pc:chgData name="Zam-Zam Aden" userId="5d1b212189ab58cd" providerId="LiveId" clId="{5A1790DA-6517-45D0-8AEC-02BEC812E63A}" dt="2025-10-04T05:18:53.195" v="277" actId="47"/>
        <pc:sldMkLst>
          <pc:docMk/>
          <pc:sldMk cId="240061658" sldId="319"/>
        </pc:sldMkLst>
        <pc:spChg chg="del">
          <ac:chgData name="Zam-Zam Aden" userId="5d1b212189ab58cd" providerId="LiveId" clId="{5A1790DA-6517-45D0-8AEC-02BEC812E63A}" dt="2025-10-04T05:17:14.131" v="220" actId="478"/>
          <ac:spMkLst>
            <pc:docMk/>
            <pc:sldMk cId="240061658" sldId="319"/>
            <ac:spMk id="2" creationId="{1614B016-E498-BB3E-D702-121258010123}"/>
          </ac:spMkLst>
        </pc:spChg>
        <pc:spChg chg="del">
          <ac:chgData name="Zam-Zam Aden" userId="5d1b212189ab58cd" providerId="LiveId" clId="{5A1790DA-6517-45D0-8AEC-02BEC812E63A}" dt="2025-10-04T05:17:18.658" v="222" actId="478"/>
          <ac:spMkLst>
            <pc:docMk/>
            <pc:sldMk cId="240061658" sldId="319"/>
            <ac:spMk id="3" creationId="{9FC231E2-63B1-1BB6-DAF8-2ADECE30B014}"/>
          </ac:spMkLst>
        </pc:spChg>
        <pc:spChg chg="del">
          <ac:chgData name="Zam-Zam Aden" userId="5d1b212189ab58cd" providerId="LiveId" clId="{5A1790DA-6517-45D0-8AEC-02BEC812E63A}" dt="2025-10-04T05:17:16.590" v="221" actId="478"/>
          <ac:spMkLst>
            <pc:docMk/>
            <pc:sldMk cId="240061658" sldId="319"/>
            <ac:spMk id="4" creationId="{954756F2-05B0-3064-586A-D51E778C9A6C}"/>
          </ac:spMkLst>
        </pc:spChg>
        <pc:spChg chg="add">
          <ac:chgData name="Zam-Zam Aden" userId="5d1b212189ab58cd" providerId="LiveId" clId="{5A1790DA-6517-45D0-8AEC-02BEC812E63A}" dt="2025-10-04T05:17:19.304" v="223"/>
          <ac:spMkLst>
            <pc:docMk/>
            <pc:sldMk cId="240061658" sldId="319"/>
            <ac:spMk id="5" creationId="{2D4721CB-35FB-F57C-C357-41D9BC4BA2F7}"/>
          </ac:spMkLst>
        </pc:spChg>
        <pc:spChg chg="add del mod">
          <ac:chgData name="Zam-Zam Aden" userId="5d1b212189ab58cd" providerId="LiveId" clId="{5A1790DA-6517-45D0-8AEC-02BEC812E63A}" dt="2025-10-04T05:18:49.379" v="276"/>
          <ac:spMkLst>
            <pc:docMk/>
            <pc:sldMk cId="240061658" sldId="319"/>
            <ac:spMk id="7" creationId="{94D70C7E-76B7-ADD4-6640-6CDBF2B09F31}"/>
          </ac:spMkLst>
        </pc:spChg>
      </pc:sldChg>
      <pc:sldChg chg="addSp delSp modSp new mod">
        <pc:chgData name="Zam-Zam Aden" userId="5d1b212189ab58cd" providerId="LiveId" clId="{5A1790DA-6517-45D0-8AEC-02BEC812E63A}" dt="2025-10-04T05:23:08.266" v="378" actId="14100"/>
        <pc:sldMkLst>
          <pc:docMk/>
          <pc:sldMk cId="3302377299" sldId="319"/>
        </pc:sldMkLst>
        <pc:spChg chg="del">
          <ac:chgData name="Zam-Zam Aden" userId="5d1b212189ab58cd" providerId="LiveId" clId="{5A1790DA-6517-45D0-8AEC-02BEC812E63A}" dt="2025-10-04T05:20:55.194" v="312" actId="478"/>
          <ac:spMkLst>
            <pc:docMk/>
            <pc:sldMk cId="3302377299" sldId="319"/>
            <ac:spMk id="2" creationId="{F764198D-9AF5-D65A-9896-641300F0EB03}"/>
          </ac:spMkLst>
        </pc:spChg>
        <pc:spChg chg="del">
          <ac:chgData name="Zam-Zam Aden" userId="5d1b212189ab58cd" providerId="LiveId" clId="{5A1790DA-6517-45D0-8AEC-02BEC812E63A}" dt="2025-10-04T05:20:48.603" v="310" actId="478"/>
          <ac:spMkLst>
            <pc:docMk/>
            <pc:sldMk cId="3302377299" sldId="319"/>
            <ac:spMk id="3" creationId="{50F8095C-8522-5D01-F995-11A471694325}"/>
          </ac:spMkLst>
        </pc:spChg>
        <pc:spChg chg="add">
          <ac:chgData name="Zam-Zam Aden" userId="5d1b212189ab58cd" providerId="LiveId" clId="{5A1790DA-6517-45D0-8AEC-02BEC812E63A}" dt="2025-10-04T05:20:42.228" v="307"/>
          <ac:spMkLst>
            <pc:docMk/>
            <pc:sldMk cId="3302377299" sldId="319"/>
            <ac:spMk id="4" creationId="{8B872542-2905-6AD6-951E-D75B9A2970B0}"/>
          </ac:spMkLst>
        </pc:spChg>
        <pc:spChg chg="add mod">
          <ac:chgData name="Zam-Zam Aden" userId="5d1b212189ab58cd" providerId="LiveId" clId="{5A1790DA-6517-45D0-8AEC-02BEC812E63A}" dt="2025-10-04T05:23:08.266" v="378" actId="14100"/>
          <ac:spMkLst>
            <pc:docMk/>
            <pc:sldMk cId="3302377299" sldId="319"/>
            <ac:spMk id="6" creationId="{F6E2B640-3211-0ECD-082A-3F2B4386B7F9}"/>
          </ac:spMkLst>
        </pc:spChg>
      </pc:sldChg>
      <pc:sldChg chg="addSp delSp modSp new mod">
        <pc:chgData name="Zam-Zam Aden" userId="5d1b212189ab58cd" providerId="LiveId" clId="{5A1790DA-6517-45D0-8AEC-02BEC812E63A}" dt="2025-10-04T05:30:44.331" v="490" actId="20577"/>
        <pc:sldMkLst>
          <pc:docMk/>
          <pc:sldMk cId="582775952" sldId="320"/>
        </pc:sldMkLst>
        <pc:spChg chg="del">
          <ac:chgData name="Zam-Zam Aden" userId="5d1b212189ab58cd" providerId="LiveId" clId="{5A1790DA-6517-45D0-8AEC-02BEC812E63A}" dt="2025-10-04T05:25:57.236" v="382" actId="478"/>
          <ac:spMkLst>
            <pc:docMk/>
            <pc:sldMk cId="582775952" sldId="320"/>
            <ac:spMk id="2" creationId="{A7CE7B7C-338B-5C4A-C1FD-498C1F12EB12}"/>
          </ac:spMkLst>
        </pc:spChg>
        <pc:spChg chg="del">
          <ac:chgData name="Zam-Zam Aden" userId="5d1b212189ab58cd" providerId="LiveId" clId="{5A1790DA-6517-45D0-8AEC-02BEC812E63A}" dt="2025-10-04T05:26:36.519" v="392" actId="478"/>
          <ac:spMkLst>
            <pc:docMk/>
            <pc:sldMk cId="582775952" sldId="320"/>
            <ac:spMk id="3" creationId="{E37DCCC2-52F4-6A53-39B5-2107308F0A70}"/>
          </ac:spMkLst>
        </pc:spChg>
        <pc:spChg chg="del">
          <ac:chgData name="Zam-Zam Aden" userId="5d1b212189ab58cd" providerId="LiveId" clId="{5A1790DA-6517-45D0-8AEC-02BEC812E63A}" dt="2025-10-04T05:26:33.887" v="391" actId="478"/>
          <ac:spMkLst>
            <pc:docMk/>
            <pc:sldMk cId="582775952" sldId="320"/>
            <ac:spMk id="4" creationId="{BB50AB99-3567-20B4-1D2C-4BAA53FCC176}"/>
          </ac:spMkLst>
        </pc:spChg>
        <pc:spChg chg="del">
          <ac:chgData name="Zam-Zam Aden" userId="5d1b212189ab58cd" providerId="LiveId" clId="{5A1790DA-6517-45D0-8AEC-02BEC812E63A}" dt="2025-10-04T05:26:16.368" v="385" actId="478"/>
          <ac:spMkLst>
            <pc:docMk/>
            <pc:sldMk cId="582775952" sldId="320"/>
            <ac:spMk id="5" creationId="{7E6F8DCC-5619-9D10-44E1-C67166AA0831}"/>
          </ac:spMkLst>
        </pc:spChg>
        <pc:spChg chg="del">
          <ac:chgData name="Zam-Zam Aden" userId="5d1b212189ab58cd" providerId="LiveId" clId="{5A1790DA-6517-45D0-8AEC-02BEC812E63A}" dt="2025-10-04T05:26:13.558" v="384" actId="478"/>
          <ac:spMkLst>
            <pc:docMk/>
            <pc:sldMk cId="582775952" sldId="320"/>
            <ac:spMk id="6" creationId="{E074A699-8F0C-5CD1-1F05-0695DD578883}"/>
          </ac:spMkLst>
        </pc:spChg>
        <pc:spChg chg="del">
          <ac:chgData name="Zam-Zam Aden" userId="5d1b212189ab58cd" providerId="LiveId" clId="{5A1790DA-6517-45D0-8AEC-02BEC812E63A}" dt="2025-10-04T05:26:26.224" v="389" actId="478"/>
          <ac:spMkLst>
            <pc:docMk/>
            <pc:sldMk cId="582775952" sldId="320"/>
            <ac:spMk id="7" creationId="{D8759A3C-AC38-67C5-ECD0-A759BDE2491E}"/>
          </ac:spMkLst>
        </pc:spChg>
        <pc:spChg chg="del">
          <ac:chgData name="Zam-Zam Aden" userId="5d1b212189ab58cd" providerId="LiveId" clId="{5A1790DA-6517-45D0-8AEC-02BEC812E63A}" dt="2025-10-04T05:26:24.488" v="388" actId="478"/>
          <ac:spMkLst>
            <pc:docMk/>
            <pc:sldMk cId="582775952" sldId="320"/>
            <ac:spMk id="8" creationId="{19C3D687-F705-2AB6-E264-74A5E6006360}"/>
          </ac:spMkLst>
        </pc:spChg>
        <pc:spChg chg="del">
          <ac:chgData name="Zam-Zam Aden" userId="5d1b212189ab58cd" providerId="LiveId" clId="{5A1790DA-6517-45D0-8AEC-02BEC812E63A}" dt="2025-10-04T05:26:18.733" v="386" actId="478"/>
          <ac:spMkLst>
            <pc:docMk/>
            <pc:sldMk cId="582775952" sldId="320"/>
            <ac:spMk id="9" creationId="{D9042E4A-BA76-30F0-388B-7E02A3F1C853}"/>
          </ac:spMkLst>
        </pc:spChg>
        <pc:spChg chg="del">
          <ac:chgData name="Zam-Zam Aden" userId="5d1b212189ab58cd" providerId="LiveId" clId="{5A1790DA-6517-45D0-8AEC-02BEC812E63A}" dt="2025-10-04T05:26:22.256" v="387" actId="478"/>
          <ac:spMkLst>
            <pc:docMk/>
            <pc:sldMk cId="582775952" sldId="320"/>
            <ac:spMk id="10" creationId="{B6967EF9-C5AF-F43A-4DD2-8E74FE965725}"/>
          </ac:spMkLst>
        </pc:spChg>
        <pc:spChg chg="add mod">
          <ac:chgData name="Zam-Zam Aden" userId="5d1b212189ab58cd" providerId="LiveId" clId="{5A1790DA-6517-45D0-8AEC-02BEC812E63A}" dt="2025-10-04T05:30:44.331" v="490" actId="20577"/>
          <ac:spMkLst>
            <pc:docMk/>
            <pc:sldMk cId="582775952" sldId="320"/>
            <ac:spMk id="12" creationId="{BB51A509-BC0A-0ED6-E2D4-12DC25274F80}"/>
          </ac:spMkLst>
        </pc:spChg>
      </pc:sldChg>
      <pc:sldChg chg="addSp delSp modSp new mod ord modNotesTx">
        <pc:chgData name="Zam-Zam Aden" userId="5d1b212189ab58cd" providerId="LiveId" clId="{5A1790DA-6517-45D0-8AEC-02BEC812E63A}" dt="2025-10-04T05:54:12.971" v="923" actId="5793"/>
        <pc:sldMkLst>
          <pc:docMk/>
          <pc:sldMk cId="2615766690" sldId="321"/>
        </pc:sldMkLst>
        <pc:spChg chg="del">
          <ac:chgData name="Zam-Zam Aden" userId="5d1b212189ab58cd" providerId="LiveId" clId="{5A1790DA-6517-45D0-8AEC-02BEC812E63A}" dt="2025-10-04T05:29:06.890" v="456" actId="478"/>
          <ac:spMkLst>
            <pc:docMk/>
            <pc:sldMk cId="2615766690" sldId="321"/>
            <ac:spMk id="2" creationId="{0C3ED521-83B8-D68E-510B-8077EDECD24C}"/>
          </ac:spMkLst>
        </pc:spChg>
        <pc:spChg chg="del">
          <ac:chgData name="Zam-Zam Aden" userId="5d1b212189ab58cd" providerId="LiveId" clId="{5A1790DA-6517-45D0-8AEC-02BEC812E63A}" dt="2025-10-04T05:29:08.628" v="457" actId="478"/>
          <ac:spMkLst>
            <pc:docMk/>
            <pc:sldMk cId="2615766690" sldId="321"/>
            <ac:spMk id="3" creationId="{770E3FBF-2FF7-26CE-810F-4B2B3051CF55}"/>
          </ac:spMkLst>
        </pc:spChg>
        <pc:spChg chg="del">
          <ac:chgData name="Zam-Zam Aden" userId="5d1b212189ab58cd" providerId="LiveId" clId="{5A1790DA-6517-45D0-8AEC-02BEC812E63A}" dt="2025-10-04T05:29:10.420" v="458" actId="478"/>
          <ac:spMkLst>
            <pc:docMk/>
            <pc:sldMk cId="2615766690" sldId="321"/>
            <ac:spMk id="4" creationId="{3E056406-F5E7-05DB-1718-4BB1C1875B69}"/>
          </ac:spMkLst>
        </pc:spChg>
        <pc:spChg chg="del">
          <ac:chgData name="Zam-Zam Aden" userId="5d1b212189ab58cd" providerId="LiveId" clId="{5A1790DA-6517-45D0-8AEC-02BEC812E63A}" dt="2025-10-04T05:29:14.865" v="460" actId="478"/>
          <ac:spMkLst>
            <pc:docMk/>
            <pc:sldMk cId="2615766690" sldId="321"/>
            <ac:spMk id="5" creationId="{221A1B8C-031C-2EEC-F438-9D9364A443DA}"/>
          </ac:spMkLst>
        </pc:spChg>
        <pc:spChg chg="del">
          <ac:chgData name="Zam-Zam Aden" userId="5d1b212189ab58cd" providerId="LiveId" clId="{5A1790DA-6517-45D0-8AEC-02BEC812E63A}" dt="2025-10-04T05:29:21.559" v="463" actId="478"/>
          <ac:spMkLst>
            <pc:docMk/>
            <pc:sldMk cId="2615766690" sldId="321"/>
            <ac:spMk id="6" creationId="{D357C972-D26E-A0F4-A2B1-18087BC1225F}"/>
          </ac:spMkLst>
        </pc:spChg>
        <pc:spChg chg="del">
          <ac:chgData name="Zam-Zam Aden" userId="5d1b212189ab58cd" providerId="LiveId" clId="{5A1790DA-6517-45D0-8AEC-02BEC812E63A}" dt="2025-10-04T05:29:43.230" v="466" actId="478"/>
          <ac:spMkLst>
            <pc:docMk/>
            <pc:sldMk cId="2615766690" sldId="321"/>
            <ac:spMk id="7" creationId="{1B45CCA4-6291-001B-8136-544D51781182}"/>
          </ac:spMkLst>
        </pc:spChg>
        <pc:spChg chg="del">
          <ac:chgData name="Zam-Zam Aden" userId="5d1b212189ab58cd" providerId="LiveId" clId="{5A1790DA-6517-45D0-8AEC-02BEC812E63A}" dt="2025-10-04T05:29:19.034" v="462" actId="478"/>
          <ac:spMkLst>
            <pc:docMk/>
            <pc:sldMk cId="2615766690" sldId="321"/>
            <ac:spMk id="8" creationId="{72457D61-FA29-9648-73D6-3B0F0EAC801A}"/>
          </ac:spMkLst>
        </pc:spChg>
        <pc:spChg chg="del">
          <ac:chgData name="Zam-Zam Aden" userId="5d1b212189ab58cd" providerId="LiveId" clId="{5A1790DA-6517-45D0-8AEC-02BEC812E63A}" dt="2025-10-04T05:29:41.150" v="465" actId="478"/>
          <ac:spMkLst>
            <pc:docMk/>
            <pc:sldMk cId="2615766690" sldId="321"/>
            <ac:spMk id="9" creationId="{47383D16-5666-446D-3D20-329D071602BE}"/>
          </ac:spMkLst>
        </pc:spChg>
        <pc:spChg chg="del">
          <ac:chgData name="Zam-Zam Aden" userId="5d1b212189ab58cd" providerId="LiveId" clId="{5A1790DA-6517-45D0-8AEC-02BEC812E63A}" dt="2025-10-04T05:29:16.736" v="461" actId="478"/>
          <ac:spMkLst>
            <pc:docMk/>
            <pc:sldMk cId="2615766690" sldId="321"/>
            <ac:spMk id="10" creationId="{2789D563-6230-7B31-0E86-1A83BA060858}"/>
          </ac:spMkLst>
        </pc:spChg>
        <pc:spChg chg="add mod">
          <ac:chgData name="Zam-Zam Aden" userId="5d1b212189ab58cd" providerId="LiveId" clId="{5A1790DA-6517-45D0-8AEC-02BEC812E63A}" dt="2025-10-04T05:31:49.138" v="517" actId="20577"/>
          <ac:spMkLst>
            <pc:docMk/>
            <pc:sldMk cId="2615766690" sldId="321"/>
            <ac:spMk id="12" creationId="{C148B5D6-B518-48FD-79BF-DB2661A234AC}"/>
          </ac:spMkLst>
        </pc:spChg>
      </pc:sldChg>
      <pc:sldChg chg="addSp delSp modSp new mod modNotesTx">
        <pc:chgData name="Zam-Zam Aden" userId="5d1b212189ab58cd" providerId="LiveId" clId="{5A1790DA-6517-45D0-8AEC-02BEC812E63A}" dt="2025-10-04T05:55:12.194" v="925" actId="5793"/>
        <pc:sldMkLst>
          <pc:docMk/>
          <pc:sldMk cId="924915881" sldId="322"/>
        </pc:sldMkLst>
        <pc:spChg chg="add del mod">
          <ac:chgData name="Zam-Zam Aden" userId="5d1b212189ab58cd" providerId="LiveId" clId="{5A1790DA-6517-45D0-8AEC-02BEC812E63A}" dt="2025-10-04T05:37:30.349" v="617" actId="22"/>
          <ac:spMkLst>
            <pc:docMk/>
            <pc:sldMk cId="924915881" sldId="322"/>
            <ac:spMk id="3" creationId="{DC371003-ADB0-1543-2F26-4A0D83DDA491}"/>
          </ac:spMkLst>
        </pc:spChg>
        <pc:spChg chg="add mod">
          <ac:chgData name="Zam-Zam Aden" userId="5d1b212189ab58cd" providerId="LiveId" clId="{5A1790DA-6517-45D0-8AEC-02BEC812E63A}" dt="2025-10-04T05:38:19.162" v="641" actId="115"/>
          <ac:spMkLst>
            <pc:docMk/>
            <pc:sldMk cId="924915881" sldId="322"/>
            <ac:spMk id="5" creationId="{1461784E-86E5-9E78-69CF-6E6E9A14577C}"/>
          </ac:spMkLst>
        </pc:spChg>
      </pc:sldChg>
      <pc:sldChg chg="new del">
        <pc:chgData name="Zam-Zam Aden" userId="5d1b212189ab58cd" providerId="LiveId" clId="{5A1790DA-6517-45D0-8AEC-02BEC812E63A}" dt="2025-10-04T05:42:57.473" v="738" actId="47"/>
        <pc:sldMkLst>
          <pc:docMk/>
          <pc:sldMk cId="2622838996" sldId="323"/>
        </pc:sldMkLst>
      </pc:sldChg>
      <pc:sldChg chg="modSp add mod setBg modNotesTx">
        <pc:chgData name="Zam-Zam Aden" userId="5d1b212189ab58cd" providerId="LiveId" clId="{5A1790DA-6517-45D0-8AEC-02BEC812E63A}" dt="2025-10-04T05:56:39.900" v="932" actId="6549"/>
        <pc:sldMkLst>
          <pc:docMk/>
          <pc:sldMk cId="3618764840" sldId="324"/>
        </pc:sldMkLst>
        <pc:spChg chg="mod">
          <ac:chgData name="Zam-Zam Aden" userId="5d1b212189ab58cd" providerId="LiveId" clId="{5A1790DA-6517-45D0-8AEC-02BEC812E63A}" dt="2025-10-04T05:43:36.438" v="747" actId="5793"/>
          <ac:spMkLst>
            <pc:docMk/>
            <pc:sldMk cId="3618764840" sldId="324"/>
            <ac:spMk id="19" creationId="{9CD10841-D3C4-1037-3BA9-A8544D365FAF}"/>
          </ac:spMkLst>
        </pc:spChg>
      </pc:sldChg>
      <pc:sldChg chg="new del">
        <pc:chgData name="Zam-Zam Aden" userId="5d1b212189ab58cd" providerId="LiveId" clId="{5A1790DA-6517-45D0-8AEC-02BEC812E63A}" dt="2025-10-04T05:44:13.683" v="750" actId="47"/>
        <pc:sldMkLst>
          <pc:docMk/>
          <pc:sldMk cId="1189555997" sldId="325"/>
        </pc:sldMkLst>
      </pc:sldChg>
      <pc:sldChg chg="new del">
        <pc:chgData name="Zam-Zam Aden" userId="5d1b212189ab58cd" providerId="LiveId" clId="{5A1790DA-6517-45D0-8AEC-02BEC812E63A}" dt="2025-10-04T05:44:21.606" v="753" actId="47"/>
        <pc:sldMkLst>
          <pc:docMk/>
          <pc:sldMk cId="1834974007" sldId="325"/>
        </pc:sldMkLst>
      </pc:sldChg>
      <pc:sldChg chg="modSp add mod modNotesTx">
        <pc:chgData name="Zam-Zam Aden" userId="5d1b212189ab58cd" providerId="LiveId" clId="{5A1790DA-6517-45D0-8AEC-02BEC812E63A}" dt="2025-10-04T13:45:26.726" v="2011" actId="20577"/>
        <pc:sldMkLst>
          <pc:docMk/>
          <pc:sldMk cId="1322852939" sldId="326"/>
        </pc:sldMkLst>
        <pc:spChg chg="mod">
          <ac:chgData name="Zam-Zam Aden" userId="5d1b212189ab58cd" providerId="LiveId" clId="{5A1790DA-6517-45D0-8AEC-02BEC812E63A}" dt="2025-10-04T13:45:26.726" v="2011" actId="20577"/>
          <ac:spMkLst>
            <pc:docMk/>
            <pc:sldMk cId="1322852939" sldId="326"/>
            <ac:spMk id="19" creationId="{7C7CCB91-0543-A939-3BEE-45680DBE8E69}"/>
          </ac:spMkLst>
        </pc:spChg>
      </pc:sldChg>
      <pc:sldChg chg="new del">
        <pc:chgData name="Zam-Zam Aden" userId="5d1b212189ab58cd" providerId="LiveId" clId="{5A1790DA-6517-45D0-8AEC-02BEC812E63A}" dt="2025-10-04T05:46:17.435" v="788" actId="680"/>
        <pc:sldMkLst>
          <pc:docMk/>
          <pc:sldMk cId="236778495" sldId="327"/>
        </pc:sldMkLst>
      </pc:sldChg>
      <pc:sldChg chg="addSp delSp modSp add mod setBg">
        <pc:chgData name="Zam-Zam Aden" userId="5d1b212189ab58cd" providerId="LiveId" clId="{5A1790DA-6517-45D0-8AEC-02BEC812E63A}" dt="2025-10-04T13:15:22.721" v="1708" actId="255"/>
        <pc:sldMkLst>
          <pc:docMk/>
          <pc:sldMk cId="3387682974" sldId="327"/>
        </pc:sldMkLst>
        <pc:spChg chg="mod">
          <ac:chgData name="Zam-Zam Aden" userId="5d1b212189ab58cd" providerId="LiveId" clId="{5A1790DA-6517-45D0-8AEC-02BEC812E63A}" dt="2025-10-04T13:15:22.721" v="1708" actId="255"/>
          <ac:spMkLst>
            <pc:docMk/>
            <pc:sldMk cId="3387682974" sldId="327"/>
            <ac:spMk id="2" creationId="{652E4C8F-FB36-FE07-DAEA-E2EA0FA1DAEF}"/>
          </ac:spMkLst>
        </pc:spChg>
        <pc:spChg chg="add del mod">
          <ac:chgData name="Zam-Zam Aden" userId="5d1b212189ab58cd" providerId="LiveId" clId="{5A1790DA-6517-45D0-8AEC-02BEC812E63A}" dt="2025-10-04T05:46:56.529" v="795" actId="478"/>
          <ac:spMkLst>
            <pc:docMk/>
            <pc:sldMk cId="3387682974" sldId="327"/>
            <ac:spMk id="12" creationId="{2BBBAFDE-5345-21EA-CDF2-CFA54658F0B5}"/>
          </ac:spMkLst>
        </pc:spChg>
        <pc:spChg chg="add del">
          <ac:chgData name="Zam-Zam Aden" userId="5d1b212189ab58cd" providerId="LiveId" clId="{5A1790DA-6517-45D0-8AEC-02BEC812E63A}" dt="2025-10-04T05:47:08.137" v="798" actId="22"/>
          <ac:spMkLst>
            <pc:docMk/>
            <pc:sldMk cId="3387682974" sldId="327"/>
            <ac:spMk id="14" creationId="{F00C0BA3-7C9E-77C0-B175-9AB3FCF079AF}"/>
          </ac:spMkLst>
        </pc:spChg>
        <pc:spChg chg="add del">
          <ac:chgData name="Zam-Zam Aden" userId="5d1b212189ab58cd" providerId="LiveId" clId="{5A1790DA-6517-45D0-8AEC-02BEC812E63A}" dt="2025-10-04T05:47:11.162" v="800" actId="22"/>
          <ac:spMkLst>
            <pc:docMk/>
            <pc:sldMk cId="3387682974" sldId="327"/>
            <ac:spMk id="18" creationId="{CC1FFC5B-ED8D-0C62-A31D-CE00896727D5}"/>
          </ac:spMkLst>
        </pc:spChg>
        <pc:spChg chg="del">
          <ac:chgData name="Zam-Zam Aden" userId="5d1b212189ab58cd" providerId="LiveId" clId="{5A1790DA-6517-45D0-8AEC-02BEC812E63A}" dt="2025-10-04T05:46:53.783" v="794" actId="478"/>
          <ac:spMkLst>
            <pc:docMk/>
            <pc:sldMk cId="3387682974" sldId="327"/>
            <ac:spMk id="20" creationId="{8A1E8953-D666-7754-B946-75311DD838FF}"/>
          </ac:spMkLst>
        </pc:spChg>
      </pc:sldChg>
      <pc:sldChg chg="new del">
        <pc:chgData name="Zam-Zam Aden" userId="5d1b212189ab58cd" providerId="LiveId" clId="{5A1790DA-6517-45D0-8AEC-02BEC812E63A}" dt="2025-10-04T05:46:24.034" v="790" actId="680"/>
        <pc:sldMkLst>
          <pc:docMk/>
          <pc:sldMk cId="3914497691" sldId="327"/>
        </pc:sldMkLst>
      </pc:sldChg>
      <pc:sldChg chg="modSp add mod">
        <pc:chgData name="Zam-Zam Aden" userId="5d1b212189ab58cd" providerId="LiveId" clId="{5A1790DA-6517-45D0-8AEC-02BEC812E63A}" dt="2025-10-04T11:35:30.226" v="1136" actId="1076"/>
        <pc:sldMkLst>
          <pc:docMk/>
          <pc:sldMk cId="716623397" sldId="328"/>
        </pc:sldMkLst>
        <pc:spChg chg="mod">
          <ac:chgData name="Zam-Zam Aden" userId="5d1b212189ab58cd" providerId="LiveId" clId="{5A1790DA-6517-45D0-8AEC-02BEC812E63A}" dt="2025-10-04T11:35:30.226" v="1136" actId="1076"/>
          <ac:spMkLst>
            <pc:docMk/>
            <pc:sldMk cId="716623397" sldId="328"/>
            <ac:spMk id="2" creationId="{41FDAA17-8A88-3DA5-866E-C2E20AD89CD8}"/>
          </ac:spMkLst>
        </pc:spChg>
      </pc:sldChg>
      <pc:sldChg chg="addSp delSp modSp new mod ord modNotesTx">
        <pc:chgData name="Zam-Zam Aden" userId="5d1b212189ab58cd" providerId="LiveId" clId="{5A1790DA-6517-45D0-8AEC-02BEC812E63A}" dt="2025-10-04T13:33:13.965" v="1833"/>
        <pc:sldMkLst>
          <pc:docMk/>
          <pc:sldMk cId="3285493460" sldId="329"/>
        </pc:sldMkLst>
        <pc:spChg chg="del">
          <ac:chgData name="Zam-Zam Aden" userId="5d1b212189ab58cd" providerId="LiveId" clId="{5A1790DA-6517-45D0-8AEC-02BEC812E63A}" dt="2025-10-04T05:49:01.984" v="808" actId="478"/>
          <ac:spMkLst>
            <pc:docMk/>
            <pc:sldMk cId="3285493460" sldId="329"/>
            <ac:spMk id="2" creationId="{B6DA329A-A63F-01A2-F0C8-45DE52E8B0DB}"/>
          </ac:spMkLst>
        </pc:spChg>
        <pc:spChg chg="add del">
          <ac:chgData name="Zam-Zam Aden" userId="5d1b212189ab58cd" providerId="LiveId" clId="{5A1790DA-6517-45D0-8AEC-02BEC812E63A}" dt="2025-10-04T12:29:31.592" v="1278" actId="478"/>
          <ac:spMkLst>
            <pc:docMk/>
            <pc:sldMk cId="3285493460" sldId="329"/>
            <ac:spMk id="3" creationId="{1B93EE54-1129-1AED-50FA-C47326604B34}"/>
          </ac:spMkLst>
        </pc:spChg>
        <pc:spChg chg="del">
          <ac:chgData name="Zam-Zam Aden" userId="5d1b212189ab58cd" providerId="LiveId" clId="{5A1790DA-6517-45D0-8AEC-02BEC812E63A}" dt="2025-10-04T05:48:52.625" v="806" actId="478"/>
          <ac:spMkLst>
            <pc:docMk/>
            <pc:sldMk cId="3285493460" sldId="329"/>
            <ac:spMk id="3" creationId="{F1E6EC3E-DFB0-D21D-CDDB-2486F2FADEA6}"/>
          </ac:spMkLst>
        </pc:spChg>
        <pc:spChg chg="add mod">
          <ac:chgData name="Zam-Zam Aden" userId="5d1b212189ab58cd" providerId="LiveId" clId="{5A1790DA-6517-45D0-8AEC-02BEC812E63A}" dt="2025-10-04T13:15:50.540" v="1712" actId="20577"/>
          <ac:spMkLst>
            <pc:docMk/>
            <pc:sldMk cId="3285493460" sldId="329"/>
            <ac:spMk id="5" creationId="{05DAC796-255A-929E-3348-D008836561EA}"/>
          </ac:spMkLst>
        </pc:spChg>
        <pc:spChg chg="add">
          <ac:chgData name="Zam-Zam Aden" userId="5d1b212189ab58cd" providerId="LiveId" clId="{5A1790DA-6517-45D0-8AEC-02BEC812E63A}" dt="2025-10-04T12:31:06.443" v="1286"/>
          <ac:spMkLst>
            <pc:docMk/>
            <pc:sldMk cId="3285493460" sldId="329"/>
            <ac:spMk id="7" creationId="{6DA0410D-5646-9AD2-6A0D-7103714EB1A5}"/>
          </ac:spMkLst>
        </pc:spChg>
        <pc:spChg chg="add mod">
          <ac:chgData name="Zam-Zam Aden" userId="5d1b212189ab58cd" providerId="LiveId" clId="{5A1790DA-6517-45D0-8AEC-02BEC812E63A}" dt="2025-10-04T13:27:26.053" v="1812" actId="20577"/>
          <ac:spMkLst>
            <pc:docMk/>
            <pc:sldMk cId="3285493460" sldId="329"/>
            <ac:spMk id="9" creationId="{29C8A439-D845-B669-0944-DFD319043BDA}"/>
          </ac:spMkLst>
        </pc:spChg>
        <pc:picChg chg="add del mod">
          <ac:chgData name="Zam-Zam Aden" userId="5d1b212189ab58cd" providerId="LiveId" clId="{5A1790DA-6517-45D0-8AEC-02BEC812E63A}" dt="2025-10-04T12:51:37.820" v="1661" actId="478"/>
          <ac:picMkLst>
            <pc:docMk/>
            <pc:sldMk cId="3285493460" sldId="329"/>
            <ac:picMk id="6" creationId="{80806F50-23B8-BDC6-0038-0B9B662226F4}"/>
          </ac:picMkLst>
        </pc:picChg>
        <pc:picChg chg="add mod modCrop">
          <ac:chgData name="Zam-Zam Aden" userId="5d1b212189ab58cd" providerId="LiveId" clId="{5A1790DA-6517-45D0-8AEC-02BEC812E63A}" dt="2025-10-04T13:25:54.525" v="1792"/>
          <ac:picMkLst>
            <pc:docMk/>
            <pc:sldMk cId="3285493460" sldId="329"/>
            <ac:picMk id="10" creationId="{74693908-D2C4-C5FB-D719-16A8410411A2}"/>
          </ac:picMkLst>
        </pc:picChg>
        <pc:picChg chg="add mod modCrop">
          <ac:chgData name="Zam-Zam Aden" userId="5d1b212189ab58cd" providerId="LiveId" clId="{5A1790DA-6517-45D0-8AEC-02BEC812E63A}" dt="2025-10-04T13:25:46.084" v="1791"/>
          <ac:picMkLst>
            <pc:docMk/>
            <pc:sldMk cId="3285493460" sldId="329"/>
            <ac:picMk id="12" creationId="{2AD51678-49BC-818F-B6EE-F240784BF9C9}"/>
          </ac:picMkLst>
        </pc:picChg>
      </pc:sldChg>
      <pc:sldChg chg="addSp delSp modSp new del mod">
        <pc:chgData name="Zam-Zam Aden" userId="5d1b212189ab58cd" providerId="LiveId" clId="{5A1790DA-6517-45D0-8AEC-02BEC812E63A}" dt="2025-10-04T11:22:31.353" v="1027" actId="47"/>
        <pc:sldMkLst>
          <pc:docMk/>
          <pc:sldMk cId="259555387" sldId="330"/>
        </pc:sldMkLst>
        <pc:spChg chg="del">
          <ac:chgData name="Zam-Zam Aden" userId="5d1b212189ab58cd" providerId="LiveId" clId="{5A1790DA-6517-45D0-8AEC-02BEC812E63A}" dt="2025-10-04T05:50:26.451" v="872" actId="478"/>
          <ac:spMkLst>
            <pc:docMk/>
            <pc:sldMk cId="259555387" sldId="330"/>
            <ac:spMk id="2" creationId="{A73C8C7D-F368-BEC3-B523-3D8CD7697A79}"/>
          </ac:spMkLst>
        </pc:spChg>
        <pc:spChg chg="del">
          <ac:chgData name="Zam-Zam Aden" userId="5d1b212189ab58cd" providerId="LiveId" clId="{5A1790DA-6517-45D0-8AEC-02BEC812E63A}" dt="2025-10-04T05:50:20.715" v="870" actId="478"/>
          <ac:spMkLst>
            <pc:docMk/>
            <pc:sldMk cId="259555387" sldId="330"/>
            <ac:spMk id="3" creationId="{F821E8EE-6F23-E3A6-1790-3B3D9A554628}"/>
          </ac:spMkLst>
        </pc:spChg>
        <pc:spChg chg="add mod">
          <ac:chgData name="Zam-Zam Aden" userId="5d1b212189ab58cd" providerId="LiveId" clId="{5A1790DA-6517-45D0-8AEC-02BEC812E63A}" dt="2025-10-04T05:50:47.509" v="883" actId="20577"/>
          <ac:spMkLst>
            <pc:docMk/>
            <pc:sldMk cId="259555387" sldId="330"/>
            <ac:spMk id="5" creationId="{30BDE5A6-5570-CAB8-77CC-91B07793A5B2}"/>
          </ac:spMkLst>
        </pc:spChg>
      </pc:sldChg>
      <pc:sldChg chg="addSp delSp modSp add mod ord">
        <pc:chgData name="Zam-Zam Aden" userId="5d1b212189ab58cd" providerId="LiveId" clId="{5A1790DA-6517-45D0-8AEC-02BEC812E63A}" dt="2025-10-04T13:37:47.236" v="1858" actId="1076"/>
        <pc:sldMkLst>
          <pc:docMk/>
          <pc:sldMk cId="1089108253" sldId="330"/>
        </pc:sldMkLst>
        <pc:spChg chg="add del">
          <ac:chgData name="Zam-Zam Aden" userId="5d1b212189ab58cd" providerId="LiveId" clId="{5A1790DA-6517-45D0-8AEC-02BEC812E63A}" dt="2025-10-04T13:30:10.981" v="1827" actId="478"/>
          <ac:spMkLst>
            <pc:docMk/>
            <pc:sldMk cId="1089108253" sldId="330"/>
            <ac:spMk id="9" creationId="{17164A88-D255-B969-F58A-49885494A4F4}"/>
          </ac:spMkLst>
        </pc:spChg>
        <pc:spChg chg="mod">
          <ac:chgData name="Zam-Zam Aden" userId="5d1b212189ab58cd" providerId="LiveId" clId="{5A1790DA-6517-45D0-8AEC-02BEC812E63A}" dt="2025-10-04T13:37:33.106" v="1855" actId="1076"/>
          <ac:spMkLst>
            <pc:docMk/>
            <pc:sldMk cId="1089108253" sldId="330"/>
            <ac:spMk id="14" creationId="{AC82D3B7-4AAC-D274-5714-4F6480764465}"/>
          </ac:spMkLst>
        </pc:spChg>
        <pc:spChg chg="mod">
          <ac:chgData name="Zam-Zam Aden" userId="5d1b212189ab58cd" providerId="LiveId" clId="{5A1790DA-6517-45D0-8AEC-02BEC812E63A}" dt="2025-10-04T13:37:47.236" v="1858" actId="1076"/>
          <ac:spMkLst>
            <pc:docMk/>
            <pc:sldMk cId="1089108253" sldId="330"/>
            <ac:spMk id="15" creationId="{9FA7C825-FC0A-42B4-F1F0-3C7239C27670}"/>
          </ac:spMkLst>
        </pc:spChg>
        <pc:spChg chg="mod">
          <ac:chgData name="Zam-Zam Aden" userId="5d1b212189ab58cd" providerId="LiveId" clId="{5A1790DA-6517-45D0-8AEC-02BEC812E63A}" dt="2025-10-04T13:37:36.738" v="1856" actId="1076"/>
          <ac:spMkLst>
            <pc:docMk/>
            <pc:sldMk cId="1089108253" sldId="330"/>
            <ac:spMk id="1290" creationId="{E5652ABF-D285-31F9-F041-D5431A37261C}"/>
          </ac:spMkLst>
        </pc:spChg>
      </pc:sldChg>
      <pc:sldChg chg="modSp new del mod">
        <pc:chgData name="Zam-Zam Aden" userId="5d1b212189ab58cd" providerId="LiveId" clId="{5A1790DA-6517-45D0-8AEC-02BEC812E63A}" dt="2025-10-04T12:47:42.692" v="1619" actId="47"/>
        <pc:sldMkLst>
          <pc:docMk/>
          <pc:sldMk cId="1277683703" sldId="330"/>
        </pc:sldMkLst>
        <pc:spChg chg="mod">
          <ac:chgData name="Zam-Zam Aden" userId="5d1b212189ab58cd" providerId="LiveId" clId="{5A1790DA-6517-45D0-8AEC-02BEC812E63A}" dt="2025-10-04T12:04:45.120" v="1206" actId="14100"/>
          <ac:spMkLst>
            <pc:docMk/>
            <pc:sldMk cId="1277683703" sldId="330"/>
            <ac:spMk id="2" creationId="{F4FAFF9B-F91D-1D01-C951-4601A52BD794}"/>
          </ac:spMkLst>
        </pc:spChg>
        <pc:spChg chg="mod">
          <ac:chgData name="Zam-Zam Aden" userId="5d1b212189ab58cd" providerId="LiveId" clId="{5A1790DA-6517-45D0-8AEC-02BEC812E63A}" dt="2025-10-04T12:05:02.638" v="1245" actId="20577"/>
          <ac:spMkLst>
            <pc:docMk/>
            <pc:sldMk cId="1277683703" sldId="330"/>
            <ac:spMk id="3" creationId="{263EE0BA-7BD8-FC7A-AE3C-AC09FF9EAA3F}"/>
          </ac:spMkLst>
        </pc:spChg>
      </pc:sldChg>
      <pc:sldChg chg="new del">
        <pc:chgData name="Zam-Zam Aden" userId="5d1b212189ab58cd" providerId="LiveId" clId="{5A1790DA-6517-45D0-8AEC-02BEC812E63A}" dt="2025-10-04T13:30:32.918" v="1829" actId="47"/>
        <pc:sldMkLst>
          <pc:docMk/>
          <pc:sldMk cId="4147124698" sldId="331"/>
        </pc:sldMkLst>
      </pc:sldChg>
      <pc:sldMasterChg chg="delSldLayout">
        <pc:chgData name="Zam-Zam Aden" userId="5d1b212189ab58cd" providerId="LiveId" clId="{5A1790DA-6517-45D0-8AEC-02BEC812E63A}" dt="2025-10-04T05:39:33.772" v="651" actId="47"/>
        <pc:sldMasterMkLst>
          <pc:docMk/>
          <pc:sldMasterMk cId="0" sldId="2147483677"/>
        </pc:sldMasterMkLst>
        <pc:sldLayoutChg chg="del">
          <pc:chgData name="Zam-Zam Aden" userId="5d1b212189ab58cd" providerId="LiveId" clId="{5A1790DA-6517-45D0-8AEC-02BEC812E63A}" dt="2025-10-04T05:39:33.772" v="651" actId="47"/>
          <pc:sldLayoutMkLst>
            <pc:docMk/>
            <pc:sldMasterMk cId="0" sldId="2147483677"/>
            <pc:sldLayoutMk cId="0" sldId="214748367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04/10/2025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hf hdr="0" ftr="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907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68DA117-8B43-FFCD-5016-1ACB42F5045F}"/>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B6AC3B18-B971-84E4-C0A7-B1470DE766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a:extLst>
              <a:ext uri="{FF2B5EF4-FFF2-40B4-BE49-F238E27FC236}">
                <a16:creationId xmlns:a16="http://schemas.microsoft.com/office/drawing/2014/main" id="{8607B17E-9B8C-214C-6283-BDD7889E86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2286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pPr marL="158750" indent="0">
              <a:buNone/>
            </a:pPr>
            <a:r>
              <a:rPr lang="fr-FR" dirty="0"/>
              <a:t>Mon expérience directe avec des enfants et jeunes en situation de handicap, à travers différentes activités de formation et de coordination, a nourri ma réflexion et m’a conduite à approfondir cette problématique dans le cadre de ma recherche doctorale.</a:t>
            </a:r>
          </a:p>
        </p:txBody>
      </p:sp>
    </p:spTree>
    <p:extLst>
      <p:ext uri="{BB962C8B-B14F-4D97-AF65-F5344CB8AC3E}">
        <p14:creationId xmlns:p14="http://schemas.microsoft.com/office/powerpoint/2010/main" val="1184387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b="0" i="0" u="none" strike="noStrike" cap="none" dirty="0">
                <a:solidFill>
                  <a:srgbClr val="000000"/>
                </a:solidFill>
                <a:effectLst/>
                <a:latin typeface="Arial"/>
                <a:ea typeface="Arial"/>
                <a:cs typeface="Arial"/>
                <a:sym typeface="Arial"/>
              </a:rPr>
              <a:t>La question de l’inclusion éducative constitue aujourd’hui un enjeu central pour les systèmes éducatifs, en particulier dans les pays en développement où les politiques publiques s’efforcent de répondre aux besoins des populations les plus vulnérables. Depuis l’adoption de la Convention des Nations Unies relative aux droits des personnes handicapées (2006) et la définition des Objectifs de Développement Durable, les États se sont engagés à garantir une éducation inclusive, équitable et de qualité pour tous.</a:t>
            </a:r>
          </a:p>
          <a:p>
            <a:r>
              <a:rPr lang="fr-FR" sz="1100" b="0" i="0" u="none" strike="noStrike" cap="none" dirty="0">
                <a:solidFill>
                  <a:srgbClr val="000000"/>
                </a:solidFill>
                <a:effectLst/>
                <a:latin typeface="Arial"/>
                <a:ea typeface="Arial"/>
                <a:cs typeface="Arial"/>
                <a:sym typeface="Arial"/>
              </a:rPr>
              <a:t>À Djibouti, plusieurs avancées institutionnelles méritent d’être soulignées : l’ouverture, dès 2004, de la première école pour enfants sourds et malentendants, l’organisation en 2007 du premier atelier national consacré aux droits des personnes handicapées, la création d’une Agence nationale dédiée, et enfin, l’adoption d’une Stratégie nationale du handicap (2021–2025) en cohérence avec le Schéma Directeur de l’Éducation et de la Formation (2021–2035).</a:t>
            </a:r>
          </a:p>
          <a:p>
            <a:r>
              <a:rPr lang="fr-FR" sz="1100" b="0" i="0" u="none" strike="noStrike" cap="none" dirty="0">
                <a:solidFill>
                  <a:srgbClr val="000000"/>
                </a:solidFill>
                <a:effectLst/>
                <a:latin typeface="Arial"/>
                <a:ea typeface="Arial"/>
                <a:cs typeface="Arial"/>
                <a:sym typeface="Arial"/>
              </a:rPr>
              <a:t>Cependant, ces avancées se concentrent principalement sur l’accès à la scolarisation de base. La transition entre l’école et la formation professionnelle, étape pourtant déterminante pour l’insertion sociale et économique, reste encore peu consolidée. Bien que des filières de formation professionnelle existent, elles demeurent parfois insuffisamment adaptées ou en décalage par rapport aux besoins spécifiques des élèves en situation de handicap, ce qui limite leur accès à des parcours véritablement qualifiants et, par conséquent, à des opportunités d’emploi décent. Cette situation met en évidence l’importance d’une continuité éducative mieux structurée pour favoriser l’inclusion durable.</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r>
              <a:rPr lang="fr-FR" sz="1100" b="0" i="0" u="none" strike="noStrike" cap="none" dirty="0">
                <a:solidFill>
                  <a:srgbClr val="000000"/>
                </a:solidFill>
                <a:effectLst/>
                <a:latin typeface="Arial"/>
                <a:ea typeface="Arial"/>
                <a:cs typeface="Arial"/>
                <a:sym typeface="Arial"/>
              </a:rPr>
              <a:t>La question de l’inclusion éducative constitue aujourd’hui un enjeu central pour les systèmes éducatifs, en particulier dans les pays en développement où les politiques publiques s’efforcent de répondre aux besoins des populations les plus vulnérables. Depuis l’adoption de la Convention des Nations Unies relative aux droits des personnes handicapées (2006) et la définition des Objectifs de Développement Durable, les États se sont engagés à garantir une éducation inclusive, équitable et de qualité pour tous.</a:t>
            </a:r>
          </a:p>
          <a:p>
            <a:r>
              <a:rPr lang="fr-FR" sz="1100" b="0" i="0" u="none" strike="noStrike" cap="none" dirty="0">
                <a:solidFill>
                  <a:srgbClr val="000000"/>
                </a:solidFill>
                <a:effectLst/>
                <a:latin typeface="Arial"/>
                <a:ea typeface="Arial"/>
                <a:cs typeface="Arial"/>
                <a:sym typeface="Arial"/>
              </a:rPr>
              <a:t>À Djibouti, plusieurs avancées institutionnelles méritent d’être soulignées : l’ouverture, dès 2004, de la première école pour enfants sourds et malentendants, l’organisation en 2007 du premier atelier national consacré aux droits des personnes handicapées, la création d’une Agence nationale dédiée, et enfin, l’adoption d’une Stratégie nationale du handicap (2021–2025) en cohérence avec le Schéma Directeur de l’Éducation et de la Formation (2021–2035).</a:t>
            </a:r>
          </a:p>
          <a:p>
            <a:r>
              <a:rPr lang="fr-FR" sz="1100" b="0" i="0" u="none" strike="noStrike" cap="none" dirty="0">
                <a:solidFill>
                  <a:srgbClr val="000000"/>
                </a:solidFill>
                <a:effectLst/>
                <a:latin typeface="Arial"/>
                <a:ea typeface="Arial"/>
                <a:cs typeface="Arial"/>
                <a:sym typeface="Arial"/>
              </a:rPr>
              <a:t>Cependant, ces avancées se concentrent principalement sur l’accès à la scolarisation de base. La transition entre l’école et la formation professionnelle, étape pourtant déterminante pour l’insertion sociale et économique, reste encore peu consolidée. Bien que des filières de formation professionnelle existent, elles demeurent parfois insuffisamment adaptées ou en décalage par rapport aux besoins spécifiques des élèves en situation de handicap, ce qui limite leur accès à des parcours véritablement qualifiants et, par conséquent, à des opportunités d’emploi décent. Cette situation met en évidence l’importance d’une continuité éducative mieux structurée pour favoriser l’inclusion durable.</a:t>
            </a:r>
          </a:p>
          <a:p>
            <a:endParaRPr lang="fr-FR" dirty="0"/>
          </a:p>
        </p:txBody>
      </p:sp>
    </p:spTree>
    <p:extLst>
      <p:ext uri="{BB962C8B-B14F-4D97-AF65-F5344CB8AC3E}">
        <p14:creationId xmlns:p14="http://schemas.microsoft.com/office/powerpoint/2010/main" val="44488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85750" indent="-285750">
              <a:buFontTx/>
              <a:buChar char="-"/>
            </a:pPr>
            <a:r>
              <a:rPr lang="fr-FR" sz="1100" dirty="0">
                <a:solidFill>
                  <a:schemeClr val="tx1"/>
                </a:solidFill>
              </a:rPr>
              <a:t>Quels sont les obstacles institutionnels, pédagogiques et sociaux qui influencent la transition des enfants en situation de handicap de l’école vers la formation professionnelle à Djibouti ?</a:t>
            </a:r>
          </a:p>
          <a:p>
            <a:endParaRPr lang="fr-FR" sz="1100" dirty="0">
              <a:solidFill>
                <a:schemeClr val="tx1"/>
              </a:solidFill>
            </a:endParaRPr>
          </a:p>
          <a:p>
            <a:pPr marL="285750" indent="-285750">
              <a:buFontTx/>
              <a:buChar char="-"/>
            </a:pPr>
            <a:r>
              <a:rPr lang="fr-FR" sz="1100" dirty="0">
                <a:solidFill>
                  <a:schemeClr val="tx1"/>
                </a:solidFill>
              </a:rPr>
              <a:t>Quels sont les leviers existants ou potentiels qui favorisent une transition inclusive ?</a:t>
            </a:r>
          </a:p>
          <a:p>
            <a:endParaRPr lang="fr-FR" sz="1100" dirty="0">
              <a:solidFill>
                <a:schemeClr val="tx1"/>
              </a:solidFill>
            </a:endParaRPr>
          </a:p>
          <a:p>
            <a:pPr marL="285750" indent="-285750">
              <a:buFontTx/>
              <a:buChar char="-"/>
            </a:pPr>
            <a:r>
              <a:rPr lang="fr-FR" sz="1100" dirty="0">
                <a:solidFill>
                  <a:schemeClr val="tx1"/>
                </a:solidFill>
              </a:rPr>
              <a:t>Comment les acteurs éducatifs, familiaux et institutionnels perçoivent et accompagnent cette transition ?</a:t>
            </a:r>
          </a:p>
          <a:p>
            <a:endParaRPr lang="fr-FR" sz="1100" dirty="0">
              <a:solidFill>
                <a:schemeClr val="tx1"/>
              </a:solidFill>
            </a:endParaRPr>
          </a:p>
          <a:p>
            <a:pPr marL="285750" indent="-285750">
              <a:buFontTx/>
              <a:buChar char="-"/>
            </a:pPr>
            <a:r>
              <a:rPr lang="fr-FR" sz="1100" dirty="0">
                <a:solidFill>
                  <a:schemeClr val="tx1"/>
                </a:solidFill>
              </a:rPr>
              <a:t>Quelles pratiques inspirantes, au niveau national ou régional, peuvent être adaptées au contexte djiboutien ?</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r>
              <a:rPr lang="fr-FR" sz="1100" b="0" i="0" u="none" strike="noStrike" cap="none" dirty="0">
                <a:solidFill>
                  <a:srgbClr val="000000"/>
                </a:solidFill>
                <a:effectLst/>
                <a:latin typeface="Arial"/>
                <a:ea typeface="Arial"/>
                <a:cs typeface="Arial"/>
                <a:sym typeface="Arial"/>
              </a:rPr>
              <a:t>La compréhension de cette problématique exige la mobilisation d’un cadre théorique intégratif, combinant des approches complémentaires. Quatre ensembles conceptuels se révèlent particulièrement pertinents.</a:t>
            </a:r>
          </a:p>
          <a:p>
            <a:r>
              <a:rPr lang="fr-FR" sz="1100" b="0" i="0" u="none" strike="noStrike" cap="none" dirty="0">
                <a:solidFill>
                  <a:srgbClr val="000000"/>
                </a:solidFill>
                <a:effectLst/>
                <a:latin typeface="Arial"/>
                <a:ea typeface="Arial"/>
                <a:cs typeface="Arial"/>
                <a:sym typeface="Arial"/>
              </a:rPr>
              <a:t>Le premier est le modèle écologique de Bronfenbrenner (1979), qui permet d’analyser les interactions entre l’enfant et ses environnements à différents niveaux : microsystème (famille, école), </a:t>
            </a:r>
            <a:r>
              <a:rPr lang="fr-FR" sz="1100" b="0" i="0" u="none" strike="noStrike" cap="none" dirty="0" err="1">
                <a:solidFill>
                  <a:srgbClr val="000000"/>
                </a:solidFill>
                <a:effectLst/>
                <a:latin typeface="Arial"/>
                <a:ea typeface="Arial"/>
                <a:cs typeface="Arial"/>
                <a:sym typeface="Arial"/>
              </a:rPr>
              <a:t>mésosystème</a:t>
            </a:r>
            <a:r>
              <a:rPr lang="fr-FR" sz="1100" b="0" i="0" u="none" strike="noStrike" cap="none" dirty="0">
                <a:solidFill>
                  <a:srgbClr val="000000"/>
                </a:solidFill>
                <a:effectLst/>
                <a:latin typeface="Arial"/>
                <a:ea typeface="Arial"/>
                <a:cs typeface="Arial"/>
                <a:sym typeface="Arial"/>
              </a:rPr>
              <a:t> (relations entre institutions éducatives et sociales), </a:t>
            </a:r>
            <a:r>
              <a:rPr lang="fr-FR" sz="1100" b="0" i="0" u="none" strike="noStrike" cap="none" dirty="0" err="1">
                <a:solidFill>
                  <a:srgbClr val="000000"/>
                </a:solidFill>
                <a:effectLst/>
                <a:latin typeface="Arial"/>
                <a:ea typeface="Arial"/>
                <a:cs typeface="Arial"/>
                <a:sym typeface="Arial"/>
              </a:rPr>
              <a:t>exosystème</a:t>
            </a:r>
            <a:r>
              <a:rPr lang="fr-FR" sz="1100" b="0" i="0" u="none" strike="noStrike" cap="none" dirty="0">
                <a:solidFill>
                  <a:srgbClr val="000000"/>
                </a:solidFill>
                <a:effectLst/>
                <a:latin typeface="Arial"/>
                <a:ea typeface="Arial"/>
                <a:cs typeface="Arial"/>
                <a:sym typeface="Arial"/>
              </a:rPr>
              <a:t> (politiques publiques locales) et </a:t>
            </a:r>
            <a:r>
              <a:rPr lang="fr-FR" sz="1100" b="0" i="0" u="none" strike="noStrike" cap="none" dirty="0" err="1">
                <a:solidFill>
                  <a:srgbClr val="000000"/>
                </a:solidFill>
                <a:effectLst/>
                <a:latin typeface="Arial"/>
                <a:ea typeface="Arial"/>
                <a:cs typeface="Arial"/>
                <a:sym typeface="Arial"/>
              </a:rPr>
              <a:t>macrosystème</a:t>
            </a:r>
            <a:r>
              <a:rPr lang="fr-FR" sz="1100" b="0" i="0" u="none" strike="noStrike" cap="none" dirty="0">
                <a:solidFill>
                  <a:srgbClr val="000000"/>
                </a:solidFill>
                <a:effectLst/>
                <a:latin typeface="Arial"/>
                <a:ea typeface="Arial"/>
                <a:cs typeface="Arial"/>
                <a:sym typeface="Arial"/>
              </a:rPr>
              <a:t> (valeurs sociétales, normes culturelles). Ce modèle est essentiel pour saisir la complexité des dynamiques d’inclusion.</a:t>
            </a:r>
          </a:p>
          <a:p>
            <a:r>
              <a:rPr lang="fr-FR" sz="1100" b="0" i="0" u="none" strike="noStrike" cap="none" dirty="0">
                <a:solidFill>
                  <a:srgbClr val="000000"/>
                </a:solidFill>
                <a:effectLst/>
                <a:latin typeface="Arial"/>
                <a:ea typeface="Arial"/>
                <a:cs typeface="Arial"/>
                <a:sym typeface="Arial"/>
              </a:rPr>
              <a:t>Le deuxième s’appuie sur les théories de la justice sociale, notamment celles d’Amartya Sen (1999) et de Martha Nussbaum (2000). Ces approches mettent en avant la notion de capabilité, entendue comme la liberté réelle qu’a chaque individu de choisir et de réaliser des modes de vie qu’il a raison de valoriser. Transposée à l’éducation, cette perspective invite à considérer l’accessibilité et la pertinence des parcours comme des conditions fondamentales de l’émancipation des enfants handicapés.</a:t>
            </a:r>
          </a:p>
          <a:p>
            <a:r>
              <a:rPr lang="fr-FR" sz="1100" b="0" i="0" u="none" strike="noStrike" cap="none" dirty="0">
                <a:solidFill>
                  <a:srgbClr val="000000"/>
                </a:solidFill>
                <a:effectLst/>
                <a:latin typeface="Arial"/>
                <a:ea typeface="Arial"/>
                <a:cs typeface="Arial"/>
                <a:sym typeface="Arial"/>
              </a:rPr>
              <a:t>Un troisième apport théorique provient du leadership transformationnel (Bass &amp; </a:t>
            </a:r>
            <a:r>
              <a:rPr lang="fr-FR" sz="1100" b="0" i="0" u="none" strike="noStrike" cap="none" dirty="0" err="1">
                <a:solidFill>
                  <a:srgbClr val="000000"/>
                </a:solidFill>
                <a:effectLst/>
                <a:latin typeface="Arial"/>
                <a:ea typeface="Arial"/>
                <a:cs typeface="Arial"/>
                <a:sym typeface="Arial"/>
              </a:rPr>
              <a:t>Riggio</a:t>
            </a:r>
            <a:r>
              <a:rPr lang="fr-FR" sz="1100" b="0" i="0" u="none" strike="noStrike" cap="none" dirty="0">
                <a:solidFill>
                  <a:srgbClr val="000000"/>
                </a:solidFill>
                <a:effectLst/>
                <a:latin typeface="Arial"/>
                <a:ea typeface="Arial"/>
                <a:cs typeface="Arial"/>
                <a:sym typeface="Arial"/>
              </a:rPr>
              <a:t>, 2005). Il éclaire le rôle des directions d’établissement et des enseignants dans la construction d’une culture inclusive. Par leur capacité à mobiliser les équipes autour d’une vision partagée, les leaders éducatifs peuvent impulser des changements durables dans les pratiques.</a:t>
            </a:r>
          </a:p>
          <a:p>
            <a:r>
              <a:rPr lang="fr-FR" sz="1100" b="0" i="0" u="none" strike="noStrike" cap="none" dirty="0">
                <a:solidFill>
                  <a:srgbClr val="000000"/>
                </a:solidFill>
                <a:effectLst/>
                <a:latin typeface="Arial"/>
                <a:ea typeface="Arial"/>
                <a:cs typeface="Arial"/>
                <a:sym typeface="Arial"/>
              </a:rPr>
              <a:t>Enfin, les théories de la transition et de l’orientation (Super, 1990 ; Bandura, 2001 ; Lent, 2008) complètent ce dispositif en mettant l’accent sur les dimensions psychosociales des parcours. Elles insistent sur l’importance de l’auto-efficacité, des attentes sociales et de l’accompagnement dans le passage vers la formation professionnelle.</a:t>
            </a:r>
          </a:p>
          <a:p>
            <a:r>
              <a:rPr lang="fr-FR" sz="1100" b="0" i="0" u="none" strike="noStrike" cap="none" dirty="0">
                <a:solidFill>
                  <a:srgbClr val="000000"/>
                </a:solidFill>
                <a:effectLst/>
                <a:latin typeface="Arial"/>
                <a:ea typeface="Arial"/>
                <a:cs typeface="Arial"/>
                <a:sym typeface="Arial"/>
              </a:rPr>
              <a:t>En croisant ces perspectives, la recherche élabore un modèle intégratif de la transition inclusive qui articule les niveaux micro (élèves et familles), méso (écoles et enseignants) et macro (politiques publiques et institutions).</a:t>
            </a:r>
          </a:p>
          <a:p>
            <a:endParaRPr lang="fr-FR" dirty="0"/>
          </a:p>
        </p:txBody>
      </p:sp>
    </p:spTree>
    <p:extLst>
      <p:ext uri="{BB962C8B-B14F-4D97-AF65-F5344CB8AC3E}">
        <p14:creationId xmlns:p14="http://schemas.microsoft.com/office/powerpoint/2010/main" val="2031940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r>
              <a:rPr lang="fr-FR" sz="1100" b="1" i="0" u="none" strike="noStrike" cap="none" dirty="0">
                <a:solidFill>
                  <a:srgbClr val="000000"/>
                </a:solidFill>
                <a:effectLst/>
                <a:latin typeface="Arial"/>
                <a:ea typeface="Arial"/>
                <a:cs typeface="Arial"/>
                <a:sym typeface="Arial"/>
              </a:rPr>
              <a:t>Méthodologie envisagée</a:t>
            </a:r>
            <a:endParaRPr lang="fr-FR" sz="1100" b="0" i="0" u="none" strike="noStrike" cap="none" dirty="0">
              <a:solidFill>
                <a:srgbClr val="000000"/>
              </a:solidFill>
              <a:effectLst/>
              <a:latin typeface="Arial"/>
              <a:ea typeface="Arial"/>
              <a:cs typeface="Arial"/>
              <a:sym typeface="Arial"/>
            </a:endParaRPr>
          </a:p>
          <a:p>
            <a:r>
              <a:rPr lang="fr-FR" sz="1100" b="0" i="0" u="none" strike="noStrike" cap="none" dirty="0">
                <a:solidFill>
                  <a:srgbClr val="000000"/>
                </a:solidFill>
                <a:effectLst/>
                <a:latin typeface="Arial"/>
                <a:ea typeface="Arial"/>
                <a:cs typeface="Arial"/>
                <a:sym typeface="Arial"/>
              </a:rPr>
              <a:t>La démarche proposée s’inscrit dans un paradigme interprétatif et pragmatique, visant à comprendre les expériences vécues tout en produisant des recommandations opérationnelles. Une méthodologie mixte, à dominante qualitative, sera adoptée afin de croiser les approches inductives et déductives.</a:t>
            </a:r>
          </a:p>
          <a:p>
            <a:r>
              <a:rPr lang="fr-FR" sz="1100" b="0" i="0" u="none" strike="noStrike" cap="none" dirty="0">
                <a:solidFill>
                  <a:srgbClr val="000000"/>
                </a:solidFill>
                <a:effectLst/>
                <a:latin typeface="Arial"/>
                <a:ea typeface="Arial"/>
                <a:cs typeface="Arial"/>
                <a:sym typeface="Arial"/>
              </a:rPr>
              <a:t>La collecte des données reposera sur plusieurs techniques complémentaires. Des entretiens semi-directifs seront menés auprès d’élèves en situation de handicap, de leurs parents, d’enseignants, de responsables de centres de formation et de décideurs du Ministère de l’Éducation. Ces données narratives seront complétées par des questionnaires distribués aux familles et aux personnels éducatifs, permettant d’obtenir des tendances générales. Des études de cas permettront d’analyser en profondeur des parcours individuels, tandis que des focus groups réunissant différents acteurs offriront un espace de </a:t>
            </a:r>
            <a:r>
              <a:rPr lang="fr-FR" sz="1100" b="0" i="0" u="none" strike="noStrike" cap="none" dirty="0" err="1">
                <a:solidFill>
                  <a:srgbClr val="000000"/>
                </a:solidFill>
                <a:effectLst/>
                <a:latin typeface="Arial"/>
                <a:ea typeface="Arial"/>
                <a:cs typeface="Arial"/>
                <a:sym typeface="Arial"/>
              </a:rPr>
              <a:t>co</a:t>
            </a:r>
            <a:r>
              <a:rPr lang="fr-FR" sz="1100" b="0" i="0" u="none" strike="noStrike" cap="none" dirty="0">
                <a:solidFill>
                  <a:srgbClr val="000000"/>
                </a:solidFill>
                <a:effectLst/>
                <a:latin typeface="Arial"/>
                <a:ea typeface="Arial"/>
                <a:cs typeface="Arial"/>
                <a:sym typeface="Arial"/>
              </a:rPr>
              <a:t>-validation des résultats. Enfin, une analyse documentaire systématique des politiques nationales et des rapports internationaux viendra enrichir la compréhension du cadre institutionnel.</a:t>
            </a:r>
          </a:p>
          <a:p>
            <a:r>
              <a:rPr lang="fr-FR" sz="1100" b="0" i="0" u="none" strike="noStrike" cap="none" dirty="0">
                <a:solidFill>
                  <a:srgbClr val="000000"/>
                </a:solidFill>
                <a:effectLst/>
                <a:latin typeface="Arial"/>
                <a:ea typeface="Arial"/>
                <a:cs typeface="Arial"/>
                <a:sym typeface="Arial"/>
              </a:rPr>
              <a:t>L’échantillonnage sera raisonné, en tenant compte de la diversité des situations (type de handicap, genre, niveau scolaire). L’analyse des données qualitatives suivra une logique thématique et sera assistée par le logiciel </a:t>
            </a:r>
            <a:r>
              <a:rPr lang="fr-FR" sz="1100" b="0" i="0" u="none" strike="noStrike" cap="none" dirty="0" err="1">
                <a:solidFill>
                  <a:srgbClr val="000000"/>
                </a:solidFill>
                <a:effectLst/>
                <a:latin typeface="Arial"/>
                <a:ea typeface="Arial"/>
                <a:cs typeface="Arial"/>
                <a:sym typeface="Arial"/>
              </a:rPr>
              <a:t>NVivo</a:t>
            </a:r>
            <a:r>
              <a:rPr lang="fr-FR" sz="1100" b="0" i="0" u="none" strike="noStrike" cap="none" dirty="0">
                <a:solidFill>
                  <a:srgbClr val="000000"/>
                </a:solidFill>
                <a:effectLst/>
                <a:latin typeface="Arial"/>
                <a:ea typeface="Arial"/>
                <a:cs typeface="Arial"/>
                <a:sym typeface="Arial"/>
              </a:rPr>
              <a:t>, tandis que les questionnaires feront l’objet d’un traitement statistique descriptif à l’aide d’Excel ou SPSS. Une triangulation des données sera opérée afin de renforcer la validité des résultats.</a:t>
            </a:r>
          </a:p>
          <a:p>
            <a:r>
              <a:rPr lang="fr-FR" sz="1100" b="0" i="0" u="none" strike="noStrike" cap="none" dirty="0">
                <a:solidFill>
                  <a:srgbClr val="000000"/>
                </a:solidFill>
                <a:effectLst/>
                <a:latin typeface="Arial"/>
                <a:ea typeface="Arial"/>
                <a:cs typeface="Arial"/>
                <a:sym typeface="Arial"/>
              </a:rPr>
              <a:t>Sur le plan éthique, la recherche respectera les principes de consentement éclairé, de confidentialité et de respect des vulnérabilités. Une attention particulière sera accordée à l’implication des participants dans la validation des résultats, afin d’assurer leur pertinence sociale.</a:t>
            </a:r>
          </a:p>
          <a:p>
            <a:endParaRPr lang="fr-FR" dirty="0"/>
          </a:p>
        </p:txBody>
      </p:sp>
    </p:spTree>
    <p:extLst>
      <p:ext uri="{BB962C8B-B14F-4D97-AF65-F5344CB8AC3E}">
        <p14:creationId xmlns:p14="http://schemas.microsoft.com/office/powerpoint/2010/main" val="2499115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FR" sz="1100" b="0" i="0" u="none" strike="noStrike" cap="none" dirty="0">
                <a:solidFill>
                  <a:srgbClr val="000000"/>
                </a:solidFill>
                <a:effectLst/>
                <a:latin typeface="Arial"/>
                <a:ea typeface="Arial"/>
                <a:cs typeface="Arial"/>
                <a:sym typeface="Arial"/>
              </a:rPr>
              <a:t>Une triangulation des données sera opérée afin de renforcer la validité des résultats.</a:t>
            </a:r>
          </a:p>
          <a:p>
            <a:pPr marL="158750" indent="0">
              <a:buNone/>
            </a:pPr>
            <a:r>
              <a:rPr lang="fr-FR" sz="1100" b="0" i="0" u="none" strike="noStrike" cap="none" dirty="0">
                <a:solidFill>
                  <a:srgbClr val="000000"/>
                </a:solidFill>
                <a:effectLst/>
                <a:latin typeface="Arial"/>
                <a:ea typeface="Arial"/>
                <a:cs typeface="Arial"/>
                <a:sym typeface="Arial"/>
              </a:rPr>
              <a:t>L’échantillonnage sera raisonné, en tenant compte de la diversité des situations (type de handicap, genre, niveau scolaire). L’analyse des données qualitatives suivra une logique thématique et sera assistée par le logiciel </a:t>
            </a:r>
            <a:r>
              <a:rPr lang="fr-FR" sz="1100" b="0" i="0" u="none" strike="noStrike" cap="none" dirty="0" err="1">
                <a:solidFill>
                  <a:srgbClr val="000000"/>
                </a:solidFill>
                <a:effectLst/>
                <a:latin typeface="Arial"/>
                <a:ea typeface="Arial"/>
                <a:cs typeface="Arial"/>
                <a:sym typeface="Arial"/>
              </a:rPr>
              <a:t>NVivo</a:t>
            </a:r>
            <a:r>
              <a:rPr lang="fr-FR" sz="1100" b="0" i="0" u="none" strike="noStrike" cap="none" dirty="0">
                <a:solidFill>
                  <a:srgbClr val="000000"/>
                </a:solidFill>
                <a:effectLst/>
                <a:latin typeface="Arial"/>
                <a:ea typeface="Arial"/>
                <a:cs typeface="Arial"/>
                <a:sym typeface="Arial"/>
              </a:rPr>
              <a:t>, tandis que les questionnaires feront l’objet d’un traitement statistique descriptif à l’aide d’Excel ou SPSS. Sur le plan éthique, la recherche respectera les principes de consentement éclairé, de confidentialité et de respect des vulnérabilités. Une attention particulière sera accordée à l’implication des participants dans la validation des résultats, afin d’assurer leur pertinence sociale.</a:t>
            </a:r>
          </a:p>
          <a:p>
            <a:endParaRPr lang="fr-FR" dirty="0"/>
          </a:p>
        </p:txBody>
      </p:sp>
    </p:spTree>
    <p:extLst>
      <p:ext uri="{BB962C8B-B14F-4D97-AF65-F5344CB8AC3E}">
        <p14:creationId xmlns:p14="http://schemas.microsoft.com/office/powerpoint/2010/main" val="2173206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b="0" i="0" u="none" strike="noStrike" cap="none" dirty="0">
                <a:solidFill>
                  <a:srgbClr val="000000"/>
                </a:solidFill>
                <a:effectLst/>
                <a:latin typeface="Arial"/>
                <a:ea typeface="Arial"/>
                <a:cs typeface="Arial"/>
                <a:sym typeface="Arial"/>
              </a:rPr>
              <a:t>Bien que la recherche n’ait pas encore été réalisée, plusieurs hypothèses guident la démarche. L’hypothèse centrale postule que l’absence de dispositifs passerelles, de référents institutionnels et de mécanismes de suivi individualisé contribue à fragiliser la continuité des parcours éducatifs des enfants en situation de handicap. Cette situation limite l’efficacité des politiques inclusives pourtant affirmées, en compromettant la transition entre la scolarisation et la formation professionnelle.</a:t>
            </a:r>
          </a:p>
          <a:p>
            <a:r>
              <a:rPr lang="fr-FR" sz="1100" b="0" i="0" u="none" strike="noStrike" cap="none" dirty="0">
                <a:solidFill>
                  <a:srgbClr val="000000"/>
                </a:solidFill>
                <a:effectLst/>
                <a:latin typeface="Arial"/>
                <a:ea typeface="Arial"/>
                <a:cs typeface="Arial"/>
                <a:sym typeface="Arial"/>
              </a:rPr>
              <a:t>Des hypothèses secondaires complètent cette analyse. La première suggère que les politiques éducatives et de formation demeurent dissociées, limitant les possibilités de continuité. La seconde suppose que les pratiques pédagogiques et les représentations sociales des enseignants et des familles restent peu orientées vers l’avenir professionnel des enfants. Ces hypothèses convergent vers l’idée que l’absence de projection post-scolaire constitue un frein majeur à l’inclusion.</a:t>
            </a:r>
          </a:p>
          <a:p>
            <a:r>
              <a:rPr lang="fr-FR" sz="1100" b="0" i="0" u="none" strike="noStrike" cap="none" dirty="0">
                <a:solidFill>
                  <a:srgbClr val="000000"/>
                </a:solidFill>
                <a:effectLst/>
                <a:latin typeface="Arial"/>
                <a:ea typeface="Arial"/>
                <a:cs typeface="Arial"/>
                <a:sym typeface="Arial"/>
              </a:rPr>
              <a:t>Les résultats attendus concernent d’abord l’identification des obstacles structurels, pédagogiques et sociaux, mais aussi la mise en lumière de leviers potentiels. Ils devraient permettre de proposer un modèle d’accompagnement transitionnel, conçu en dialogue avec les acteurs locaux, et de formuler des recommandations opérationnelles à l’attention des décideurs.</a:t>
            </a: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pPr marL="158750" indent="0">
              <a:buNone/>
            </a:pPr>
            <a:r>
              <a:rPr lang="fr-FR" sz="1100" b="0" i="0" u="none" strike="noStrike" cap="none" dirty="0">
                <a:solidFill>
                  <a:srgbClr val="000000"/>
                </a:solidFill>
                <a:effectLst/>
                <a:latin typeface="Arial"/>
                <a:ea typeface="Arial"/>
                <a:cs typeface="Arial"/>
                <a:sym typeface="Arial"/>
              </a:rPr>
              <a:t>Les résultats attendus concernent d’abord l’identification des obstacles structurels, pédagogiques et sociaux, mais aussi la mise en lumière de leviers potentiels. Ils devraient permettre de proposer un modèle d’accompagnement transitionnel, conçu en dialogue avec les acteurs locaux, et de formuler des recommandations opérationnelles à l’attention des décideurs.</a:t>
            </a:r>
          </a:p>
          <a:p>
            <a:endParaRPr lang="fr-FR" dirty="0"/>
          </a:p>
        </p:txBody>
      </p:sp>
    </p:spTree>
    <p:extLst>
      <p:ext uri="{BB962C8B-B14F-4D97-AF65-F5344CB8AC3E}">
        <p14:creationId xmlns:p14="http://schemas.microsoft.com/office/powerpoint/2010/main" val="1874424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b="0" i="0" u="none" strike="noStrike" cap="none" dirty="0">
                <a:solidFill>
                  <a:srgbClr val="000000"/>
                </a:solidFill>
                <a:effectLst/>
                <a:latin typeface="Arial"/>
                <a:ea typeface="Arial"/>
                <a:cs typeface="Arial"/>
                <a:sym typeface="Arial"/>
              </a:rPr>
              <a:t>Sur le plan scientifique, cette recherche devrait enrichir la littérature sur l’éducation inclusive en abordant la phase critique mais peu étudiée de la transition vers la formation professionnelle. Elle contribuera ainsi à combler une lacune importante dans le contexte africain francophone.</a:t>
            </a:r>
          </a:p>
          <a:p>
            <a:r>
              <a:rPr lang="fr-FR" sz="1100" b="0" i="0" u="none" strike="noStrike" cap="none" dirty="0">
                <a:solidFill>
                  <a:srgbClr val="000000"/>
                </a:solidFill>
                <a:effectLst/>
                <a:latin typeface="Arial"/>
                <a:ea typeface="Arial"/>
                <a:cs typeface="Arial"/>
                <a:sym typeface="Arial"/>
              </a:rPr>
              <a:t>D’un point de vue pratique, elle devrait proposer des pistes concrètes pour renforcer les capacités des enseignants, encourager l’implication parentale, adapter les offres de formation professionnelle et améliorer la gouvernance intersectorielle. Ces apports seront particulièrement précieux pour le Ministère de l’Éducation nationale et de la Formation professionnelle de Djibouti, ainsi que pour les organisations de la société civile impliquées dans l’accompagnement des enfants handicapés.</a:t>
            </a:r>
          </a:p>
          <a:p>
            <a:r>
              <a:rPr lang="fr-FR" sz="1100" b="0" i="0" u="none" strike="noStrike" cap="none" dirty="0">
                <a:solidFill>
                  <a:srgbClr val="000000"/>
                </a:solidFill>
                <a:effectLst/>
                <a:latin typeface="Arial"/>
                <a:ea typeface="Arial"/>
                <a:cs typeface="Arial"/>
                <a:sym typeface="Arial"/>
              </a:rPr>
              <a:t>Il convient toutefois de reconnaître certaines limites anticipées. Le manque de données statistiques officielles récentes pourrait restreindre la portée des analyses quantitatives. De plus, les obstacles d’accès à certains établissements ou la réticence de familles à aborder ces questions sensibles pourraient limiter la représentativité des témoignages. Enfin, le recours à des données déclaratives expose à des biais liés à la désirabilité sociale. Ces limites, assumées, n’invalident pas la recherche ; elles soulignent son caractère exploratoire et pionnier.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6507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78909CEF-067C-DAAE-37B8-541BEBD96FA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D81CBE49-A49A-8F80-3924-D8AC9097AD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F5BEB873-D528-13A4-6360-F512743F08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endParaRPr lang="fr-FR" sz="1100" b="0" i="0" u="none" strike="noStrike" cap="none" dirty="0">
              <a:solidFill>
                <a:srgbClr val="000000"/>
              </a:solidFill>
              <a:effectLst/>
              <a:latin typeface="Arial"/>
              <a:ea typeface="Arial"/>
              <a:cs typeface="Arial"/>
              <a:sym typeface="Arial"/>
            </a:endParaRPr>
          </a:p>
          <a:p>
            <a:r>
              <a:rPr lang="fr-FR" sz="1100" b="0" i="0" u="none" strike="noStrike" cap="none" dirty="0">
                <a:solidFill>
                  <a:srgbClr val="000000"/>
                </a:solidFill>
                <a:effectLst/>
                <a:latin typeface="Arial"/>
                <a:ea typeface="Arial"/>
                <a:cs typeface="Arial"/>
                <a:sym typeface="Arial"/>
              </a:rPr>
              <a:t>Il convient toutefois de reconnaître certaines limites anticipées. Le manque de données statistiques officielles récentes pourrait restreindre la portée des analyses quantitatives. De plus, les obstacles d’accès à certains établissements ou la réticence de familles à aborder ces questions sensibles pourraient limiter la représentativité des témoignages. Enfin, le recours à des données déclaratives expose à des biais liés à la désirabilité sociale. Ces limites, assumées, n’invalident pas la recherche ; elles soulignent son caractère exploratoire et pionnier.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7642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6474FC6F-8C61-68B4-6040-7532806889E1}"/>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EE30F19E-7226-8D8D-1662-B1B2BAFB9F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AB70038E-0621-D97F-8799-467EDCDA93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dirty="0">
                <a:solidFill>
                  <a:schemeClr val="tx1"/>
                </a:solidFill>
              </a:rPr>
              <a:t>La présente recherche doctorale se situe à la croisée de l’analyse scientifique et de l’action publique. </a:t>
            </a:r>
          </a:p>
          <a:p>
            <a:endParaRPr lang="fr-FR" sz="1100" dirty="0">
              <a:solidFill>
                <a:schemeClr val="tx1"/>
              </a:solidFill>
            </a:endParaRPr>
          </a:p>
          <a:p>
            <a:r>
              <a:rPr lang="fr-FR" sz="1100" dirty="0">
                <a:solidFill>
                  <a:schemeClr val="tx1"/>
                </a:solidFill>
              </a:rPr>
              <a:t>En s’intéressant à la transition des enfants en situation de handicap de l’école vers la formation professionnelle à Djibouti, elle interroge un maillon essentiel mais encore peu abordé des parcours inclusifs.</a:t>
            </a:r>
          </a:p>
          <a:p>
            <a:endParaRPr lang="fr-FR" sz="1100" dirty="0">
              <a:solidFill>
                <a:schemeClr val="tx1"/>
              </a:solidFill>
            </a:endParaRPr>
          </a:p>
          <a:p>
            <a:r>
              <a:rPr lang="fr-FR" sz="1100" dirty="0">
                <a:solidFill>
                  <a:schemeClr val="tx1"/>
                </a:solidFill>
              </a:rPr>
              <a:t>Elle mobilise un cadre théorique intégratif et une méthodologie mixte afin d’apporter un éclairage nouveau sur les obstacles et les leviers en jeu.</a:t>
            </a:r>
          </a:p>
          <a:p>
            <a:endParaRPr lang="fr-FR" sz="1100" dirty="0">
              <a:solidFill>
                <a:schemeClr val="tx1"/>
              </a:solidFill>
            </a:endParaRPr>
          </a:p>
          <a:p>
            <a:r>
              <a:rPr lang="fr-FR" sz="1100" dirty="0">
                <a:solidFill>
                  <a:schemeClr val="tx1"/>
                </a:solidFill>
              </a:rPr>
              <a:t>Si les résultats empiriques restent à venir, les hypothèses formulées et les résultats attendus permettent déjà d’esquisser les contours d’un modèle d’accompagnement. Il pourrait contribuer à renforcer la cohérence des politiques inclusives et à offrir aux enfants en situation de handicap de meilleures perspectives d’autonomie. </a:t>
            </a:r>
          </a:p>
          <a:p>
            <a:r>
              <a:rPr lang="fr-FR" sz="1100" dirty="0">
                <a:solidFill>
                  <a:schemeClr val="tx1"/>
                </a:solidFill>
              </a:rPr>
              <a:t>En ce sens, cette recherche se veut à la fois un apport académique et une contribution au renforcement de l’éducation inclusive à Djibouti.</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27556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6E4F4E1-D5CE-9A08-0A1F-40D3EEE66E41}"/>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EA49751-7D75-61EF-43F7-0F91989793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078DF51C-A537-27BA-E700-64D2DB2620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6395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DBC7A690-9230-A7FD-00FF-D585102F3F00}"/>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5706358B-9CC4-FA00-8856-9FA347BBAE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90FCAF5B-0D7A-91E2-05C7-77BEC62151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526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FF539FB-D3B5-5EC1-14FD-3349154A786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E6B393-71E2-40CF-7D05-716854F81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9D4A2F3F-FD58-3767-B09A-57851C88A3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66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 id="2147483666" r:id="rId6"/>
    <p:sldLayoutId id="2147483669" r:id="rId7"/>
    <p:sldLayoutId id="2147483674" r:id="rId8"/>
    <p:sldLayoutId id="2147483675" r:id="rId9"/>
    <p:sldLayoutId id="214748367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https://doi.org/10.4324/9781410617095" TargetMode="External"/><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www.anph.dj/wp-content/uploads/2021/10/SNH2021-2025Version-Finale30092021.pdf" TargetMode="External"/><Relationship Id="rId9"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26473" y="531692"/>
            <a:ext cx="9144000" cy="1033800"/>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algn="ctr"/>
            <a:r>
              <a:rPr lang="fr-FR" sz="3200" dirty="0">
                <a:latin typeface="Noto Sans Black" panose="020B0502040504020204" pitchFamily="34" charset="0"/>
                <a:ea typeface="Noto Sans Black" panose="020B0502040504020204" pitchFamily="34" charset="0"/>
                <a:cs typeface="Noto Sans Black" panose="020B0502040504020204" pitchFamily="34" charset="0"/>
              </a:rPr>
              <a:t>De la scolarisation à la formation professionnelle : accompagner la transition pour une inclusion réussie des élèves en situation de handicap à Djibouti</a:t>
            </a:r>
          </a:p>
        </p:txBody>
      </p:sp>
      <p:sp>
        <p:nvSpPr>
          <p:cNvPr id="26" name="Google Shape;1167;p33">
            <a:extLst>
              <a:ext uri="{FF2B5EF4-FFF2-40B4-BE49-F238E27FC236}">
                <a16:creationId xmlns:a16="http://schemas.microsoft.com/office/drawing/2014/main" id="{3FF3C78E-123B-54E9-77A7-BD1E8C4B8D8C}"/>
              </a:ext>
            </a:extLst>
          </p:cNvPr>
          <p:cNvSpPr txBox="1">
            <a:spLocks/>
          </p:cNvSpPr>
          <p:nvPr/>
        </p:nvSpPr>
        <p:spPr>
          <a:xfrm>
            <a:off x="95250" y="3416591"/>
            <a:ext cx="8753475" cy="10172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lgn="ct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Zam-Zam Aden </a:t>
            </a:r>
            <a:r>
              <a:rPr lang="fr-FR" sz="2000" dirty="0" err="1">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Guedi</a:t>
            </a: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 – Chercheuse indépendante, INUFOCAD, zadenguedi@inufocad.edu.ht</a:t>
            </a:r>
          </a:p>
        </p:txBody>
      </p:sp>
      <p:sp>
        <p:nvSpPr>
          <p:cNvPr id="13" name="Google Shape;1167;p33">
            <a:extLst>
              <a:ext uri="{FF2B5EF4-FFF2-40B4-BE49-F238E27FC236}">
                <a16:creationId xmlns:a16="http://schemas.microsoft.com/office/drawing/2014/main" id="{17594970-D6D7-85E5-BBE5-31355E445497}"/>
              </a:ext>
            </a:extLst>
          </p:cNvPr>
          <p:cNvSpPr txBox="1">
            <a:spLocks/>
          </p:cNvSpPr>
          <p:nvPr/>
        </p:nvSpPr>
        <p:spPr>
          <a:xfrm>
            <a:off x="1912676" y="2722335"/>
            <a:ext cx="5318647" cy="41415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lgn="ct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2024-2028</a:t>
            </a: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4266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8">
          <a:extLst>
            <a:ext uri="{FF2B5EF4-FFF2-40B4-BE49-F238E27FC236}">
              <a16:creationId xmlns:a16="http://schemas.microsoft.com/office/drawing/2014/main" id="{F0510488-A13D-88FF-C87E-EBA309CC28AB}"/>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5652ABF-D285-31F9-F041-D5431A37261C}"/>
              </a:ext>
            </a:extLst>
          </p:cNvPr>
          <p:cNvSpPr txBox="1">
            <a:spLocks noGrp="1"/>
          </p:cNvSpPr>
          <p:nvPr>
            <p:ph type="title" idx="2"/>
          </p:nvPr>
        </p:nvSpPr>
        <p:spPr>
          <a:xfrm>
            <a:off x="7183718" y="371552"/>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1</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9FA7C825-FC0A-42B4-F1F0-3C7239C27670}"/>
              </a:ext>
            </a:extLst>
          </p:cNvPr>
          <p:cNvSpPr txBox="1">
            <a:spLocks noGrp="1"/>
          </p:cNvSpPr>
          <p:nvPr>
            <p:ph type="title"/>
          </p:nvPr>
        </p:nvSpPr>
        <p:spPr>
          <a:xfrm>
            <a:off x="-205483" y="1593752"/>
            <a:ext cx="7675654" cy="1525800"/>
          </a:xfrm>
          <a:prstGeom prst="rect">
            <a:avLst/>
          </a:prstGeom>
        </p:spPr>
        <p:txBody>
          <a:bodyPr spcFirstLastPara="1" wrap="square" lIns="91425" tIns="91425" rIns="91425" bIns="91425" anchor="ctr" anchorCtr="0">
            <a:noAutofit/>
          </a:bodyPr>
          <a:lstStyle/>
          <a:p>
            <a:pPr algn="ctr"/>
            <a:r>
              <a:rPr lang="fr-FR" sz="4800" dirty="0">
                <a:latin typeface="Noto Sans Black"/>
                <a:ea typeface="Noto Sans Black"/>
                <a:cs typeface="Noto Sans Black"/>
              </a:rPr>
              <a:t>Expériences</a:t>
            </a:r>
            <a:r>
              <a:rPr lang="en" sz="4800" dirty="0">
                <a:latin typeface="Noto Sans Black"/>
                <a:ea typeface="Noto Sans Black"/>
                <a:cs typeface="Noto Sans Black"/>
              </a:rPr>
              <a:t> de terrain </a:t>
            </a:r>
            <a:r>
              <a:rPr lang="fr-FR" sz="4800" dirty="0"/>
              <a:t>et ancrage professionnel </a:t>
            </a:r>
            <a:r>
              <a:rPr lang="en" sz="4800" dirty="0">
                <a:latin typeface="Noto Sans Black"/>
                <a:ea typeface="Noto Sans Black"/>
                <a:cs typeface="Noto Sans Black"/>
              </a:rPr>
              <a:t> </a:t>
            </a:r>
            <a:endParaRPr sz="4800" dirty="0">
              <a:latin typeface="Noto Sans Black"/>
              <a:ea typeface="Noto Sans Black"/>
              <a:cs typeface="Noto Sans Black"/>
            </a:endParaRPr>
          </a:p>
        </p:txBody>
      </p:sp>
      <p:sp>
        <p:nvSpPr>
          <p:cNvPr id="2" name="Rectangle 1">
            <a:extLst>
              <a:ext uri="{FF2B5EF4-FFF2-40B4-BE49-F238E27FC236}">
                <a16:creationId xmlns:a16="http://schemas.microsoft.com/office/drawing/2014/main" id="{D9AF3309-3F07-309C-6D50-97C45C72717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A8B7D0FA-03DC-A0AD-C5C4-09430CA524F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11188B28-414D-7F4E-408F-2DCDF49FD99E}"/>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E4B06457-CB62-C153-6E31-D7287E8BB70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ADAEEED2-FD5E-165F-957D-A6B04D2E8F9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8D9EF96B-6FFA-FF3B-CC41-DF605B5C2C7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9E7A62E3-DA55-44BC-8711-F7B30B68A884}"/>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6DD45DDB-1C25-8FD7-32A4-68D8AB605C4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AC82D3B7-4AAC-D274-5714-4F6480764465}"/>
              </a:ext>
            </a:extLst>
          </p:cNvPr>
          <p:cNvSpPr/>
          <p:nvPr/>
        </p:nvSpPr>
        <p:spPr>
          <a:xfrm rot="-900712">
            <a:off x="6858786" y="-41280"/>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9108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5DAC796-255A-929E-3348-D008836561EA}"/>
              </a:ext>
            </a:extLst>
          </p:cNvPr>
          <p:cNvSpPr txBox="1"/>
          <p:nvPr/>
        </p:nvSpPr>
        <p:spPr>
          <a:xfrm>
            <a:off x="138313" y="185972"/>
            <a:ext cx="7253728" cy="892552"/>
          </a:xfrm>
          <a:prstGeom prst="rect">
            <a:avLst/>
          </a:prstGeom>
          <a:noFill/>
        </p:spPr>
        <p:txBody>
          <a:bodyPr wrap="square">
            <a:spAutoFit/>
          </a:bodyPr>
          <a:lstStyle/>
          <a:p>
            <a:r>
              <a:rPr lang="fr-FR" sz="2000" dirty="0">
                <a:solidFill>
                  <a:schemeClr val="bg1"/>
                </a:solidFill>
              </a:rPr>
              <a:t>Expériences terrain </a:t>
            </a:r>
            <a:br>
              <a:rPr lang="fr-FR" sz="2000" dirty="0">
                <a:solidFill>
                  <a:schemeClr val="bg1"/>
                </a:solidFill>
              </a:rPr>
            </a:br>
            <a:br>
              <a:rPr lang="fr-FR" sz="1600" dirty="0"/>
            </a:br>
            <a:endParaRPr lang="fr-FR" sz="1600" dirty="0"/>
          </a:p>
        </p:txBody>
      </p:sp>
      <p:sp>
        <p:nvSpPr>
          <p:cNvPr id="9" name="ZoneTexte 8">
            <a:extLst>
              <a:ext uri="{FF2B5EF4-FFF2-40B4-BE49-F238E27FC236}">
                <a16:creationId xmlns:a16="http://schemas.microsoft.com/office/drawing/2014/main" id="{29C8A439-D845-B669-0944-DFD319043BDA}"/>
              </a:ext>
            </a:extLst>
          </p:cNvPr>
          <p:cNvSpPr txBox="1"/>
          <p:nvPr/>
        </p:nvSpPr>
        <p:spPr>
          <a:xfrm>
            <a:off x="0" y="682628"/>
            <a:ext cx="4931594" cy="4955203"/>
          </a:xfrm>
          <a:prstGeom prst="rect">
            <a:avLst/>
          </a:prstGeom>
          <a:noFill/>
        </p:spPr>
        <p:txBody>
          <a:bodyPr wrap="square">
            <a:spAutoFit/>
          </a:bodyPr>
          <a:lstStyle/>
          <a:p>
            <a:pPr algn="just"/>
            <a:r>
              <a:rPr lang="fr-FR" sz="1600" dirty="0">
                <a:solidFill>
                  <a:schemeClr val="bg1"/>
                </a:solidFill>
              </a:rPr>
              <a:t>2009–2014: Formation en informatique (Initiation au clavier, Pack Office &amp; création vidéo) pour élèves en situation de surdité (1</a:t>
            </a:r>
            <a:r>
              <a:rPr lang="fr-FR" sz="1600" baseline="30000" dirty="0">
                <a:solidFill>
                  <a:schemeClr val="bg1"/>
                </a:solidFill>
              </a:rPr>
              <a:t>re</a:t>
            </a:r>
            <a:r>
              <a:rPr lang="fr-FR" sz="1600" dirty="0">
                <a:solidFill>
                  <a:schemeClr val="bg1"/>
                </a:solidFill>
              </a:rPr>
              <a:t> année  au collège), Centre de Protection des enfants (CPE).</a:t>
            </a:r>
          </a:p>
          <a:p>
            <a:pPr algn="just"/>
            <a:endParaRPr lang="fr-FR" sz="1600" dirty="0">
              <a:solidFill>
                <a:schemeClr val="bg1"/>
              </a:solidFill>
            </a:endParaRPr>
          </a:p>
          <a:p>
            <a:pPr algn="just"/>
            <a:r>
              <a:rPr lang="fr-FR" sz="1600" dirty="0">
                <a:solidFill>
                  <a:schemeClr val="bg1"/>
                </a:solidFill>
              </a:rPr>
              <a:t>2016:  Coordination d’une formation en couture pour jeunes femmes à mobilité réduite.</a:t>
            </a:r>
          </a:p>
          <a:p>
            <a:pPr algn="just"/>
            <a:endParaRPr lang="fr-FR" sz="1600" dirty="0">
              <a:solidFill>
                <a:schemeClr val="bg1"/>
              </a:solidFill>
            </a:endParaRPr>
          </a:p>
          <a:p>
            <a:pPr algn="just"/>
            <a:r>
              <a:rPr lang="fr-FR" sz="1600" dirty="0">
                <a:solidFill>
                  <a:schemeClr val="bg1"/>
                </a:solidFill>
              </a:rPr>
              <a:t>2017-2021: Formation en compétences de base, employabilité et entrepreneuriat pour jeunes à besoins spécifiques.</a:t>
            </a:r>
          </a:p>
          <a:p>
            <a:pPr algn="just"/>
            <a:endParaRPr lang="fr-FR" sz="1600" dirty="0">
              <a:solidFill>
                <a:schemeClr val="bg1"/>
              </a:solidFill>
            </a:endParaRPr>
          </a:p>
          <a:p>
            <a:pPr algn="just"/>
            <a:r>
              <a:rPr lang="fr-FR" sz="1600" dirty="0">
                <a:solidFill>
                  <a:schemeClr val="bg1"/>
                </a:solidFill>
              </a:rPr>
              <a:t>2023-2024: Élaboration d’une stratégie SBCC (Communication pour le Changement Social et de Comportement) suivie d’une campagne nationale SBCC  en faveur de la petite enfance et l’éducation préscolaire, avec un accent fort sur l’inclusion des enfants à besoins spécifiques. </a:t>
            </a:r>
          </a:p>
          <a:p>
            <a:endParaRPr lang="fr-FR" dirty="0"/>
          </a:p>
          <a:p>
            <a:endParaRPr lang="fr-FR" dirty="0"/>
          </a:p>
        </p:txBody>
      </p:sp>
      <p:pic>
        <p:nvPicPr>
          <p:cNvPr id="10" name="Image 9">
            <a:extLst>
              <a:ext uri="{FF2B5EF4-FFF2-40B4-BE49-F238E27FC236}">
                <a16:creationId xmlns:a16="http://schemas.microsoft.com/office/drawing/2014/main" id="{74693908-D2C4-C5FB-D719-16A8410411A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rcRect t="15459" b="-1"/>
          <a:stretch>
            <a:fillRect/>
          </a:stretch>
        </p:blipFill>
        <p:spPr>
          <a:xfrm>
            <a:off x="5235622" y="2571750"/>
            <a:ext cx="3931411" cy="2492761"/>
          </a:xfrm>
          <a:prstGeom prst="rect">
            <a:avLst/>
          </a:prstGeom>
        </p:spPr>
      </p:pic>
      <p:pic>
        <p:nvPicPr>
          <p:cNvPr id="12" name="Image 11" descr="Une image contenant intérieur, meubles, ordinateur, bureau&#10;&#10;Le contenu généré par l’IA peut être incorrect.">
            <a:extLst>
              <a:ext uri="{FF2B5EF4-FFF2-40B4-BE49-F238E27FC236}">
                <a16:creationId xmlns:a16="http://schemas.microsoft.com/office/drawing/2014/main" id="{2AD51678-49BC-818F-B6EE-F240784BF9C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t="12265"/>
          <a:stretch>
            <a:fillRect/>
          </a:stretch>
        </p:blipFill>
        <p:spPr>
          <a:xfrm>
            <a:off x="5235622" y="0"/>
            <a:ext cx="3908378" cy="2571750"/>
          </a:xfrm>
          <a:prstGeom prst="rect">
            <a:avLst/>
          </a:prstGeom>
        </p:spPr>
      </p:pic>
    </p:spTree>
    <p:extLst>
      <p:ext uri="{BB962C8B-B14F-4D97-AF65-F5344CB8AC3E}">
        <p14:creationId xmlns:p14="http://schemas.microsoft.com/office/powerpoint/2010/main" val="3285493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3" y="1246371"/>
            <a:ext cx="4099800"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a:latin typeface="Open Sans ExtraBold" pitchFamily="2" charset="0"/>
                <a:ea typeface="Open Sans ExtraBold" pitchFamily="2" charset="0"/>
                <a:cs typeface="Open Sans ExtraBold" pitchFamily="2" charset="0"/>
              </a:rPr>
              <a:t>2</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54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221453" y="0"/>
            <a:ext cx="4048200"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30F9CCE1-5404-DDA3-5AD1-A243F6425BEB}"/>
              </a:ext>
            </a:extLst>
          </p:cNvPr>
          <p:cNvSpPr txBox="1"/>
          <p:nvPr/>
        </p:nvSpPr>
        <p:spPr>
          <a:xfrm>
            <a:off x="71368" y="503265"/>
            <a:ext cx="8648700" cy="3416320"/>
          </a:xfrm>
          <a:prstGeom prst="rect">
            <a:avLst/>
          </a:prstGeom>
          <a:noFill/>
        </p:spPr>
        <p:txBody>
          <a:bodyPr wrap="square">
            <a:spAutoFit/>
          </a:bodyPr>
          <a:lstStyle/>
          <a:p>
            <a:pPr algn="just"/>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L’inclusion éducative est aujourd’hui un enjeu central pour les systèmes éducatifs, en particulier dans les pays en développement.</a:t>
            </a:r>
          </a:p>
          <a:p>
            <a:pPr algn="just"/>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algn="just"/>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Depuis la CDPH (ONU, 2006) et les ODD, les états se sont engagés à garantir une éducation inclusive, équitable et de qualité pour tous.</a:t>
            </a:r>
          </a:p>
          <a:p>
            <a:pPr algn="just"/>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algn="just"/>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Djibouti, plusieurs avancées majeures ont été enregistrées :</a:t>
            </a:r>
          </a:p>
          <a:p>
            <a:pPr marL="285750" indent="-285750" algn="just">
              <a:buFont typeface="Wingdings" panose="05000000000000000000" pitchFamily="2" charset="2"/>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2004 : ouverture de la première école pour enfants en situation de surdité</a:t>
            </a:r>
          </a:p>
          <a:p>
            <a:pPr marL="285750" indent="-285750" algn="just">
              <a:buFont typeface="Wingdings" panose="05000000000000000000" pitchFamily="2" charset="2"/>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2007 : premier atelier national sur les droits des personnes handicapées.</a:t>
            </a:r>
          </a:p>
          <a:p>
            <a:pPr marL="285750" indent="-285750" algn="just">
              <a:buFont typeface="Wingdings" panose="05000000000000000000" pitchFamily="2" charset="2"/>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2018 : Création de l’Agence nationale des personnes handicapées.</a:t>
            </a:r>
          </a:p>
          <a:p>
            <a:pPr marL="285750" indent="-285750" algn="just">
              <a:buFont typeface="Wingdings" panose="05000000000000000000" pitchFamily="2" charset="2"/>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Adoption de la Stratégie nationale du handicap (2021–2025) alignée au Schéma Directeur de l’éducation et de la Formation (2021–2035).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9BCEE892-9206-ACA7-4737-6AD9437818BD}"/>
              </a:ext>
            </a:extLst>
          </p:cNvPr>
          <p:cNvSpPr txBox="1"/>
          <p:nvPr/>
        </p:nvSpPr>
        <p:spPr>
          <a:xfrm>
            <a:off x="99391" y="-83314"/>
            <a:ext cx="8259418" cy="4801314"/>
          </a:xfrm>
          <a:prstGeom prst="rect">
            <a:avLst/>
          </a:prstGeom>
          <a:noFill/>
        </p:spPr>
        <p:txBody>
          <a:bodyPr wrap="square">
            <a:spAutoFit/>
          </a:bodyPr>
          <a:lstStyle/>
          <a:p>
            <a:r>
              <a:rPr lang="fr-FR" sz="1800" dirty="0">
                <a:solidFill>
                  <a:schemeClr val="tx1"/>
                </a:solidFill>
              </a:rPr>
              <a:t>Ces avancées se concentrent surtout sur l’accès à la scolarisation de base, sans véritable continuité vers la formation professionnelle.</a:t>
            </a:r>
          </a:p>
          <a:p>
            <a:endParaRPr lang="fr-FR" sz="1800" dirty="0">
              <a:solidFill>
                <a:schemeClr val="tx1"/>
              </a:solidFill>
            </a:endParaRPr>
          </a:p>
          <a:p>
            <a:r>
              <a:rPr lang="fr-FR" sz="1800" dirty="0">
                <a:solidFill>
                  <a:schemeClr val="tx1"/>
                </a:solidFill>
              </a:rPr>
              <a:t>La transition école–formation professionnelle reste peu consolidée :</a:t>
            </a:r>
          </a:p>
          <a:p>
            <a:pPr marL="285750" indent="-285750">
              <a:buFont typeface="Wingdings" panose="05000000000000000000" pitchFamily="2" charset="2"/>
              <a:buChar char="§"/>
            </a:pPr>
            <a:r>
              <a:rPr lang="fr-FR" sz="1800" dirty="0">
                <a:solidFill>
                  <a:schemeClr val="tx1"/>
                </a:solidFill>
              </a:rPr>
              <a:t>Filières existantes souvent peu adaptées aux besoins spécifiques.</a:t>
            </a:r>
          </a:p>
          <a:p>
            <a:pPr marL="285750" indent="-285750">
              <a:buFont typeface="Wingdings" panose="05000000000000000000" pitchFamily="2" charset="2"/>
              <a:buChar char="§"/>
            </a:pPr>
            <a:r>
              <a:rPr lang="fr-FR" sz="1800" dirty="0">
                <a:solidFill>
                  <a:schemeClr val="tx1"/>
                </a:solidFill>
              </a:rPr>
              <a:t>Décalage entre l’offre et les profils des élèves en situation de handicap. </a:t>
            </a:r>
          </a:p>
          <a:p>
            <a:pPr marL="285750" indent="-285750">
              <a:buFontTx/>
              <a:buChar char="-"/>
            </a:pPr>
            <a:endParaRPr lang="fr-FR" sz="1800" dirty="0">
              <a:solidFill>
                <a:schemeClr val="tx1"/>
              </a:solidFill>
            </a:endParaRPr>
          </a:p>
          <a:p>
            <a:r>
              <a:rPr lang="fr-FR" sz="1800" dirty="0">
                <a:solidFill>
                  <a:schemeClr val="tx1"/>
                </a:solidFill>
              </a:rPr>
              <a:t>Cette situation limite:  </a:t>
            </a:r>
          </a:p>
          <a:p>
            <a:pPr marL="285750" indent="-285750">
              <a:buFont typeface="Wingdings" panose="05000000000000000000" pitchFamily="2" charset="2"/>
              <a:buChar char="§"/>
            </a:pPr>
            <a:r>
              <a:rPr lang="fr-FR" sz="1800" dirty="0">
                <a:solidFill>
                  <a:schemeClr val="tx1"/>
                </a:solidFill>
              </a:rPr>
              <a:t>L’accès à des parcours qualifiants.</a:t>
            </a:r>
          </a:p>
          <a:p>
            <a:pPr marL="285750" indent="-285750">
              <a:buFont typeface="Wingdings" panose="05000000000000000000" pitchFamily="2" charset="2"/>
              <a:buChar char="§"/>
            </a:pPr>
            <a:r>
              <a:rPr lang="fr-FR" sz="1800" dirty="0">
                <a:solidFill>
                  <a:schemeClr val="tx1"/>
                </a:solidFill>
              </a:rPr>
              <a:t>Les opportunités d’emploi décent et d’autonomie. </a:t>
            </a:r>
          </a:p>
          <a:p>
            <a:r>
              <a:rPr lang="fr-FR" sz="1800" dirty="0">
                <a:solidFill>
                  <a:schemeClr val="tx1"/>
                </a:solidFill>
              </a:rPr>
              <a:t>Il faut la nécessité de mieux structurer la continuité éducative pour une inclusion durable.</a:t>
            </a:r>
          </a:p>
          <a:p>
            <a:endParaRPr lang="fr-FR" sz="1800" dirty="0">
              <a:solidFill>
                <a:schemeClr val="tx1"/>
              </a:solidFill>
            </a:endParaRPr>
          </a:p>
          <a:p>
            <a:r>
              <a:rPr lang="fr-FR" sz="1800" dirty="0">
                <a:solidFill>
                  <a:schemeClr val="tx1"/>
                </a:solidFill>
              </a:rPr>
              <a:t>Problématique centrale: </a:t>
            </a:r>
          </a:p>
          <a:p>
            <a:r>
              <a:rPr lang="fr-FR" sz="1800" dirty="0">
                <a:solidFill>
                  <a:schemeClr val="tx1"/>
                </a:solidFill>
              </a:rPr>
              <a:t>Quels sont les obstacles et leviers institutionnels, pédagogiques et sociaux qui influencent la transition des enfants en situation de handicap de l’école vers la formation professionnelle à Djibouti ?</a:t>
            </a:r>
          </a:p>
        </p:txBody>
      </p:sp>
    </p:spTree>
    <p:extLst>
      <p:ext uri="{BB962C8B-B14F-4D97-AF65-F5344CB8AC3E}">
        <p14:creationId xmlns:p14="http://schemas.microsoft.com/office/powerpoint/2010/main" val="2232232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3</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1366884" y="1538950"/>
            <a:ext cx="4582149" cy="1525800"/>
          </a:xfrm>
          <a:prstGeom prst="rect">
            <a:avLst/>
          </a:prstGeom>
        </p:spPr>
        <p:txBody>
          <a:bodyPr spcFirstLastPara="1" wrap="square" lIns="91425" tIns="91425" rIns="91425" bIns="91425" anchor="ctr" anchorCtr="0">
            <a:noAutofit/>
          </a:bodyPr>
          <a:lstStyle/>
          <a:p>
            <a:r>
              <a:rPr lang="en" sz="4800" dirty="0">
                <a:latin typeface="Noto Sans Black"/>
                <a:ea typeface="Noto Sans Black"/>
                <a:cs typeface="Noto Sans Black"/>
              </a:rPr>
              <a:t>Questions de recherche</a:t>
            </a:r>
            <a:endParaRPr sz="4800" dirty="0">
              <a:latin typeface="Noto Sans Black"/>
              <a:ea typeface="Noto Sans Black"/>
              <a:cs typeface="Noto Sans Black"/>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0" y="-89193"/>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err="1">
                <a:latin typeface="Noto Sans Black" panose="020B0502040504020204" pitchFamily="34" charset="0"/>
                <a:ea typeface="Noto Sans Black" panose="020B0502040504020204" pitchFamily="34" charset="0"/>
                <a:cs typeface="Noto Sans Black" panose="020B0502040504020204" pitchFamily="34" charset="0"/>
              </a:rPr>
              <a:t>Objectifs</a:t>
            </a:r>
            <a:endParaRPr sz="3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5" name="ZoneTexte 4">
            <a:extLst>
              <a:ext uri="{FF2B5EF4-FFF2-40B4-BE49-F238E27FC236}">
                <a16:creationId xmlns:a16="http://schemas.microsoft.com/office/drawing/2014/main" id="{6F73E96F-1B4A-90B3-1B36-4E617A598E90}"/>
              </a:ext>
            </a:extLst>
          </p:cNvPr>
          <p:cNvSpPr txBox="1"/>
          <p:nvPr/>
        </p:nvSpPr>
        <p:spPr>
          <a:xfrm>
            <a:off x="0" y="420630"/>
            <a:ext cx="8927873" cy="3970318"/>
          </a:xfrm>
          <a:prstGeom prst="rect">
            <a:avLst/>
          </a:prstGeom>
          <a:noFill/>
        </p:spPr>
        <p:txBody>
          <a:bodyPr wrap="square">
            <a:spAutoFit/>
          </a:bodyPr>
          <a:lstStyle/>
          <a:p>
            <a:r>
              <a:rPr lang="fr-FR" sz="1800" b="1" u="sng" dirty="0">
                <a:solidFill>
                  <a:schemeClr val="tx1"/>
                </a:solidFill>
              </a:rPr>
              <a:t>Objectif général</a:t>
            </a:r>
          </a:p>
          <a:p>
            <a:r>
              <a:rPr lang="fr-FR" sz="1800" dirty="0">
                <a:solidFill>
                  <a:schemeClr val="tx1"/>
                </a:solidFill>
              </a:rPr>
              <a:t>- Analyser les obstacles et les leviers institutionnels, pédagogiques et sociaux qui influencent la transition école–formation professionnelle des enfants en situation de handicap à Djibouti, afin de proposer un modèle d’accompagnement inclusif adapté.</a:t>
            </a:r>
          </a:p>
          <a:p>
            <a:endParaRPr lang="fr-FR" sz="1800" dirty="0">
              <a:solidFill>
                <a:schemeClr val="tx1"/>
              </a:solidFill>
            </a:endParaRPr>
          </a:p>
          <a:p>
            <a:r>
              <a:rPr lang="fr-FR" sz="1800" b="1" u="sng" dirty="0">
                <a:solidFill>
                  <a:schemeClr val="tx1"/>
                </a:solidFill>
              </a:rPr>
              <a:t>Objectifs spécifiques</a:t>
            </a:r>
          </a:p>
          <a:p>
            <a:pPr marL="285750" indent="-285750">
              <a:buFontTx/>
              <a:buChar char="-"/>
            </a:pPr>
            <a:r>
              <a:rPr lang="fr-FR" sz="1800" dirty="0">
                <a:solidFill>
                  <a:schemeClr val="tx1"/>
                </a:solidFill>
              </a:rPr>
              <a:t>Identifier les obstacles structurels, pédagogiques et sociaux rencontrés dans la transition.</a:t>
            </a:r>
          </a:p>
          <a:p>
            <a:pPr marL="285750" indent="-285750">
              <a:buFontTx/>
              <a:buChar char="-"/>
            </a:pPr>
            <a:r>
              <a:rPr lang="fr-FR" sz="1800" dirty="0">
                <a:solidFill>
                  <a:schemeClr val="tx1"/>
                </a:solidFill>
              </a:rPr>
              <a:t>Analyser les pratiques et perceptions des différents acteurs (enseignants, familles, décideurs, centres de formation).</a:t>
            </a:r>
          </a:p>
          <a:p>
            <a:pPr marL="285750" indent="-285750">
              <a:buFontTx/>
              <a:buChar char="-"/>
            </a:pPr>
            <a:r>
              <a:rPr lang="fr-FR" sz="1800" dirty="0">
                <a:solidFill>
                  <a:schemeClr val="tx1"/>
                </a:solidFill>
              </a:rPr>
              <a:t>Mettre en lumière des leviers et bonnes pratiques favorisant l’inclusion éducative et professionnelle.</a:t>
            </a:r>
          </a:p>
          <a:p>
            <a:pPr marL="285750" indent="-285750">
              <a:buFontTx/>
              <a:buChar char="-"/>
            </a:pPr>
            <a:r>
              <a:rPr lang="fr-FR" sz="1800" dirty="0">
                <a:solidFill>
                  <a:schemeClr val="tx1"/>
                </a:solidFill>
              </a:rPr>
              <a:t>Élaborer un modèle d’accompagnement structuré et proposer des recommandations opérationnelles.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en" sz="32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32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4</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80C759F5-5307-A1A6-D6A0-107BC384CAC9}"/>
              </a:ext>
            </a:extLst>
          </p:cNvPr>
          <p:cNvSpPr/>
          <p:nvPr/>
        </p:nvSpPr>
        <p:spPr>
          <a:xfrm rot="-900712">
            <a:off x="3423795" y="492886"/>
            <a:ext cx="2243464" cy="2243464"/>
          </a:xfrm>
          <a:prstGeom prst="donut">
            <a:avLst>
              <a:gd name="adj" fmla="val 12381"/>
            </a:avLst>
          </a:prstGeom>
          <a:gradFill>
            <a:gsLst>
              <a:gs pos="0">
                <a:srgbClr val="6AB2E7"/>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1715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6E2B640-3211-0ECD-082A-3F2B4386B7F9}"/>
              </a:ext>
            </a:extLst>
          </p:cNvPr>
          <p:cNvSpPr txBox="1"/>
          <p:nvPr/>
        </p:nvSpPr>
        <p:spPr>
          <a:xfrm>
            <a:off x="258418" y="0"/>
            <a:ext cx="8150086" cy="4801314"/>
          </a:xfrm>
          <a:prstGeom prst="rect">
            <a:avLst/>
          </a:prstGeom>
          <a:noFill/>
        </p:spPr>
        <p:txBody>
          <a:bodyPr wrap="square">
            <a:spAutoFit/>
          </a:bodyPr>
          <a:lstStyle/>
          <a:p>
            <a:r>
              <a:rPr lang="fr-FR" sz="1800" u="sng" dirty="0">
                <a:solidFill>
                  <a:schemeClr val="tx1"/>
                </a:solidFill>
                <a:effectLst>
                  <a:outerShdw blurRad="38100" dist="38100" dir="2700000" algn="tl">
                    <a:srgbClr val="000000">
                      <a:alpha val="43137"/>
                    </a:srgbClr>
                  </a:outerShdw>
                </a:effectLst>
              </a:rPr>
              <a:t>Modèle écologique de Bronfenbrenner (1979)</a:t>
            </a:r>
          </a:p>
          <a:p>
            <a:pPr marL="285750" indent="-285750">
              <a:buFontTx/>
              <a:buChar char="-"/>
            </a:pPr>
            <a:r>
              <a:rPr lang="fr-FR" sz="1800" dirty="0">
                <a:solidFill>
                  <a:schemeClr val="tx1"/>
                </a:solidFill>
              </a:rPr>
              <a:t>Analyse des interactions entre l’enfant et ses environnements (micro, méso, exo, macro).</a:t>
            </a:r>
          </a:p>
          <a:p>
            <a:pPr marL="285750" indent="-285750">
              <a:buFontTx/>
              <a:buChar char="-"/>
            </a:pPr>
            <a:r>
              <a:rPr lang="fr-FR" sz="1800" dirty="0">
                <a:solidFill>
                  <a:schemeClr val="tx1"/>
                </a:solidFill>
              </a:rPr>
              <a:t>Utile pour comprendre la complexité des dynamiques d’inclusion.</a:t>
            </a:r>
          </a:p>
          <a:p>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Théories de la justice sociale (Sen, 1999 ; Nussbaum, 2000)</a:t>
            </a:r>
          </a:p>
          <a:p>
            <a:pPr marL="285750" indent="-285750">
              <a:buFontTx/>
              <a:buChar char="-"/>
            </a:pPr>
            <a:r>
              <a:rPr lang="fr-FR" sz="1800" dirty="0">
                <a:solidFill>
                  <a:schemeClr val="tx1"/>
                </a:solidFill>
              </a:rPr>
              <a:t>Notion de capabilité = liberté réelle de choisir et réaliser ses projets de vie.</a:t>
            </a:r>
          </a:p>
          <a:p>
            <a:pPr marL="285750" indent="-285750">
              <a:buFontTx/>
              <a:buChar char="-"/>
            </a:pPr>
            <a:r>
              <a:rPr lang="fr-FR" sz="1800" dirty="0">
                <a:solidFill>
                  <a:schemeClr val="tx1"/>
                </a:solidFill>
              </a:rPr>
              <a:t>Met l’accent sur l’accessibilité et la pertinence des parcours éducatifs.</a:t>
            </a:r>
          </a:p>
          <a:p>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Leadership transformationnel (Bass &amp; </a:t>
            </a:r>
            <a:r>
              <a:rPr lang="fr-FR" sz="1800" u="sng" dirty="0" err="1">
                <a:solidFill>
                  <a:schemeClr val="tx1"/>
                </a:solidFill>
                <a:effectLst>
                  <a:outerShdw blurRad="38100" dist="38100" dir="2700000" algn="tl">
                    <a:srgbClr val="000000">
                      <a:alpha val="43137"/>
                    </a:srgbClr>
                  </a:outerShdw>
                </a:effectLst>
              </a:rPr>
              <a:t>Riggio</a:t>
            </a:r>
            <a:r>
              <a:rPr lang="fr-FR" sz="1800" u="sng" dirty="0">
                <a:solidFill>
                  <a:schemeClr val="tx1"/>
                </a:solidFill>
                <a:effectLst>
                  <a:outerShdw blurRad="38100" dist="38100" dir="2700000" algn="tl">
                    <a:srgbClr val="000000">
                      <a:alpha val="43137"/>
                    </a:srgbClr>
                  </a:outerShdw>
                </a:effectLst>
              </a:rPr>
              <a:t>, 2005)</a:t>
            </a:r>
          </a:p>
          <a:p>
            <a:pPr marL="285750" indent="-285750">
              <a:buFontTx/>
              <a:buChar char="-"/>
            </a:pPr>
            <a:r>
              <a:rPr lang="fr-FR" sz="1800" dirty="0">
                <a:solidFill>
                  <a:schemeClr val="tx1"/>
                </a:solidFill>
              </a:rPr>
              <a:t>Rôle des directions et enseignants comme moteurs de changement vers une culture inclusive.</a:t>
            </a:r>
          </a:p>
          <a:p>
            <a:pPr marL="285750" indent="-285750">
              <a:buFontTx/>
              <a:buChar char="-"/>
            </a:pPr>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Théories de la transition et de l’orientation(Super, 1990 ; Bandura, 2001 ; Lent, 2008)</a:t>
            </a:r>
          </a:p>
          <a:p>
            <a:r>
              <a:rPr lang="fr-FR" sz="1800" u="sng" dirty="0">
                <a:solidFill>
                  <a:schemeClr val="tx1"/>
                </a:solidFill>
              </a:rPr>
              <a:t>-</a:t>
            </a:r>
            <a:r>
              <a:rPr lang="fr-FR" sz="1800" dirty="0">
                <a:solidFill>
                  <a:schemeClr val="tx1"/>
                </a:solidFill>
              </a:rPr>
              <a:t>Soulignent l’importance de l’auto-efficacité, des attentes sociales et de l’accompagnement dans le passage vers la formation professionnelle.</a:t>
            </a:r>
          </a:p>
        </p:txBody>
      </p:sp>
    </p:spTree>
    <p:extLst>
      <p:ext uri="{BB962C8B-B14F-4D97-AF65-F5344CB8AC3E}">
        <p14:creationId xmlns:p14="http://schemas.microsoft.com/office/powerpoint/2010/main" val="3302377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716893" y="1748178"/>
            <a:ext cx="6520580" cy="1525800"/>
          </a:xfrm>
          <a:prstGeom prst="rect">
            <a:avLst/>
          </a:prstGeom>
        </p:spPr>
        <p:txBody>
          <a:bodyPr spcFirstLastPara="1" wrap="square" lIns="91425" tIns="91425" rIns="91425" bIns="91425" anchor="ctr" anchorCtr="0">
            <a:noAutofit/>
          </a:bodyPr>
          <a:lstStyle/>
          <a:p>
            <a:pPr lvl="0" algn="l"/>
            <a:r>
              <a:rPr lang="fr-FR" sz="5000" dirty="0">
                <a:latin typeface="Open Sans ExtraBold" pitchFamily="2" charset="0"/>
                <a:ea typeface="Open Sans ExtraBold" pitchFamily="2" charset="0"/>
                <a:cs typeface="Open Sans ExtraBold" pitchFamily="2" charset="0"/>
              </a:rPr>
              <a:t>Méthodologie</a:t>
            </a:r>
            <a:endParaRPr sz="5000" dirty="0">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5</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841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B51A509-BC0A-0ED6-E2D4-12DC25274F80}"/>
              </a:ext>
            </a:extLst>
          </p:cNvPr>
          <p:cNvSpPr txBox="1"/>
          <p:nvPr/>
        </p:nvSpPr>
        <p:spPr>
          <a:xfrm>
            <a:off x="219075" y="0"/>
            <a:ext cx="7962900" cy="5047536"/>
          </a:xfrm>
          <a:prstGeom prst="rect">
            <a:avLst/>
          </a:prstGeom>
          <a:noFill/>
        </p:spPr>
        <p:txBody>
          <a:bodyPr wrap="square">
            <a:spAutoFit/>
          </a:bodyPr>
          <a:lstStyle/>
          <a:p>
            <a:r>
              <a:rPr lang="fr-FR" sz="1800" u="sng" dirty="0">
                <a:solidFill>
                  <a:schemeClr val="tx1"/>
                </a:solidFill>
                <a:effectLst>
                  <a:outerShdw blurRad="38100" dist="38100" dir="2700000" algn="tl">
                    <a:srgbClr val="000000">
                      <a:alpha val="43137"/>
                    </a:srgbClr>
                  </a:outerShdw>
                </a:effectLst>
              </a:rPr>
              <a:t>Approche méthodologique</a:t>
            </a:r>
          </a:p>
          <a:p>
            <a:r>
              <a:rPr lang="fr-FR" sz="1800" dirty="0">
                <a:solidFill>
                  <a:schemeClr val="tx1"/>
                </a:solidFill>
              </a:rPr>
              <a:t>Méthodologie mixte, à dominante qualitative, dans un paradigme interprétatif et pragmatique.</a:t>
            </a:r>
          </a:p>
          <a:p>
            <a:r>
              <a:rPr lang="fr-FR" sz="1800" dirty="0">
                <a:solidFill>
                  <a:schemeClr val="tx1"/>
                </a:solidFill>
              </a:rPr>
              <a:t>Croisement d’approches inductives (exploration du vécu) et déductives (analyse structurée).</a:t>
            </a:r>
          </a:p>
          <a:p>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Outils et techniques mobilisés</a:t>
            </a:r>
          </a:p>
          <a:p>
            <a:r>
              <a:rPr lang="fr-FR" sz="1800" dirty="0">
                <a:solidFill>
                  <a:schemeClr val="tx1"/>
                </a:solidFill>
              </a:rPr>
              <a:t>Entretiens semi-directifs (élèves, parents, enseignants, décideurs).</a:t>
            </a:r>
          </a:p>
          <a:p>
            <a:r>
              <a:rPr lang="fr-FR" sz="1800" dirty="0">
                <a:solidFill>
                  <a:schemeClr val="tx1"/>
                </a:solidFill>
              </a:rPr>
              <a:t>Questionnaires pour recueillir des tendances générales.</a:t>
            </a:r>
          </a:p>
          <a:p>
            <a:r>
              <a:rPr lang="fr-FR" sz="1800" dirty="0">
                <a:solidFill>
                  <a:schemeClr val="tx1"/>
                </a:solidFill>
              </a:rPr>
              <a:t>Études de cas approfondies.</a:t>
            </a:r>
          </a:p>
          <a:p>
            <a:r>
              <a:rPr lang="fr-FR" sz="1800" dirty="0">
                <a:solidFill>
                  <a:schemeClr val="tx1"/>
                </a:solidFill>
              </a:rPr>
              <a:t>Focus groups multi-acteurs pour </a:t>
            </a:r>
            <a:r>
              <a:rPr lang="fr-FR" sz="1800" dirty="0" err="1">
                <a:solidFill>
                  <a:schemeClr val="tx1"/>
                </a:solidFill>
              </a:rPr>
              <a:t>co</a:t>
            </a:r>
            <a:r>
              <a:rPr lang="fr-FR" sz="1800" dirty="0">
                <a:solidFill>
                  <a:schemeClr val="tx1"/>
                </a:solidFill>
              </a:rPr>
              <a:t>-valider les résultats.</a:t>
            </a:r>
          </a:p>
          <a:p>
            <a:r>
              <a:rPr lang="fr-FR" sz="1800" dirty="0">
                <a:solidFill>
                  <a:schemeClr val="tx1"/>
                </a:solidFill>
              </a:rPr>
              <a:t>Analyse documentaire systématique des politiques et rapports.</a:t>
            </a:r>
          </a:p>
          <a:p>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Population et terrains concernés </a:t>
            </a:r>
          </a:p>
          <a:p>
            <a:r>
              <a:rPr lang="fr-FR" sz="1800" dirty="0">
                <a:solidFill>
                  <a:schemeClr val="tx1"/>
                </a:solidFill>
              </a:rPr>
              <a:t>Élèves en situation de handicap, familles, enseignants, responsables de centres de formation, acteurs institutionnels.</a:t>
            </a:r>
          </a:p>
          <a:p>
            <a:r>
              <a:rPr lang="fr-FR" sz="1800" dirty="0">
                <a:solidFill>
                  <a:schemeClr val="tx1"/>
                </a:solidFill>
              </a:rPr>
              <a:t>Diversité prise en compte : type de handicap, genre, niveau scolaire.</a:t>
            </a:r>
          </a:p>
          <a:p>
            <a:endParaRPr lang="fr-FR" sz="1600" dirty="0">
              <a:solidFill>
                <a:schemeClr val="tx1"/>
              </a:solidFill>
            </a:endParaRPr>
          </a:p>
        </p:txBody>
      </p:sp>
    </p:spTree>
    <p:extLst>
      <p:ext uri="{BB962C8B-B14F-4D97-AF65-F5344CB8AC3E}">
        <p14:creationId xmlns:p14="http://schemas.microsoft.com/office/powerpoint/2010/main" val="58277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C148B5D6-B518-48FD-79BF-DB2661A234AC}"/>
              </a:ext>
            </a:extLst>
          </p:cNvPr>
          <p:cNvSpPr txBox="1"/>
          <p:nvPr/>
        </p:nvSpPr>
        <p:spPr>
          <a:xfrm>
            <a:off x="614362" y="331440"/>
            <a:ext cx="7386637" cy="2585323"/>
          </a:xfrm>
          <a:prstGeom prst="rect">
            <a:avLst/>
          </a:prstGeom>
          <a:noFill/>
        </p:spPr>
        <p:txBody>
          <a:bodyPr wrap="square">
            <a:spAutoFit/>
          </a:bodyPr>
          <a:lstStyle/>
          <a:p>
            <a:r>
              <a:rPr lang="fr-FR" sz="1800" u="sng" dirty="0">
                <a:solidFill>
                  <a:schemeClr val="tx1"/>
                </a:solidFill>
                <a:effectLst>
                  <a:outerShdw blurRad="38100" dist="38100" dir="2700000" algn="tl">
                    <a:srgbClr val="000000">
                      <a:alpha val="43137"/>
                    </a:srgbClr>
                  </a:outerShdw>
                </a:effectLst>
              </a:rPr>
              <a:t>Rigueur et validité</a:t>
            </a:r>
          </a:p>
          <a:p>
            <a:r>
              <a:rPr lang="fr-FR" sz="1800" dirty="0">
                <a:solidFill>
                  <a:schemeClr val="tx1"/>
                </a:solidFill>
              </a:rPr>
              <a:t>Triangulation des données (qualitatives et quantitatives). </a:t>
            </a:r>
          </a:p>
          <a:p>
            <a:r>
              <a:rPr lang="fr-FR" sz="1800" dirty="0">
                <a:solidFill>
                  <a:schemeClr val="tx1"/>
                </a:solidFill>
              </a:rPr>
              <a:t>Analyse qualitative via  </a:t>
            </a:r>
            <a:r>
              <a:rPr lang="fr-FR" sz="1800" dirty="0" err="1">
                <a:solidFill>
                  <a:schemeClr val="tx1"/>
                </a:solidFill>
              </a:rPr>
              <a:t>NVivo</a:t>
            </a:r>
            <a:r>
              <a:rPr lang="fr-FR" sz="1800" dirty="0">
                <a:solidFill>
                  <a:schemeClr val="tx1"/>
                </a:solidFill>
              </a:rPr>
              <a:t>. </a:t>
            </a:r>
          </a:p>
          <a:p>
            <a:r>
              <a:rPr lang="fr-FR" sz="1800" dirty="0">
                <a:solidFill>
                  <a:schemeClr val="tx1"/>
                </a:solidFill>
              </a:rPr>
              <a:t>Traitements statistiques descriptifs via Excel/SPSS.</a:t>
            </a:r>
          </a:p>
          <a:p>
            <a:endParaRPr lang="fr-FR" sz="1800" dirty="0">
              <a:solidFill>
                <a:schemeClr val="tx1"/>
              </a:solidFill>
            </a:endParaRPr>
          </a:p>
          <a:p>
            <a:r>
              <a:rPr lang="fr-FR" sz="1800" u="sng" dirty="0">
                <a:solidFill>
                  <a:schemeClr val="tx1"/>
                </a:solidFill>
                <a:effectLst>
                  <a:outerShdw blurRad="38100" dist="38100" dir="2700000" algn="tl">
                    <a:srgbClr val="000000">
                      <a:alpha val="43137"/>
                    </a:srgbClr>
                  </a:outerShdw>
                </a:effectLst>
              </a:rPr>
              <a:t>Dimension genre et inclusion</a:t>
            </a:r>
          </a:p>
          <a:p>
            <a:endParaRPr lang="fr-FR" sz="1800" u="sng" dirty="0">
              <a:solidFill>
                <a:schemeClr val="tx1"/>
              </a:solidFill>
              <a:effectLst>
                <a:outerShdw blurRad="38100" dist="38100" dir="2700000" algn="tl">
                  <a:srgbClr val="000000">
                    <a:alpha val="43137"/>
                  </a:srgbClr>
                </a:outerShdw>
              </a:effectLst>
            </a:endParaRPr>
          </a:p>
          <a:p>
            <a:r>
              <a:rPr lang="fr-FR" sz="1800" dirty="0">
                <a:solidFill>
                  <a:schemeClr val="tx1"/>
                </a:solidFill>
              </a:rPr>
              <a:t>Intégrée dans l’échantillonnage et l’analyse (profil des participants, pratiques inclusives, obstacles différenciés).</a:t>
            </a:r>
          </a:p>
        </p:txBody>
      </p:sp>
    </p:spTree>
    <p:extLst>
      <p:ext uri="{BB962C8B-B14F-4D97-AF65-F5344CB8AC3E}">
        <p14:creationId xmlns:p14="http://schemas.microsoft.com/office/powerpoint/2010/main" val="2615766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A9A19554-EE13-EFD9-56B8-1D7443B5FAB3}"/>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6</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457201" y="1424650"/>
            <a:ext cx="6454426"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a:latin typeface="Noto Sans Black" panose="020B0502040504020204" pitchFamily="34" charset="0"/>
                <a:ea typeface="Noto Sans Black" panose="020B0502040504020204" pitchFamily="34" charset="0"/>
                <a:cs typeface="Noto Sans Black" panose="020B0502040504020204" pitchFamily="34" charset="0"/>
              </a:rPr>
              <a:t>Résultats attendus et hypothèse</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2" name="Google Shape;1211;p36">
            <a:extLst>
              <a:ext uri="{FF2B5EF4-FFF2-40B4-BE49-F238E27FC236}">
                <a16:creationId xmlns:a16="http://schemas.microsoft.com/office/drawing/2014/main" id="{907AEB48-4AA6-C6EC-7FDE-0A9CD920701E}"/>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2384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ZoneTexte 10">
            <a:extLst>
              <a:ext uri="{FF2B5EF4-FFF2-40B4-BE49-F238E27FC236}">
                <a16:creationId xmlns:a16="http://schemas.microsoft.com/office/drawing/2014/main" id="{659C7B77-3F9A-1D71-E52E-1414E7A8BC9F}"/>
              </a:ext>
            </a:extLst>
          </p:cNvPr>
          <p:cNvSpPr txBox="1"/>
          <p:nvPr/>
        </p:nvSpPr>
        <p:spPr>
          <a:xfrm>
            <a:off x="352424" y="418088"/>
            <a:ext cx="7820025" cy="3693319"/>
          </a:xfrm>
          <a:prstGeom prst="rect">
            <a:avLst/>
          </a:prstGeom>
          <a:noFill/>
        </p:spPr>
        <p:txBody>
          <a:bodyPr wrap="square">
            <a:spAutoFit/>
          </a:bodyPr>
          <a:lstStyle/>
          <a:p>
            <a:pPr>
              <a:buNone/>
            </a:pPr>
            <a:r>
              <a:rPr lang="fr-FR" sz="1800" b="1" u="sng" dirty="0">
                <a:solidFill>
                  <a:schemeClr val="tx1"/>
                </a:solidFill>
                <a:effectLst>
                  <a:outerShdw blurRad="38100" dist="38100" dir="2700000" algn="tl">
                    <a:srgbClr val="000000">
                      <a:alpha val="43137"/>
                    </a:srgbClr>
                  </a:outerShdw>
                </a:effectLst>
              </a:rPr>
              <a:t>Hypothèses de recherche</a:t>
            </a:r>
          </a:p>
          <a:p>
            <a:r>
              <a:rPr lang="fr-FR" sz="1800" dirty="0">
                <a:solidFill>
                  <a:schemeClr val="tx1"/>
                </a:solidFill>
              </a:rPr>
              <a:t> Hypothèse centrale</a:t>
            </a:r>
          </a:p>
          <a:p>
            <a:r>
              <a:rPr lang="fr-FR" sz="1800" dirty="0">
                <a:solidFill>
                  <a:schemeClr val="tx1"/>
                </a:solidFill>
              </a:rPr>
              <a:t>- L’absence de dispositifs passerelles, et de mécanismes de suivi individualisé fragilise la continuité des parcours éducatifs des enfants en situation de handicap.</a:t>
            </a:r>
            <a:br>
              <a:rPr lang="fr-FR" sz="1800" dirty="0">
                <a:solidFill>
                  <a:schemeClr val="tx1"/>
                </a:solidFill>
              </a:rPr>
            </a:br>
            <a:r>
              <a:rPr lang="fr-FR" sz="1800" dirty="0">
                <a:solidFill>
                  <a:schemeClr val="tx1"/>
                </a:solidFill>
              </a:rPr>
              <a:t>Limite l’efficacité des politiques inclusives et compromet la transition école-formation professionnelle.</a:t>
            </a:r>
          </a:p>
          <a:p>
            <a:endParaRPr lang="fr-FR" sz="1800" dirty="0">
              <a:solidFill>
                <a:schemeClr val="tx1"/>
              </a:solidFill>
            </a:endParaRPr>
          </a:p>
          <a:p>
            <a:r>
              <a:rPr lang="fr-FR" sz="1800" dirty="0">
                <a:solidFill>
                  <a:schemeClr val="tx1"/>
                </a:solidFill>
              </a:rPr>
              <a:t>Hypothèses secondaires</a:t>
            </a:r>
          </a:p>
          <a:p>
            <a:pPr marL="285750" indent="-285750">
              <a:buFontTx/>
              <a:buChar char="-"/>
            </a:pPr>
            <a:r>
              <a:rPr lang="fr-FR" sz="1800" dirty="0">
                <a:solidFill>
                  <a:schemeClr val="tx1"/>
                </a:solidFill>
              </a:rPr>
              <a:t>Les politiques éducatives et de formation sont encore dissociées, réduisant les possibilités de continuité.</a:t>
            </a:r>
          </a:p>
          <a:p>
            <a:pPr marL="285750" indent="-285750">
              <a:buFontTx/>
              <a:buChar char="-"/>
            </a:pPr>
            <a:r>
              <a:rPr lang="fr-FR" sz="1800" dirty="0">
                <a:solidFill>
                  <a:schemeClr val="tx1"/>
                </a:solidFill>
              </a:rPr>
              <a:t>Convergence : l’absence de projection post-scolaire est un frein majeur à l’inclusion durable.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461784E-86E5-9E78-69CF-6E6E9A14577C}"/>
              </a:ext>
            </a:extLst>
          </p:cNvPr>
          <p:cNvSpPr txBox="1"/>
          <p:nvPr/>
        </p:nvSpPr>
        <p:spPr>
          <a:xfrm>
            <a:off x="993912" y="387650"/>
            <a:ext cx="7255566" cy="3170099"/>
          </a:xfrm>
          <a:prstGeom prst="rect">
            <a:avLst/>
          </a:prstGeom>
          <a:noFill/>
        </p:spPr>
        <p:txBody>
          <a:bodyPr wrap="square">
            <a:spAutoFit/>
          </a:bodyPr>
          <a:lstStyle/>
          <a:p>
            <a:r>
              <a:rPr lang="fr-FR" sz="2000" u="sng" dirty="0">
                <a:solidFill>
                  <a:schemeClr val="tx1"/>
                </a:solidFill>
                <a:effectLst>
                  <a:outerShdw blurRad="38100" dist="38100" dir="2700000" algn="tl">
                    <a:srgbClr val="000000">
                      <a:alpha val="43137"/>
                    </a:srgbClr>
                  </a:outerShdw>
                </a:effectLst>
              </a:rPr>
              <a:t>Résultats attendus</a:t>
            </a:r>
          </a:p>
          <a:p>
            <a:pPr marL="285750" indent="-285750">
              <a:buFontTx/>
              <a:buChar char="-"/>
            </a:pPr>
            <a:r>
              <a:rPr lang="fr-FR" sz="2000" dirty="0">
                <a:solidFill>
                  <a:schemeClr val="tx1"/>
                </a:solidFill>
              </a:rPr>
              <a:t>Identification des obstacles : structurels, pédagogiques et sociaux.</a:t>
            </a:r>
          </a:p>
          <a:p>
            <a:pPr marL="285750" indent="-285750">
              <a:buFontTx/>
              <a:buChar char="-"/>
            </a:pPr>
            <a:r>
              <a:rPr lang="fr-FR" sz="2000" dirty="0">
                <a:solidFill>
                  <a:schemeClr val="tx1"/>
                </a:solidFill>
              </a:rPr>
              <a:t> Mise en lumière des leviers favorisant une transition inclusive.</a:t>
            </a:r>
          </a:p>
          <a:p>
            <a:pPr marL="285750" indent="-285750">
              <a:buFontTx/>
              <a:buChar char="-"/>
            </a:pPr>
            <a:r>
              <a:rPr lang="fr-FR" sz="2000" dirty="0">
                <a:solidFill>
                  <a:schemeClr val="tx1"/>
                </a:solidFill>
              </a:rPr>
              <a:t> Élaboration d’un modèle d’accompagnement transitionnel co-construit avec les acteurs locaux.</a:t>
            </a:r>
          </a:p>
          <a:p>
            <a:pPr marL="285750" indent="-285750">
              <a:buFontTx/>
              <a:buChar char="-"/>
            </a:pPr>
            <a:r>
              <a:rPr lang="fr-FR" sz="2000" dirty="0">
                <a:solidFill>
                  <a:schemeClr val="tx1"/>
                </a:solidFill>
              </a:rPr>
              <a:t>Formulation de recommandations opérationnelles à destination des décideurs pour renforcer la cohérence des politiques inclusives.</a:t>
            </a:r>
          </a:p>
        </p:txBody>
      </p:sp>
    </p:spTree>
    <p:extLst>
      <p:ext uri="{BB962C8B-B14F-4D97-AF65-F5344CB8AC3E}">
        <p14:creationId xmlns:p14="http://schemas.microsoft.com/office/powerpoint/2010/main" val="924915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7</a:t>
            </a:r>
            <a:endParaRPr dirty="0">
              <a:latin typeface="Open Sans ExtraBold" pitchFamily="2" charset="0"/>
              <a:ea typeface="Open Sans ExtraBold" pitchFamily="2" charset="0"/>
              <a:cs typeface="Open Sans ExtraBold" pitchFamily="2" charset="0"/>
            </a:endParaRPr>
          </a:p>
        </p:txBody>
      </p:sp>
      <p:sp>
        <p:nvSpPr>
          <p:cNvPr id="1292" name="Google Shape;1292;p44">
            <a:extLst>
              <a:ext uri="{FF2B5EF4-FFF2-40B4-BE49-F238E27FC236}">
                <a16:creationId xmlns:a16="http://schemas.microsoft.com/office/drawing/2014/main" id="{84C85E93-6C44-570E-AF7E-8A61A4061406}"/>
              </a:ext>
            </a:extLst>
          </p:cNvPr>
          <p:cNvSpPr/>
          <p:nvPr/>
        </p:nvSpPr>
        <p:spPr>
          <a:xfrm rot="-900712">
            <a:off x="6409219" y="1420616"/>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322566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634C6451-E496-2BAA-5A71-B874171A3946}"/>
              </a:ext>
            </a:extLst>
          </p:cNvPr>
          <p:cNvSpPr txBox="1"/>
          <p:nvPr/>
        </p:nvSpPr>
        <p:spPr>
          <a:xfrm>
            <a:off x="357808" y="337931"/>
            <a:ext cx="8428383" cy="3139321"/>
          </a:xfrm>
          <a:prstGeom prst="rect">
            <a:avLst/>
          </a:prstGeom>
          <a:noFill/>
        </p:spPr>
        <p:txBody>
          <a:bodyPr wrap="square">
            <a:spAutoFit/>
          </a:bodyPr>
          <a:lstStyle/>
          <a:p>
            <a:r>
              <a:rPr lang="fr-FR" sz="1800" u="sng" dirty="0">
                <a:solidFill>
                  <a:schemeClr val="tx1"/>
                </a:solidFill>
                <a:effectLst>
                  <a:outerShdw blurRad="38100" dist="38100" dir="2700000" algn="tl">
                    <a:srgbClr val="000000">
                      <a:alpha val="43137"/>
                    </a:srgbClr>
                  </a:outerShdw>
                </a:effectLst>
              </a:rPr>
              <a:t>Apport scientifique</a:t>
            </a:r>
          </a:p>
          <a:p>
            <a:pPr marL="285750" indent="-285750">
              <a:buFont typeface="Wingdings" panose="05000000000000000000" pitchFamily="2" charset="2"/>
              <a:buChar char="§"/>
            </a:pPr>
            <a:r>
              <a:rPr lang="fr-FR" sz="1800" dirty="0">
                <a:solidFill>
                  <a:schemeClr val="tx1"/>
                </a:solidFill>
              </a:rPr>
              <a:t>Enrichit la littérature sur l’éducation inclusive en abordant une phase critique peu étudiée : la transition école–formation professionnelle.</a:t>
            </a:r>
          </a:p>
          <a:p>
            <a:pPr marL="285750" indent="-285750">
              <a:buFont typeface="Wingdings" panose="05000000000000000000" pitchFamily="2" charset="2"/>
              <a:buChar char="§"/>
            </a:pPr>
            <a:r>
              <a:rPr lang="fr-FR" sz="1800" dirty="0">
                <a:solidFill>
                  <a:schemeClr val="tx1"/>
                </a:solidFill>
              </a:rPr>
              <a:t>Comble une lacune importante dans le contexte africain francophone.</a:t>
            </a:r>
          </a:p>
          <a:p>
            <a:endParaRPr lang="fr-FR" sz="1800" u="sng" dirty="0">
              <a:solidFill>
                <a:schemeClr val="tx1"/>
              </a:solidFill>
              <a:effectLst>
                <a:outerShdw blurRad="38100" dist="38100" dir="2700000" algn="tl">
                  <a:srgbClr val="000000">
                    <a:alpha val="43137"/>
                  </a:srgbClr>
                </a:outerShdw>
              </a:effectLst>
            </a:endParaRPr>
          </a:p>
          <a:p>
            <a:r>
              <a:rPr lang="fr-FR" sz="1800" u="sng" dirty="0">
                <a:solidFill>
                  <a:schemeClr val="tx1"/>
                </a:solidFill>
                <a:effectLst>
                  <a:outerShdw blurRad="38100" dist="38100" dir="2700000" algn="tl">
                    <a:srgbClr val="000000">
                      <a:alpha val="43137"/>
                    </a:srgbClr>
                  </a:outerShdw>
                </a:effectLst>
              </a:rPr>
              <a:t>Apport pratique</a:t>
            </a:r>
          </a:p>
          <a:p>
            <a:pPr marL="285750" indent="-285750">
              <a:buFont typeface="Wingdings" panose="05000000000000000000" pitchFamily="2" charset="2"/>
              <a:buChar char="§"/>
            </a:pPr>
            <a:r>
              <a:rPr lang="fr-FR" sz="1800" dirty="0">
                <a:solidFill>
                  <a:schemeClr val="tx1"/>
                </a:solidFill>
              </a:rPr>
              <a:t>Renforcement des capacités des enseignants.</a:t>
            </a:r>
          </a:p>
          <a:p>
            <a:pPr marL="285750" indent="-285750">
              <a:buFont typeface="Wingdings" panose="05000000000000000000" pitchFamily="2" charset="2"/>
              <a:buChar char="§"/>
            </a:pPr>
            <a:r>
              <a:rPr lang="fr-FR" sz="1800" dirty="0">
                <a:solidFill>
                  <a:schemeClr val="tx1"/>
                </a:solidFill>
              </a:rPr>
              <a:t>Implication accrue des parents et communautés.</a:t>
            </a:r>
          </a:p>
          <a:p>
            <a:pPr marL="285750" indent="-285750">
              <a:buFont typeface="Wingdings" panose="05000000000000000000" pitchFamily="2" charset="2"/>
              <a:buChar char="§"/>
            </a:pPr>
            <a:r>
              <a:rPr lang="fr-FR" sz="1800" dirty="0">
                <a:solidFill>
                  <a:schemeClr val="tx1"/>
                </a:solidFill>
              </a:rPr>
              <a:t>Adaptation des offres de formation professionnelle.</a:t>
            </a:r>
          </a:p>
          <a:p>
            <a:pPr marL="285750" indent="-285750">
              <a:buFont typeface="Wingdings" panose="05000000000000000000" pitchFamily="2" charset="2"/>
              <a:buChar char="§"/>
            </a:pPr>
            <a:r>
              <a:rPr lang="fr-FR" sz="1800" dirty="0">
                <a:solidFill>
                  <a:schemeClr val="tx1"/>
                </a:solidFill>
              </a:rPr>
              <a:t>Amélioration de la gouvernance intersectorielle (Éducation – Formation – Société civile).</a:t>
            </a:r>
          </a:p>
        </p:txBody>
      </p:sp>
    </p:spTree>
    <p:extLst>
      <p:ext uri="{BB962C8B-B14F-4D97-AF65-F5344CB8AC3E}">
        <p14:creationId xmlns:p14="http://schemas.microsoft.com/office/powerpoint/2010/main" val="2245167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6">
          <a:extLst>
            <a:ext uri="{FF2B5EF4-FFF2-40B4-BE49-F238E27FC236}">
              <a16:creationId xmlns:a16="http://schemas.microsoft.com/office/drawing/2014/main" id="{9657DF6B-C475-7855-51C2-01E29E2D9EBE}"/>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CD454B1C-3F89-7875-376B-6B297B19DF0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CF352E3E-568C-B303-C3D3-573E1E6EBD4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7A59DD0-85A3-8B3D-2E6A-D2A16BCBE8D6}"/>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15FD27C-D826-D8F6-6CF4-B1D5C921459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ED7E73F2-F916-2695-91D9-12C64990735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CB8F103D-F22A-B691-C93C-06FB488E1D11}"/>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E34C81AC-A50D-9FEA-F86E-FB261542D9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74C97B38-027C-A292-07EC-2C09764C5F9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E308AE63-07FB-2F96-2CB9-1B8563C36B56}"/>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43EC4C27-CF89-1AAF-41C1-F267F4B1E63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9CD10841-D3C4-1037-3BA9-A8544D365FAF}"/>
              </a:ext>
            </a:extLst>
          </p:cNvPr>
          <p:cNvSpPr txBox="1"/>
          <p:nvPr/>
        </p:nvSpPr>
        <p:spPr>
          <a:xfrm>
            <a:off x="357808" y="337931"/>
            <a:ext cx="8428383" cy="2308324"/>
          </a:xfrm>
          <a:prstGeom prst="rect">
            <a:avLst/>
          </a:prstGeom>
          <a:noFill/>
        </p:spPr>
        <p:txBody>
          <a:bodyPr wrap="square">
            <a:spAutoFit/>
          </a:bodyPr>
          <a:lstStyle/>
          <a:p>
            <a:r>
              <a:rPr lang="fr-FR" sz="1800" u="sng" dirty="0">
                <a:solidFill>
                  <a:schemeClr val="tx1"/>
                </a:solidFill>
                <a:effectLst>
                  <a:outerShdw blurRad="38100" dist="38100" dir="2700000" algn="tl">
                    <a:srgbClr val="000000">
                      <a:alpha val="43137"/>
                    </a:srgbClr>
                  </a:outerShdw>
                </a:effectLst>
              </a:rPr>
              <a:t>Limites anticipées</a:t>
            </a:r>
          </a:p>
          <a:p>
            <a:endParaRPr lang="fr-FR" sz="1800" u="sng" dirty="0">
              <a:solidFill>
                <a:schemeClr val="tx1"/>
              </a:solidFill>
              <a:effectLst>
                <a:outerShdw blurRad="38100" dist="38100" dir="2700000" algn="tl">
                  <a:srgbClr val="000000">
                    <a:alpha val="43137"/>
                  </a:srgbClr>
                </a:outerShdw>
              </a:effectLst>
            </a:endParaRPr>
          </a:p>
          <a:p>
            <a:pPr marL="285750" indent="-285750">
              <a:buFontTx/>
              <a:buChar char="-"/>
            </a:pPr>
            <a:r>
              <a:rPr lang="fr-FR" sz="1800" dirty="0">
                <a:solidFill>
                  <a:schemeClr val="tx1"/>
                </a:solidFill>
              </a:rPr>
              <a:t> Données statistiques limitées.</a:t>
            </a:r>
          </a:p>
          <a:p>
            <a:pPr marL="285750" indent="-285750">
              <a:buFontTx/>
              <a:buChar char="-"/>
            </a:pPr>
            <a:r>
              <a:rPr lang="fr-FR" sz="1800" dirty="0">
                <a:solidFill>
                  <a:schemeClr val="tx1"/>
                </a:solidFill>
              </a:rPr>
              <a:t> Accès restreint à certains établissements / réticences familiales.</a:t>
            </a:r>
          </a:p>
          <a:p>
            <a:pPr marL="285750" indent="-285750">
              <a:buFontTx/>
              <a:buChar char="-"/>
            </a:pPr>
            <a:r>
              <a:rPr lang="fr-FR" sz="1800" dirty="0">
                <a:solidFill>
                  <a:schemeClr val="tx1"/>
                </a:solidFill>
              </a:rPr>
              <a:t> Biais possibles liés aux données déclaratives.</a:t>
            </a:r>
          </a:p>
          <a:p>
            <a:pPr marL="285750" indent="-285750">
              <a:buFontTx/>
              <a:buChar char="-"/>
            </a:pPr>
            <a:endParaRPr lang="fr-FR" sz="1800" dirty="0">
              <a:solidFill>
                <a:schemeClr val="tx1"/>
              </a:solidFill>
            </a:endParaRPr>
          </a:p>
          <a:p>
            <a:r>
              <a:rPr lang="fr-FR" sz="1800" dirty="0">
                <a:solidFill>
                  <a:schemeClr val="tx1"/>
                </a:solidFill>
              </a:rPr>
              <a:t>Ces limites, assumées, n’invalident pas la recherche ; elles soulignent son caractère exploratoire et pionnier. </a:t>
            </a:r>
          </a:p>
        </p:txBody>
      </p:sp>
    </p:spTree>
    <p:extLst>
      <p:ext uri="{BB962C8B-B14F-4D97-AF65-F5344CB8AC3E}">
        <p14:creationId xmlns:p14="http://schemas.microsoft.com/office/powerpoint/2010/main" val="3618764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6">
          <a:extLst>
            <a:ext uri="{FF2B5EF4-FFF2-40B4-BE49-F238E27FC236}">
              <a16:creationId xmlns:a16="http://schemas.microsoft.com/office/drawing/2014/main" id="{F240FC97-2DAF-3A83-DCE7-7BB561BC7444}"/>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C911BF0A-D92E-96D8-2753-10C6D637480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857E471F-59C2-26FD-7CC7-EB0523BC568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55B778F7-1682-EFA3-89BB-0068B8264A1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405013EC-BBF8-654C-76BC-2A945851DAED}"/>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07ACC621-ED08-A1C2-69C4-FAD14A9CE33F}"/>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4D73BADA-54E0-2CC9-405F-E252084F172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FD7F781A-4EDA-7093-11E5-44D08BB0AA4A}"/>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FDC6131-95B8-2C39-A67E-10AD16F9C42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FE471BA0-788E-F386-6482-04C7CD2B892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BA41CE5A-7A9D-AD44-D868-7A69FA5BD2E1}"/>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7C7CCB91-0543-A939-3BEE-45680DBE8E69}"/>
              </a:ext>
            </a:extLst>
          </p:cNvPr>
          <p:cNvSpPr txBox="1"/>
          <p:nvPr/>
        </p:nvSpPr>
        <p:spPr>
          <a:xfrm>
            <a:off x="152431" y="-67997"/>
            <a:ext cx="8786191" cy="2862322"/>
          </a:xfrm>
          <a:prstGeom prst="rect">
            <a:avLst/>
          </a:prstGeom>
          <a:noFill/>
        </p:spPr>
        <p:txBody>
          <a:bodyPr wrap="square">
            <a:spAutoFit/>
          </a:bodyPr>
          <a:lstStyle/>
          <a:p>
            <a:endParaRPr lang="fr-FR" sz="1800" u="sng" dirty="0">
              <a:solidFill>
                <a:schemeClr val="bg1"/>
              </a:solidFill>
              <a:effectLst>
                <a:outerShdw blurRad="38100" dist="38100" dir="2700000" algn="tl">
                  <a:srgbClr val="000000">
                    <a:alpha val="43137"/>
                  </a:srgbClr>
                </a:outerShdw>
              </a:effectLst>
            </a:endParaRPr>
          </a:p>
          <a:p>
            <a:r>
              <a:rPr lang="fr-FR" sz="1800" b="1" u="sng" dirty="0">
                <a:solidFill>
                  <a:schemeClr val="tx1"/>
                </a:solidFill>
                <a:effectLst>
                  <a:outerShdw blurRad="38100" dist="38100" dir="2700000" algn="tl">
                    <a:srgbClr val="000000">
                      <a:alpha val="43137"/>
                    </a:srgbClr>
                  </a:outerShdw>
                </a:effectLst>
              </a:rPr>
              <a:t>Conclusion</a:t>
            </a:r>
          </a:p>
          <a:p>
            <a:endParaRPr lang="fr-FR" sz="1800" dirty="0">
              <a:solidFill>
                <a:schemeClr val="bg1"/>
              </a:solidFill>
            </a:endParaRPr>
          </a:p>
          <a:p>
            <a:r>
              <a:rPr lang="fr-FR" sz="1800" dirty="0">
                <a:solidFill>
                  <a:schemeClr val="bg1"/>
                </a:solidFill>
              </a:rPr>
              <a:t>Enfin, une recherche </a:t>
            </a:r>
            <a:r>
              <a:rPr lang="fr-FR" sz="1800" dirty="0">
                <a:solidFill>
                  <a:schemeClr val="tx1"/>
                </a:solidFill>
              </a:rPr>
              <a:t>doctorale embryonnaire portant sur la transition école-formation professionnelle des enfants en situation de handicap à Djibouti, est un maillon souvent négligé des politiques inclusives.</a:t>
            </a:r>
          </a:p>
          <a:p>
            <a:endParaRPr lang="fr-FR" sz="1800" dirty="0">
              <a:solidFill>
                <a:schemeClr val="bg1"/>
              </a:solidFill>
            </a:endParaRPr>
          </a:p>
          <a:p>
            <a:endParaRPr lang="fr-FR" sz="1800" dirty="0">
              <a:solidFill>
                <a:schemeClr val="bg1"/>
              </a:solidFill>
            </a:endParaRPr>
          </a:p>
          <a:p>
            <a:r>
              <a:rPr lang="fr-FR" sz="1800" dirty="0">
                <a:solidFill>
                  <a:schemeClr val="bg1"/>
                </a:solidFill>
              </a:rPr>
              <a:t>Une double portée : apport académique et contribution concrète au renforcement de l’éducation inclusive à Djibouti.</a:t>
            </a:r>
          </a:p>
        </p:txBody>
      </p:sp>
    </p:spTree>
    <p:extLst>
      <p:ext uri="{BB962C8B-B14F-4D97-AF65-F5344CB8AC3E}">
        <p14:creationId xmlns:p14="http://schemas.microsoft.com/office/powerpoint/2010/main" val="1322852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8</a:t>
            </a:r>
            <a:endParaRPr dirty="0">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168244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96">
          <a:extLst>
            <a:ext uri="{FF2B5EF4-FFF2-40B4-BE49-F238E27FC236}">
              <a16:creationId xmlns:a16="http://schemas.microsoft.com/office/drawing/2014/main" id="{95599A07-3208-70DA-1BEB-E915CDF3B3DD}"/>
            </a:ext>
          </a:extLst>
        </p:cNvPr>
        <p:cNvGrpSpPr/>
        <p:nvPr/>
      </p:nvGrpSpPr>
      <p:grpSpPr>
        <a:xfrm>
          <a:off x="0" y="0"/>
          <a:ext cx="0" cy="0"/>
          <a:chOff x="0" y="0"/>
          <a:chExt cx="0" cy="0"/>
        </a:xfrm>
      </p:grpSpPr>
      <p:sp>
        <p:nvSpPr>
          <p:cNvPr id="2" name="Google Shape;1283;p43">
            <a:extLst>
              <a:ext uri="{FF2B5EF4-FFF2-40B4-BE49-F238E27FC236}">
                <a16:creationId xmlns:a16="http://schemas.microsoft.com/office/drawing/2014/main" id="{652E4C8F-FB36-FE07-DAEA-E2EA0FA1DAEF}"/>
              </a:ext>
            </a:extLst>
          </p:cNvPr>
          <p:cNvSpPr txBox="1">
            <a:spLocks/>
          </p:cNvSpPr>
          <p:nvPr/>
        </p:nvSpPr>
        <p:spPr>
          <a:xfrm>
            <a:off x="92702" y="2049454"/>
            <a:ext cx="8377403" cy="9106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dirty="0">
                <a:solidFill>
                  <a:schemeClr val="tx1"/>
                </a:solidFill>
              </a:rPr>
              <a:t>Blanchard, S. (2009). « Sentiments d’efficacité personnelle et orientation scolaire et professionnelle ». L'Orientation scolaire et professionnelle, 38(4), 409–416.</a:t>
            </a:r>
          </a:p>
          <a:p>
            <a:r>
              <a:rPr lang="fr-FR" dirty="0">
                <a:solidFill>
                  <a:schemeClr val="tx1"/>
                </a:solidFill>
              </a:rPr>
              <a:t>Blanchard, S. (2010). « L'orientation scolaire et professionnelle des femmes : l'éclairage de la théorie sociale cognitive ». </a:t>
            </a:r>
            <a:r>
              <a:rPr lang="fr-FR" dirty="0" err="1">
                <a:solidFill>
                  <a:schemeClr val="tx1"/>
                </a:solidFill>
              </a:rPr>
              <a:t>TransFormations</a:t>
            </a:r>
            <a:r>
              <a:rPr lang="fr-FR" dirty="0">
                <a:solidFill>
                  <a:schemeClr val="tx1"/>
                </a:solidFill>
              </a:rPr>
              <a:t> – Recherches en Éducation et Formation des Adultes, (3).</a:t>
            </a:r>
          </a:p>
          <a:p>
            <a:endParaRPr lang="fr-FR" dirty="0">
              <a:solidFill>
                <a:schemeClr val="tx1"/>
              </a:solidFill>
            </a:endParaRPr>
          </a:p>
          <a:p>
            <a:r>
              <a:rPr lang="fr-FR" dirty="0" err="1">
                <a:solidFill>
                  <a:schemeClr val="tx1"/>
                </a:solidFill>
              </a:rPr>
              <a:t>Bonnami</a:t>
            </a:r>
            <a:r>
              <a:rPr lang="fr-FR" dirty="0">
                <a:solidFill>
                  <a:schemeClr val="tx1"/>
                </a:solidFill>
              </a:rPr>
              <a:t>, A. (2015). « Ouvrir le travail social aux professionnels sourds, de la formation à l’emploi : Analyse d’un dispositif promouvant l’inclusion sociale et professionnelle d’éducateurs en situation de handicap ». Vie sociale, (3), 97–109.</a:t>
            </a:r>
          </a:p>
          <a:p>
            <a:endParaRPr lang="fr-FR" dirty="0">
              <a:solidFill>
                <a:schemeClr val="tx1"/>
              </a:solidFill>
            </a:endParaRPr>
          </a:p>
          <a:p>
            <a:r>
              <a:rPr lang="fr-FR" dirty="0" err="1">
                <a:solidFill>
                  <a:schemeClr val="tx1"/>
                </a:solidFill>
              </a:rPr>
              <a:t>Caraglio</a:t>
            </a:r>
            <a:r>
              <a:rPr lang="fr-FR" dirty="0">
                <a:solidFill>
                  <a:schemeClr val="tx1"/>
                </a:solidFill>
              </a:rPr>
              <a:t>, M. (2017). « Les élèves en situation de handicap : inclusion, encore un effort ! » Administration &amp; Éducation, 155(3), 133–139.</a:t>
            </a:r>
          </a:p>
          <a:p>
            <a:endParaRPr lang="fr-FR" dirty="0">
              <a:solidFill>
                <a:schemeClr val="tx1"/>
              </a:solidFill>
            </a:endParaRPr>
          </a:p>
          <a:p>
            <a:r>
              <a:rPr lang="fr-FR" dirty="0" err="1">
                <a:solidFill>
                  <a:schemeClr val="tx1"/>
                </a:solidFill>
              </a:rPr>
              <a:t>Ebersold</a:t>
            </a:r>
            <a:r>
              <a:rPr lang="fr-FR" dirty="0">
                <a:solidFill>
                  <a:schemeClr val="tx1"/>
                </a:solidFill>
              </a:rPr>
              <a:t>, S., Plaisance, E., &amp; </a:t>
            </a:r>
            <a:r>
              <a:rPr lang="fr-FR" dirty="0" err="1">
                <a:solidFill>
                  <a:schemeClr val="tx1"/>
                </a:solidFill>
              </a:rPr>
              <a:t>Zander</a:t>
            </a:r>
            <a:r>
              <a:rPr lang="fr-FR" dirty="0">
                <a:solidFill>
                  <a:schemeClr val="tx1"/>
                </a:solidFill>
              </a:rPr>
              <a:t>, C. (2016). « École inclusive pour les élèves en situation de handicap : accessibilité, réussite scolaire et parcours individuels ». Conseil national d’évaluation du système scolaire – </a:t>
            </a:r>
            <a:r>
              <a:rPr lang="fr-FR" dirty="0" err="1">
                <a:solidFill>
                  <a:schemeClr val="tx1"/>
                </a:solidFill>
              </a:rPr>
              <a:t>Cnesco</a:t>
            </a:r>
            <a:r>
              <a:rPr lang="fr-FR" dirty="0">
                <a:solidFill>
                  <a:schemeClr val="tx1"/>
                </a:solidFill>
              </a:rPr>
              <a:t>.</a:t>
            </a:r>
          </a:p>
          <a:p>
            <a:endParaRPr lang="fr-FR" dirty="0">
              <a:solidFill>
                <a:schemeClr val="tx1"/>
              </a:solidFill>
            </a:endParaRPr>
          </a:p>
          <a:p>
            <a:r>
              <a:rPr lang="fr-FR" dirty="0">
                <a:solidFill>
                  <a:schemeClr val="tx1"/>
                </a:solidFill>
              </a:rPr>
              <a:t>Hamel, G., &amp; Dionne, C. (2007). « La transition de l’école à la vie active des personnes présentant une déficience intellectuelle ». Éducation et francophonie, 35(1), 23–36. https://doi.org/10.7202/1077953ar</a:t>
            </a:r>
          </a:p>
          <a:p>
            <a:endParaRPr lang="fr-FR" dirty="0">
              <a:solidFill>
                <a:schemeClr val="tx1"/>
              </a:solidFill>
            </a:endParaRPr>
          </a:p>
          <a:p>
            <a:pPr marL="457200" indent="-317500">
              <a:buClr>
                <a:schemeClr val="dk1"/>
              </a:buClr>
              <a:buSzPts val="1400"/>
              <a:buFont typeface="Arial"/>
              <a:buChar char="●"/>
            </a:pPr>
            <a:endPar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AF0BD475-A630-031D-DD7C-43F2DB7CEED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F131ED60-0018-BF22-E5E4-C4106F9C634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E835EE0-F8C9-CB42-8F36-BCDC0F81E5F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4B50D8DF-97F2-ED5C-620C-544855A5872A}"/>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2F7C54D2-BE4E-6E1B-73BA-A2AB1A6CDA5E}"/>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9D708B5D-D8FE-9CEB-3BDE-E04B23427FB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BB54352E-8C3B-D53E-DD38-DB772CF69353}"/>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0D3CF4B-13C5-14FB-0A36-563CD83235DE}"/>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DCB9A33A-49E5-C6EE-2138-049344EDCF8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955B6DDA-0047-CDBF-54C6-61CAA5414C06}"/>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387682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96">
          <a:extLst>
            <a:ext uri="{FF2B5EF4-FFF2-40B4-BE49-F238E27FC236}">
              <a16:creationId xmlns:a16="http://schemas.microsoft.com/office/drawing/2014/main" id="{1DF15731-0B10-AB1A-4F03-9ECF0858FAEF}"/>
            </a:ext>
          </a:extLst>
        </p:cNvPr>
        <p:cNvGrpSpPr/>
        <p:nvPr/>
      </p:nvGrpSpPr>
      <p:grpSpPr>
        <a:xfrm>
          <a:off x="0" y="0"/>
          <a:ext cx="0" cy="0"/>
          <a:chOff x="0" y="0"/>
          <a:chExt cx="0" cy="0"/>
        </a:xfrm>
      </p:grpSpPr>
      <p:sp>
        <p:nvSpPr>
          <p:cNvPr id="2" name="Google Shape;1283;p43">
            <a:extLst>
              <a:ext uri="{FF2B5EF4-FFF2-40B4-BE49-F238E27FC236}">
                <a16:creationId xmlns:a16="http://schemas.microsoft.com/office/drawing/2014/main" id="{41FDAA17-8A88-3DA5-866E-C2E20AD89CD8}"/>
              </a:ext>
            </a:extLst>
          </p:cNvPr>
          <p:cNvSpPr txBox="1">
            <a:spLocks/>
          </p:cNvSpPr>
          <p:nvPr/>
        </p:nvSpPr>
        <p:spPr>
          <a:xfrm>
            <a:off x="69110" y="1979518"/>
            <a:ext cx="8377403" cy="9106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dirty="0">
                <a:solidFill>
                  <a:schemeClr val="tx1"/>
                </a:solidFill>
              </a:rPr>
              <a:t>Husson, L., &amp; Pérez, J. M. (2016). « Handicap et inclusion à l’école : entre mondialisation des droits et agir éducatif ». </a:t>
            </a:r>
            <a:r>
              <a:rPr lang="fr-FR" i="1" dirty="0">
                <a:solidFill>
                  <a:schemeClr val="tx1"/>
                </a:solidFill>
              </a:rPr>
              <a:t>Carrefours de l'éducation</a:t>
            </a:r>
            <a:r>
              <a:rPr lang="fr-FR" dirty="0">
                <a:solidFill>
                  <a:schemeClr val="tx1"/>
                </a:solidFill>
              </a:rPr>
              <a:t>, 42(2), 187–200.</a:t>
            </a:r>
          </a:p>
          <a:p>
            <a:r>
              <a:rPr lang="fr-FR" dirty="0">
                <a:solidFill>
                  <a:schemeClr val="tx1"/>
                </a:solidFill>
              </a:rPr>
              <a:t> </a:t>
            </a:r>
          </a:p>
          <a:p>
            <a:r>
              <a:rPr lang="fr-FR" dirty="0" err="1">
                <a:solidFill>
                  <a:schemeClr val="tx1"/>
                </a:solidFill>
              </a:rPr>
              <a:t>Antonakis</a:t>
            </a:r>
            <a:r>
              <a:rPr lang="fr-FR" dirty="0">
                <a:solidFill>
                  <a:schemeClr val="tx1"/>
                </a:solidFill>
              </a:rPr>
              <a:t>, J. (2012). </a:t>
            </a:r>
            <a:r>
              <a:rPr lang="fr-FR" i="1" dirty="0" err="1">
                <a:solidFill>
                  <a:schemeClr val="tx1"/>
                </a:solidFill>
              </a:rPr>
              <a:t>Transformational</a:t>
            </a:r>
            <a:r>
              <a:rPr lang="fr-FR" i="1" dirty="0">
                <a:solidFill>
                  <a:schemeClr val="tx1"/>
                </a:solidFill>
              </a:rPr>
              <a:t> and </a:t>
            </a:r>
            <a:r>
              <a:rPr lang="fr-FR" i="1" dirty="0" err="1">
                <a:solidFill>
                  <a:schemeClr val="tx1"/>
                </a:solidFill>
              </a:rPr>
              <a:t>charismatic</a:t>
            </a:r>
            <a:r>
              <a:rPr lang="fr-FR" i="1" dirty="0">
                <a:solidFill>
                  <a:schemeClr val="tx1"/>
                </a:solidFill>
              </a:rPr>
              <a:t> leadership</a:t>
            </a:r>
            <a:r>
              <a:rPr lang="fr-FR" dirty="0">
                <a:solidFill>
                  <a:schemeClr val="tx1"/>
                </a:solidFill>
              </a:rPr>
              <a:t>. In D. V. Day &amp; J. </a:t>
            </a:r>
            <a:r>
              <a:rPr lang="fr-FR" dirty="0" err="1">
                <a:solidFill>
                  <a:schemeClr val="tx1"/>
                </a:solidFill>
              </a:rPr>
              <a:t>Antonakis</a:t>
            </a:r>
            <a:r>
              <a:rPr lang="fr-FR" dirty="0">
                <a:solidFill>
                  <a:schemeClr val="tx1"/>
                </a:solidFill>
              </a:rPr>
              <a:t> (</a:t>
            </a:r>
            <a:r>
              <a:rPr lang="fr-FR" dirty="0" err="1">
                <a:solidFill>
                  <a:schemeClr val="tx1"/>
                </a:solidFill>
              </a:rPr>
              <a:t>Eds</a:t>
            </a:r>
            <a:r>
              <a:rPr lang="fr-FR" dirty="0">
                <a:solidFill>
                  <a:schemeClr val="tx1"/>
                </a:solidFill>
              </a:rPr>
              <a:t>.), </a:t>
            </a:r>
            <a:r>
              <a:rPr lang="fr-FR" i="1" dirty="0">
                <a:solidFill>
                  <a:schemeClr val="tx1"/>
                </a:solidFill>
              </a:rPr>
              <a:t>The nature of leadership</a:t>
            </a:r>
            <a:r>
              <a:rPr lang="fr-FR" dirty="0">
                <a:solidFill>
                  <a:schemeClr val="tx1"/>
                </a:solidFill>
              </a:rPr>
              <a:t> (pp. 256–288). Sage Publications.</a:t>
            </a:r>
          </a:p>
          <a:p>
            <a:endParaRPr lang="fr-FR" dirty="0">
              <a:solidFill>
                <a:schemeClr val="tx1"/>
              </a:solidFill>
            </a:endParaRPr>
          </a:p>
          <a:p>
            <a:r>
              <a:rPr lang="fr-FR" dirty="0">
                <a:solidFill>
                  <a:schemeClr val="tx1"/>
                </a:solidFill>
              </a:rPr>
              <a:t>Bass, B. M., &amp; </a:t>
            </a:r>
            <a:r>
              <a:rPr lang="fr-FR" dirty="0" err="1">
                <a:solidFill>
                  <a:schemeClr val="tx1"/>
                </a:solidFill>
              </a:rPr>
              <a:t>Riggio</a:t>
            </a:r>
            <a:r>
              <a:rPr lang="fr-FR" dirty="0">
                <a:solidFill>
                  <a:schemeClr val="tx1"/>
                </a:solidFill>
              </a:rPr>
              <a:t>, R. E. (2005). </a:t>
            </a:r>
            <a:r>
              <a:rPr lang="fr-FR" i="1" dirty="0" err="1">
                <a:solidFill>
                  <a:schemeClr val="tx1"/>
                </a:solidFill>
              </a:rPr>
              <a:t>Transformational</a:t>
            </a:r>
            <a:r>
              <a:rPr lang="fr-FR" i="1" dirty="0">
                <a:solidFill>
                  <a:schemeClr val="tx1"/>
                </a:solidFill>
              </a:rPr>
              <a:t> Leadership</a:t>
            </a:r>
            <a:r>
              <a:rPr lang="fr-FR" dirty="0">
                <a:solidFill>
                  <a:schemeClr val="tx1"/>
                </a:solidFill>
              </a:rPr>
              <a:t>. Psychology </a:t>
            </a:r>
            <a:r>
              <a:rPr lang="fr-FR" dirty="0" err="1">
                <a:solidFill>
                  <a:schemeClr val="tx1"/>
                </a:solidFill>
              </a:rPr>
              <a:t>Press</a:t>
            </a:r>
            <a:r>
              <a:rPr lang="fr-FR" dirty="0">
                <a:solidFill>
                  <a:schemeClr val="tx1"/>
                </a:solidFill>
              </a:rPr>
              <a:t>. </a:t>
            </a:r>
            <a:r>
              <a:rPr lang="fr-FR" u="sng" dirty="0">
                <a:solidFill>
                  <a:schemeClr val="tx1"/>
                </a:solidFill>
                <a:hlinkClick r:id="rId3">
                  <a:extLst>
                    <a:ext uri="{A12FA001-AC4F-418D-AE19-62706E023703}">
                      <ahyp:hlinkClr xmlns:ahyp="http://schemas.microsoft.com/office/drawing/2018/hyperlinkcolor" val="tx"/>
                    </a:ext>
                  </a:extLst>
                </a:hlinkClick>
              </a:rPr>
              <a:t>https://doi.org/10.4324/9781410617095</a:t>
            </a:r>
            <a:endParaRPr lang="fr-FR" dirty="0">
              <a:solidFill>
                <a:schemeClr val="tx1"/>
              </a:solidFill>
            </a:endParaRPr>
          </a:p>
          <a:p>
            <a:r>
              <a:rPr lang="fr-FR" dirty="0">
                <a:solidFill>
                  <a:schemeClr val="tx1"/>
                </a:solidFill>
              </a:rPr>
              <a:t>Bélanger, N., &amp; Duchesne, H. (</a:t>
            </a:r>
            <a:r>
              <a:rPr lang="fr-FR" dirty="0" err="1">
                <a:solidFill>
                  <a:schemeClr val="tx1"/>
                </a:solidFill>
              </a:rPr>
              <a:t>Eds</a:t>
            </a:r>
            <a:r>
              <a:rPr lang="fr-FR" dirty="0">
                <a:solidFill>
                  <a:schemeClr val="tx1"/>
                </a:solidFill>
              </a:rPr>
              <a:t>.). (2011). </a:t>
            </a:r>
            <a:r>
              <a:rPr lang="fr-FR" i="1" dirty="0">
                <a:solidFill>
                  <a:schemeClr val="tx1"/>
                </a:solidFill>
              </a:rPr>
              <a:t>Des écoles en mouvement : inclusion d'élèves en situation de handicap ou éprouvant des difficultés à l'école</a:t>
            </a:r>
            <a:r>
              <a:rPr lang="fr-FR" dirty="0">
                <a:solidFill>
                  <a:schemeClr val="tx1"/>
                </a:solidFill>
              </a:rPr>
              <a:t>. </a:t>
            </a:r>
            <a:r>
              <a:rPr lang="fr-FR" dirty="0" err="1">
                <a:solidFill>
                  <a:schemeClr val="tx1"/>
                </a:solidFill>
              </a:rPr>
              <a:t>University</a:t>
            </a:r>
            <a:r>
              <a:rPr lang="fr-FR" dirty="0">
                <a:solidFill>
                  <a:schemeClr val="tx1"/>
                </a:solidFill>
              </a:rPr>
              <a:t> of Ottawa </a:t>
            </a:r>
            <a:r>
              <a:rPr lang="fr-FR" dirty="0" err="1">
                <a:solidFill>
                  <a:schemeClr val="tx1"/>
                </a:solidFill>
              </a:rPr>
              <a:t>Press</a:t>
            </a:r>
            <a:r>
              <a:rPr lang="fr-FR" dirty="0">
                <a:solidFill>
                  <a:schemeClr val="tx1"/>
                </a:solidFill>
              </a:rPr>
              <a:t>.</a:t>
            </a:r>
          </a:p>
          <a:p>
            <a:endParaRPr lang="fr-FR" dirty="0">
              <a:solidFill>
                <a:schemeClr val="tx1"/>
              </a:solidFill>
            </a:endParaRPr>
          </a:p>
          <a:p>
            <a:r>
              <a:rPr lang="fr-FR" dirty="0">
                <a:solidFill>
                  <a:schemeClr val="tx1"/>
                </a:solidFill>
              </a:rPr>
              <a:t>Blanc, A. (2006). </a:t>
            </a:r>
            <a:r>
              <a:rPr lang="fr-FR" i="1" dirty="0">
                <a:solidFill>
                  <a:schemeClr val="tx1"/>
                </a:solidFill>
              </a:rPr>
              <a:t>Le handicap ou le désordre des apparences</a:t>
            </a:r>
            <a:r>
              <a:rPr lang="fr-FR" dirty="0">
                <a:solidFill>
                  <a:schemeClr val="tx1"/>
                </a:solidFill>
              </a:rPr>
              <a:t>. Armand Colin.</a:t>
            </a:r>
          </a:p>
          <a:p>
            <a:r>
              <a:rPr lang="fr-FR" dirty="0">
                <a:solidFill>
                  <a:schemeClr val="tx1"/>
                </a:solidFill>
              </a:rPr>
              <a:t>Brasseur, P. (2021). « Handicap ». In </a:t>
            </a:r>
            <a:r>
              <a:rPr lang="fr-FR" i="1" dirty="0">
                <a:solidFill>
                  <a:schemeClr val="tx1"/>
                </a:solidFill>
              </a:rPr>
              <a:t>Encyclopédie critique du genre</a:t>
            </a:r>
            <a:r>
              <a:rPr lang="fr-FR" dirty="0">
                <a:solidFill>
                  <a:schemeClr val="tx1"/>
                </a:solidFill>
              </a:rPr>
              <a:t> (pp. 340–354). La Découverte.</a:t>
            </a:r>
          </a:p>
          <a:p>
            <a:endParaRPr lang="fr-FR" dirty="0">
              <a:solidFill>
                <a:schemeClr val="tx1"/>
              </a:solidFill>
            </a:endParaRPr>
          </a:p>
          <a:p>
            <a:r>
              <a:rPr lang="fr-FR" dirty="0">
                <a:solidFill>
                  <a:schemeClr val="tx1"/>
                </a:solidFill>
              </a:rPr>
              <a:t>ANPH. (2021). </a:t>
            </a:r>
            <a:r>
              <a:rPr lang="fr-FR" i="1" dirty="0">
                <a:solidFill>
                  <a:schemeClr val="tx1"/>
                </a:solidFill>
              </a:rPr>
              <a:t>Stratégie nationale du handicap 2021–2025</a:t>
            </a:r>
            <a:r>
              <a:rPr lang="fr-FR" dirty="0">
                <a:solidFill>
                  <a:schemeClr val="tx1"/>
                </a:solidFill>
              </a:rPr>
              <a:t>. </a:t>
            </a:r>
            <a:r>
              <a:rPr lang="fr-FR" u="sng" dirty="0">
                <a:solidFill>
                  <a:schemeClr val="tx1"/>
                </a:solidFill>
                <a:hlinkClick r:id="rId4">
                  <a:extLst>
                    <a:ext uri="{A12FA001-AC4F-418D-AE19-62706E023703}">
                      <ahyp:hlinkClr xmlns:ahyp="http://schemas.microsoft.com/office/drawing/2018/hyperlinkcolor" val="tx"/>
                    </a:ext>
                  </a:extLst>
                </a:hlinkClick>
              </a:rPr>
              <a:t>https://www.anph.dj/wp-content/uploads/2021/10/SNH2021-2025Version-Finale30092021.pdf</a:t>
            </a:r>
            <a:endParaRPr lang="fr-FR" u="sng" dirty="0">
              <a:solidFill>
                <a:schemeClr val="tx1"/>
              </a:solidFill>
            </a:endParaRPr>
          </a:p>
          <a:p>
            <a:endParaRPr lang="fr-FR" dirty="0">
              <a:solidFill>
                <a:schemeClr val="tx1"/>
              </a:solidFill>
            </a:endParaRPr>
          </a:p>
          <a:p>
            <a:r>
              <a:rPr lang="fr-FR" dirty="0">
                <a:solidFill>
                  <a:schemeClr val="tx1"/>
                </a:solidFill>
              </a:rPr>
              <a:t>Convention relative aux droits des personnes handicapées (CDPH), article 1er. ONU, 2006</a:t>
            </a:r>
          </a:p>
          <a:p>
            <a:endParaRPr lang="fr-FR" dirty="0">
              <a:solidFill>
                <a:schemeClr val="tx1"/>
              </a:solidFill>
            </a:endParaRPr>
          </a:p>
          <a:p>
            <a:pPr marL="457200" indent="-317500">
              <a:buClr>
                <a:schemeClr val="dk1"/>
              </a:buClr>
              <a:buSzPts val="1400"/>
              <a:buFont typeface="Arial"/>
              <a:buChar char="●"/>
            </a:pPr>
            <a:endParaRPr lang="fr-FR" sz="18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0251FD3B-16C6-A9E3-D207-3EA0DB894860}"/>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4E48917-86E3-6A69-E4CB-A8162157DF5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FE804E53-9663-97EA-7A78-4D20DA3E800E}"/>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3E8AE511-54F7-A1C9-830A-79F97B7B5A78}"/>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A514C158-1AE0-559C-C307-92A4AD455EBD}"/>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66B31435-E381-F49C-A3B8-4263F05203CD}"/>
                  </a:ext>
                </a:extLst>
              </p:cNvPr>
              <p:cNvPicPr>
                <a:picLocks noChangeAspect="1"/>
              </p:cNvPicPr>
              <p:nvPr/>
            </p:nvPicPr>
            <p:blipFill>
              <a:blip r:embed="rId5"/>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33270F74-AEBF-FA96-00E0-17323D7C541A}"/>
                  </a:ext>
                </a:extLst>
              </p:cNvPr>
              <p:cNvPicPr>
                <a:picLocks noChangeAspect="1"/>
              </p:cNvPicPr>
              <p:nvPr/>
            </p:nvPicPr>
            <p:blipFill>
              <a:blip r:embed="rId6"/>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E1F54805-2747-E220-8778-E7F869C491D4}"/>
                  </a:ext>
                </a:extLst>
              </p:cNvPr>
              <p:cNvPicPr>
                <a:picLocks noChangeAspect="1"/>
              </p:cNvPicPr>
              <p:nvPr/>
            </p:nvPicPr>
            <p:blipFill>
              <a:blip r:embed="rId7"/>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78F0B358-B4D4-25A9-1B0B-D5D648733A6C}"/>
                </a:ext>
              </a:extLst>
            </p:cNvPr>
            <p:cNvPicPr>
              <a:picLocks noChangeAspect="1"/>
            </p:cNvPicPr>
            <p:nvPr/>
          </p:nvPicPr>
          <p:blipFill>
            <a:blip r:embed="rId8"/>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D9391B-F663-4A6D-9534-D532645D1CB4}"/>
                </a:ext>
              </a:extLst>
            </p:cNvPr>
            <p:cNvPicPr>
              <a:picLocks noChangeAspect="1"/>
            </p:cNvPicPr>
            <p:nvPr/>
          </p:nvPicPr>
          <p:blipFill>
            <a:blip r:embed="rId9"/>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716623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B8B35392-F11C-987B-9B93-F9F9DAC72F8F}"/>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17916CE4-8A58-B6C9-B2D3-D8A117401CC6}"/>
              </a:ext>
            </a:extLst>
          </p:cNvPr>
          <p:cNvSpPr txBox="1">
            <a:spLocks noGrp="1"/>
          </p:cNvSpPr>
          <p:nvPr>
            <p:ph type="title"/>
          </p:nvPr>
        </p:nvSpPr>
        <p:spPr>
          <a:xfrm>
            <a:off x="1426799" y="1770281"/>
            <a:ext cx="6290401" cy="585900"/>
          </a:xfrm>
          <a:prstGeom prst="rect">
            <a:avLst/>
          </a:prstGeom>
        </p:spPr>
        <p:txBody>
          <a:bodyPr spcFirstLastPara="1" wrap="square" lIns="91425" tIns="91425" rIns="91425" bIns="91425" anchor="t" anchorCtr="0">
            <a:noAutofit/>
          </a:bodyPr>
          <a:lstStyle/>
          <a:p>
            <a:pPr lvl="0"/>
            <a:r>
              <a:rPr lang="fr-FR" dirty="0">
                <a:latin typeface="Noto Sans Black" panose="020B0502040504020204" pitchFamily="34" charset="0"/>
                <a:ea typeface="Noto Sans Black" panose="020B0502040504020204" pitchFamily="34" charset="0"/>
                <a:cs typeface="Noto Sans Black" panose="020B0502040504020204" pitchFamily="34" charset="0"/>
              </a:rPr>
              <a:t>Merci pour votre attention </a:t>
            </a:r>
          </a:p>
        </p:txBody>
      </p:sp>
      <p:grpSp>
        <p:nvGrpSpPr>
          <p:cNvPr id="3" name="Groupe 2">
            <a:extLst>
              <a:ext uri="{FF2B5EF4-FFF2-40B4-BE49-F238E27FC236}">
                <a16:creationId xmlns:a16="http://schemas.microsoft.com/office/drawing/2014/main" id="{7AB332E6-85D1-0F23-DBC5-A1C7286CB343}"/>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23EF13D-95C2-E767-9F9F-B927DF41D0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DABF18B-A4A9-0319-BEE8-5AA7FC21CE7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F3E54894-22EB-5D39-76C4-C57340B52BD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502E510-5650-0824-9867-A13733FAB27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707EE5CF-FC61-7CE2-32D8-7C362A22A24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E27065F-5441-C20E-763B-363A31C20A2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775A1D3-194C-DB40-8E2A-3E96B4E02E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41C880E-EEC0-6670-8547-BC5C5F7BAFD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138454D-B0F9-5843-F490-283AE01D75E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91464102"/>
      </p:ext>
    </p:extLst>
  </p:cSld>
  <p:clrMapOvr>
    <a:masterClrMapping/>
  </p:clrMapOvr>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3BA22B-D530-4C61-B1F0-73057EF0B9D0}">
  <ds:schemaRefs>
    <ds:schemaRef ds:uri="7445f74b-5921-4478-9aa1-9c5305656e61"/>
    <ds:schemaRef ds:uri="http://schemas.microsoft.com/office/2006/metadata/properties"/>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945E140F-4097-4B10-94A1-4DFAF25B4045}">
  <ds:schemaRefs>
    <ds:schemaRef ds:uri="http://schemas.microsoft.com/sharepoint/v3/contenttype/forms"/>
  </ds:schemaRefs>
</ds:datastoreItem>
</file>

<file path=customXml/itemProps3.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1511</TotalTime>
  <Words>3573</Words>
  <Application>Microsoft Office PowerPoint</Application>
  <PresentationFormat>Affichage à l'écran (16:9)</PresentationFormat>
  <Paragraphs>200</Paragraphs>
  <Slides>24</Slides>
  <Notes>24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24</vt:i4>
      </vt:variant>
    </vt:vector>
  </HeadingPairs>
  <TitlesOfParts>
    <vt:vector size="35" baseType="lpstr">
      <vt:lpstr>Wingdings</vt:lpstr>
      <vt:lpstr>Noto Sans SemiBold</vt:lpstr>
      <vt:lpstr>Raleway</vt:lpstr>
      <vt:lpstr>Arial</vt:lpstr>
      <vt:lpstr>Open Sans ExtraBold</vt:lpstr>
      <vt:lpstr>Bebas Neue</vt:lpstr>
      <vt:lpstr>Anaheim</vt:lpstr>
      <vt:lpstr>Noto Sans Black</vt:lpstr>
      <vt:lpstr>Roboto Condensed Light</vt:lpstr>
      <vt:lpstr>Noto Sans Light</vt:lpstr>
      <vt:lpstr>Blaue Kreise &amp; Farbverläufe - Durchbruch by Slidesgo</vt:lpstr>
      <vt:lpstr>Journées nationales de l'innovation et de la recherche-action</vt:lpstr>
      <vt:lpstr>1</vt:lpstr>
      <vt:lpstr>Présentation PowerPoint</vt:lpstr>
      <vt:lpstr>Contexte</vt:lpstr>
      <vt:lpstr>Contexte</vt:lpstr>
      <vt:lpstr>Présentation PowerPoint</vt:lpstr>
      <vt:lpstr>3</vt:lpstr>
      <vt:lpstr>Objectifs</vt:lpstr>
      <vt:lpstr>Cadre théorique et conceptuel</vt:lpstr>
      <vt:lpstr>Présentation PowerPoint</vt:lpstr>
      <vt:lpstr>Méthodologie</vt:lpstr>
      <vt:lpstr>Présentation PowerPoint</vt:lpstr>
      <vt:lpstr>Présentation PowerPoint</vt:lpstr>
      <vt:lpstr>6</vt:lpstr>
      <vt:lpstr>Présentation PowerPoint</vt:lpstr>
      <vt:lpstr>Présentation PowerPoint</vt:lpstr>
      <vt:lpstr>7</vt:lpstr>
      <vt:lpstr>Présentation PowerPoint</vt:lpstr>
      <vt:lpstr>Présentation PowerPoint</vt:lpstr>
      <vt:lpstr>Présentation PowerPoint</vt:lpstr>
      <vt:lpstr>Références</vt:lpstr>
      <vt:lpstr>Présentation PowerPoint</vt:lpstr>
      <vt:lpstr>Présentation PowerPoint</vt:lpstr>
      <vt:lpstr>Merci pour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hp</dc:creator>
  <cp:lastModifiedBy>Zam-Zam Aden</cp:lastModifiedBy>
  <cp:revision>52</cp:revision>
  <cp:lastPrinted>2025-10-04T11:16:24Z</cp:lastPrinted>
  <dcterms:modified xsi:type="dcterms:W3CDTF">2025-10-04T13:45:34Z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