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4"/>
  </p:sldMasterIdLst>
  <p:notesMasterIdLst>
    <p:notesMasterId r:id="rId48"/>
  </p:notesMasterIdLst>
  <p:handoutMasterIdLst>
    <p:handoutMasterId r:id="rId49"/>
  </p:handoutMasterIdLst>
  <p:sldIdLst>
    <p:sldId id="372" r:id="rId5"/>
    <p:sldId id="305" r:id="rId6"/>
    <p:sldId id="257" r:id="rId7"/>
    <p:sldId id="268" r:id="rId8"/>
    <p:sldId id="259" r:id="rId9"/>
    <p:sldId id="272" r:id="rId10"/>
    <p:sldId id="307" r:id="rId11"/>
    <p:sldId id="303" r:id="rId12"/>
    <p:sldId id="356" r:id="rId13"/>
    <p:sldId id="318" r:id="rId14"/>
    <p:sldId id="358" r:id="rId15"/>
    <p:sldId id="267" r:id="rId16"/>
    <p:sldId id="333" r:id="rId17"/>
    <p:sldId id="269" r:id="rId18"/>
    <p:sldId id="359" r:id="rId19"/>
    <p:sldId id="308" r:id="rId20"/>
    <p:sldId id="327" r:id="rId21"/>
    <p:sldId id="270" r:id="rId22"/>
    <p:sldId id="360" r:id="rId23"/>
    <p:sldId id="347" r:id="rId24"/>
    <p:sldId id="357" r:id="rId25"/>
    <p:sldId id="367" r:id="rId26"/>
    <p:sldId id="335" r:id="rId27"/>
    <p:sldId id="342" r:id="rId28"/>
    <p:sldId id="337" r:id="rId29"/>
    <p:sldId id="364" r:id="rId30"/>
    <p:sldId id="344" r:id="rId31"/>
    <p:sldId id="355" r:id="rId32"/>
    <p:sldId id="354" r:id="rId33"/>
    <p:sldId id="325" r:id="rId34"/>
    <p:sldId id="341" r:id="rId35"/>
    <p:sldId id="368" r:id="rId36"/>
    <p:sldId id="310" r:id="rId37"/>
    <p:sldId id="290" r:id="rId38"/>
    <p:sldId id="371" r:id="rId39"/>
    <p:sldId id="309" r:id="rId40"/>
    <p:sldId id="292" r:id="rId41"/>
    <p:sldId id="312" r:id="rId42"/>
    <p:sldId id="313" r:id="rId43"/>
    <p:sldId id="314" r:id="rId44"/>
    <p:sldId id="315" r:id="rId45"/>
    <p:sldId id="316" r:id="rId46"/>
    <p:sldId id="370" r:id="rId47"/>
  </p:sldIdLst>
  <p:sldSz cx="9144000" cy="5143500" type="screen16x9"/>
  <p:notesSz cx="6858000" cy="9144000"/>
  <p:embeddedFontLst>
    <p:embeddedFont>
      <p:font typeface="Anaheim" panose="020B0604020202020204" charset="0"/>
      <p:regular r:id="rId50"/>
      <p:bold r:id="rId51"/>
    </p:embeddedFont>
    <p:embeddedFont>
      <p:font typeface="Bebas Neue" panose="020F0502020204030204" pitchFamily="34" charset="0"/>
      <p:regular r:id="rId52"/>
    </p:embeddedFont>
    <p:embeddedFont>
      <p:font typeface="Noto Sans" panose="020B0502040504020204" pitchFamily="34" charset="0"/>
      <p:regular r:id="rId53"/>
      <p:bold r:id="rId54"/>
      <p:italic r:id="rId55"/>
      <p:boldItalic r:id="rId56"/>
    </p:embeddedFont>
    <p:embeddedFont>
      <p:font typeface="Noto Sans Black" panose="020B0502040504020204" pitchFamily="34" charset="0"/>
      <p:bold r:id="rId57"/>
      <p:boldItalic r:id="rId58"/>
    </p:embeddedFont>
    <p:embeddedFont>
      <p:font typeface="Noto Sans Light" panose="020B0502040504020204" pitchFamily="34" charset="0"/>
      <p:regular r:id="rId59"/>
      <p:bold r:id="rId60"/>
      <p:italic r:id="rId61"/>
      <p:boldItalic r:id="rId62"/>
    </p:embeddedFont>
    <p:embeddedFont>
      <p:font typeface="Noto Sans Medium" panose="020B0502040504020204" pitchFamily="34" charset="0"/>
      <p:regular r:id="rId63"/>
      <p:bold r:id="rId64"/>
      <p:italic r:id="rId65"/>
      <p:boldItalic r:id="rId66"/>
    </p:embeddedFont>
    <p:embeddedFont>
      <p:font typeface="Noto Sans SemiBold" panose="020B0502040504020204" pitchFamily="34" charset="0"/>
      <p:regular r:id="rId67"/>
      <p:bold r:id="rId68"/>
      <p:italic r:id="rId69"/>
      <p:boldItalic r:id="rId70"/>
    </p:embeddedFont>
    <p:embeddedFont>
      <p:font typeface="Open Sans ExtraBold" panose="020B0906030804020204" pitchFamily="34" charset="0"/>
      <p:bold r:id="rId71"/>
      <p:boldItalic r:id="rId72"/>
    </p:embeddedFont>
    <p:embeddedFont>
      <p:font typeface="Raleway" panose="020F0502020204030204" pitchFamily="2" charset="0"/>
      <p:regular r:id="rId73"/>
      <p:bold r:id="rId74"/>
      <p:italic r:id="rId75"/>
      <p:boldItalic r:id="rId76"/>
    </p:embeddedFont>
    <p:embeddedFont>
      <p:font typeface="Roboto Condensed Light" panose="020F0502020204030204" pitchFamily="2" charset="0"/>
      <p:regular r:id="rId77"/>
      <p: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5"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4E36B"/>
    <a:srgbClr val="F5B1B1"/>
    <a:srgbClr val="A0CFFE"/>
    <a:srgbClr val="CDABFF"/>
    <a:srgbClr val="D8F3BF"/>
    <a:srgbClr val="CEEAB0"/>
    <a:srgbClr val="EBE862"/>
    <a:srgbClr val="FFCAC9"/>
    <a:srgbClr val="F69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7CE1AF-7680-4D0D-A333-E539F5D6D617}">
  <a:tblStyle styleId="{6E7CE1AF-7680-4D0D-A333-E539F5D6D61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1"/>
    <p:restoredTop sz="94248" autoAdjust="0"/>
  </p:normalViewPr>
  <p:slideViewPr>
    <p:cSldViewPr snapToGrid="0" showGuides="1">
      <p:cViewPr varScale="1">
        <p:scale>
          <a:sx n="103" d="100"/>
          <a:sy n="103" d="100"/>
        </p:scale>
        <p:origin x="782" y="72"/>
      </p:cViewPr>
      <p:guideLst>
        <p:guide orient="horz" pos="1665"/>
        <p:guide pos="2857"/>
      </p:guideLst>
    </p:cSldViewPr>
  </p:slideViewPr>
  <p:notesTextViewPr>
    <p:cViewPr>
      <p:scale>
        <a:sx n="1" d="1"/>
        <a:sy n="1" d="1"/>
      </p:scale>
      <p:origin x="0" y="0"/>
    </p:cViewPr>
  </p:notesTextViewPr>
  <p:notesViewPr>
    <p:cSldViewPr snapToGrid="0" showGuides="1">
      <p:cViewPr varScale="1">
        <p:scale>
          <a:sx n="81" d="100"/>
          <a:sy n="81" d="100"/>
        </p:scale>
        <p:origin x="402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4.fntdata"/><Relationship Id="rId68" Type="http://schemas.openxmlformats.org/officeDocument/2006/relationships/font" Target="fonts/font19.fntdata"/><Relationship Id="rId76" Type="http://schemas.openxmlformats.org/officeDocument/2006/relationships/font" Target="fonts/font27.fntdata"/><Relationship Id="rId7" Type="http://schemas.openxmlformats.org/officeDocument/2006/relationships/slide" Target="slides/slide3.xml"/><Relationship Id="rId71" Type="http://schemas.openxmlformats.org/officeDocument/2006/relationships/font" Target="fonts/font22.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74" Type="http://schemas.openxmlformats.org/officeDocument/2006/relationships/font" Target="fonts/font25.fntdata"/><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12.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73" Type="http://schemas.openxmlformats.org/officeDocument/2006/relationships/font" Target="fonts/font24.fntdata"/><Relationship Id="rId78" Type="http://schemas.openxmlformats.org/officeDocument/2006/relationships/font" Target="fonts/font29.fnt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font" Target="fonts/font20.fntdata"/><Relationship Id="rId77" Type="http://schemas.openxmlformats.org/officeDocument/2006/relationships/font" Target="fonts/font28.fntdata"/><Relationship Id="rId8" Type="http://schemas.openxmlformats.org/officeDocument/2006/relationships/slide" Target="slides/slide4.xml"/><Relationship Id="rId51" Type="http://schemas.openxmlformats.org/officeDocument/2006/relationships/font" Target="fonts/font2.fntdata"/><Relationship Id="rId72" Type="http://schemas.openxmlformats.org/officeDocument/2006/relationships/font" Target="fonts/font23.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font" Target="fonts/font21.fntdata"/><Relationship Id="rId75" Type="http://schemas.openxmlformats.org/officeDocument/2006/relationships/font" Target="fonts/font26.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57" Type="http://schemas.openxmlformats.org/officeDocument/2006/relationships/font" Target="fonts/font8.fntdata"/></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CRAPE\CRAPE%2025_26\Journ&#233;e%2005%20et%2006%20oct%2025\%25%20categorie%20graphiqu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CRAPE\CRAPE%2025_26\Journ&#233;e%2005%20et%2006%20oct%2025\%25%20categorie%20graphiqu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P\Desktop\CRAPE\CRAPE%2025_26\Journ&#233;e%2005%20et%2006%20oct%2025\%25%20categorie%20graphiqu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P\Desktop\CRAPE\CRAPE%2025_26\Journ&#233;e%2005%20et%2006%20oct%2025\%25%20categorie%20graphiqu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P\Desktop\CRAPE\CRAPE%2025_26\Journ&#233;e%2005%20et%2006%20oct%2025\%25%20categorie%20graphiqu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P\Desktop\CRAPE\CRAPE%2025_26\Journ&#233;e%2005%20et%2006%20oct%2025\%25%20categorie%20graphique.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 maquette 2+1'!$B$48</c:f>
              <c:strCache>
                <c:ptCount val="1"/>
                <c:pt idx="0">
                  <c:v>Maquette 2014</c:v>
                </c:pt>
              </c:strCache>
            </c:strRef>
          </c:tx>
          <c:spPr>
            <a:solidFill>
              <a:srgbClr val="F5B1B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maquette 2+1'!$A$49:$A$54</c:f>
              <c:strCache>
                <c:ptCount val="6"/>
                <c:pt idx="0">
                  <c:v>DF</c:v>
                </c:pt>
                <c:pt idx="1">
                  <c:v>DS</c:v>
                </c:pt>
                <c:pt idx="2">
                  <c:v>DC</c:v>
                </c:pt>
                <c:pt idx="3">
                  <c:v>DCOSEC</c:v>
                </c:pt>
                <c:pt idx="4">
                  <c:v>EN</c:v>
                </c:pt>
                <c:pt idx="5">
                  <c:v>AMS</c:v>
                </c:pt>
              </c:strCache>
            </c:strRef>
          </c:cat>
          <c:val>
            <c:numRef>
              <c:f>'% maquette 2+1'!$B$49:$B$54</c:f>
              <c:numCache>
                <c:formatCode>0.00%</c:formatCode>
                <c:ptCount val="6"/>
                <c:pt idx="0">
                  <c:v>9.4444444444444442E-2</c:v>
                </c:pt>
                <c:pt idx="1">
                  <c:v>0.67222222222222228</c:v>
                </c:pt>
                <c:pt idx="2">
                  <c:v>8.3333333333333329E-2</c:v>
                </c:pt>
                <c:pt idx="3">
                  <c:v>0.15</c:v>
                </c:pt>
                <c:pt idx="4">
                  <c:v>8.3333333333333329E-2</c:v>
                </c:pt>
                <c:pt idx="5">
                  <c:v>0.22777777777777777</c:v>
                </c:pt>
              </c:numCache>
            </c:numRef>
          </c:val>
          <c:extLst>
            <c:ext xmlns:c16="http://schemas.microsoft.com/office/drawing/2014/chart" uri="{C3380CC4-5D6E-409C-BE32-E72D297353CC}">
              <c16:uniqueId val="{00000000-5D1F-4F36-B17A-7D4E16A8EC38}"/>
            </c:ext>
          </c:extLst>
        </c:ser>
        <c:ser>
          <c:idx val="1"/>
          <c:order val="1"/>
          <c:tx>
            <c:strRef>
              <c:f>'% maquette 2+1'!$C$48</c:f>
              <c:strCache>
                <c:ptCount val="1"/>
                <c:pt idx="0">
                  <c:v>Littérature</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maquette 2+1'!$A$49:$A$54</c:f>
              <c:strCache>
                <c:ptCount val="6"/>
                <c:pt idx="0">
                  <c:v>DF</c:v>
                </c:pt>
                <c:pt idx="1">
                  <c:v>DS</c:v>
                </c:pt>
                <c:pt idx="2">
                  <c:v>DC</c:v>
                </c:pt>
                <c:pt idx="3">
                  <c:v>DCOSEC</c:v>
                </c:pt>
                <c:pt idx="4">
                  <c:v>EN</c:v>
                </c:pt>
                <c:pt idx="5">
                  <c:v>AMS</c:v>
                </c:pt>
              </c:strCache>
            </c:strRef>
          </c:cat>
          <c:val>
            <c:numRef>
              <c:f>'% maquette 2+1'!$C$49:$C$54</c:f>
              <c:numCache>
                <c:formatCode>0.00%</c:formatCode>
                <c:ptCount val="6"/>
                <c:pt idx="0">
                  <c:v>0.2</c:v>
                </c:pt>
                <c:pt idx="1">
                  <c:v>0.5</c:v>
                </c:pt>
                <c:pt idx="2">
                  <c:v>0.1</c:v>
                </c:pt>
                <c:pt idx="3">
                  <c:v>0.2</c:v>
                </c:pt>
                <c:pt idx="4">
                  <c:v>0.15</c:v>
                </c:pt>
                <c:pt idx="5">
                  <c:v>0.2</c:v>
                </c:pt>
              </c:numCache>
            </c:numRef>
          </c:val>
          <c:extLst>
            <c:ext xmlns:c16="http://schemas.microsoft.com/office/drawing/2014/chart" uri="{C3380CC4-5D6E-409C-BE32-E72D297353CC}">
              <c16:uniqueId val="{00000001-5D1F-4F36-B17A-7D4E16A8EC38}"/>
            </c:ext>
          </c:extLst>
        </c:ser>
        <c:dLbls>
          <c:showLegendKey val="0"/>
          <c:showVal val="0"/>
          <c:showCatName val="0"/>
          <c:showSerName val="0"/>
          <c:showPercent val="0"/>
          <c:showBubbleSize val="0"/>
        </c:dLbls>
        <c:gapWidth val="100"/>
        <c:overlap val="-24"/>
        <c:axId val="1790353743"/>
        <c:axId val="1790349423"/>
      </c:barChart>
      <c:catAx>
        <c:axId val="17903537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1790349423"/>
        <c:crosses val="autoZero"/>
        <c:auto val="1"/>
        <c:lblAlgn val="ctr"/>
        <c:lblOffset val="100"/>
        <c:noMultiLvlLbl val="0"/>
      </c:catAx>
      <c:valAx>
        <c:axId val="1790349423"/>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17903537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legend>
    <c:plotVisOnly val="1"/>
    <c:dispBlanksAs val="gap"/>
    <c:showDLblsOverMax val="0"/>
  </c:chart>
  <c:spPr>
    <a:noFill/>
    <a:ln>
      <a:noFill/>
    </a:ln>
    <a:effectLst/>
  </c:spPr>
  <c:txPr>
    <a:bodyPr/>
    <a:lstStyle/>
    <a:p>
      <a:pPr>
        <a:defRPr>
          <a:solidFill>
            <a:srgbClr val="000000"/>
          </a:solidFill>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'evol nbr D par cat'!$A$81</c:f>
              <c:strCache>
                <c:ptCount val="1"/>
                <c:pt idx="0">
                  <c:v>DF</c:v>
                </c:pt>
              </c:strCache>
            </c:strRef>
          </c:tx>
          <c:spPr>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cat'!$B$80:$G$80</c:f>
              <c:strCache>
                <c:ptCount val="6"/>
                <c:pt idx="0">
                  <c:v>S1</c:v>
                </c:pt>
                <c:pt idx="1">
                  <c:v>S2</c:v>
                </c:pt>
                <c:pt idx="2">
                  <c:v>S3</c:v>
                </c:pt>
                <c:pt idx="3">
                  <c:v>S4</c:v>
                </c:pt>
                <c:pt idx="4">
                  <c:v>S5</c:v>
                </c:pt>
                <c:pt idx="5">
                  <c:v>S6</c:v>
                </c:pt>
              </c:strCache>
            </c:strRef>
          </c:cat>
          <c:val>
            <c:numRef>
              <c:f>'evol nbr D par cat'!$B$81:$G$81</c:f>
              <c:numCache>
                <c:formatCode>0.00%</c:formatCode>
                <c:ptCount val="6"/>
                <c:pt idx="0">
                  <c:v>0.23333333333333334</c:v>
                </c:pt>
                <c:pt idx="1">
                  <c:v>0.13333333333333333</c:v>
                </c:pt>
                <c:pt idx="2">
                  <c:v>0.13333333333333333</c:v>
                </c:pt>
                <c:pt idx="3">
                  <c:v>0</c:v>
                </c:pt>
                <c:pt idx="4">
                  <c:v>6.6666666666666666E-2</c:v>
                </c:pt>
                <c:pt idx="5">
                  <c:v>0</c:v>
                </c:pt>
              </c:numCache>
            </c:numRef>
          </c:val>
          <c:extLst>
            <c:ext xmlns:c16="http://schemas.microsoft.com/office/drawing/2014/chart" uri="{C3380CC4-5D6E-409C-BE32-E72D297353CC}">
              <c16:uniqueId val="{00000000-777E-400A-90CF-896D609984AE}"/>
            </c:ext>
          </c:extLst>
        </c:ser>
        <c:ser>
          <c:idx val="1"/>
          <c:order val="1"/>
          <c:tx>
            <c:strRef>
              <c:f>'evol nbr D par cat'!$A$82</c:f>
              <c:strCache>
                <c:ptCount val="1"/>
                <c:pt idx="0">
                  <c:v>DS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cat'!$B$80:$G$80</c:f>
              <c:strCache>
                <c:ptCount val="6"/>
                <c:pt idx="0">
                  <c:v>S1</c:v>
                </c:pt>
                <c:pt idx="1">
                  <c:v>S2</c:v>
                </c:pt>
                <c:pt idx="2">
                  <c:v>S3</c:v>
                </c:pt>
                <c:pt idx="3">
                  <c:v>S4</c:v>
                </c:pt>
                <c:pt idx="4">
                  <c:v>S5</c:v>
                </c:pt>
                <c:pt idx="5">
                  <c:v>S6</c:v>
                </c:pt>
              </c:strCache>
            </c:strRef>
          </c:cat>
          <c:val>
            <c:numRef>
              <c:f>'evol nbr D par cat'!$B$82:$G$82</c:f>
              <c:numCache>
                <c:formatCode>0.00%</c:formatCode>
                <c:ptCount val="6"/>
                <c:pt idx="0">
                  <c:v>0.46666666666666667</c:v>
                </c:pt>
                <c:pt idx="1">
                  <c:v>0.36666666666666664</c:v>
                </c:pt>
                <c:pt idx="2">
                  <c:v>0.5</c:v>
                </c:pt>
                <c:pt idx="3">
                  <c:v>0.26666666666666666</c:v>
                </c:pt>
                <c:pt idx="4">
                  <c:v>0.73333333333333328</c:v>
                </c:pt>
                <c:pt idx="5">
                  <c:v>0.33333333333333331</c:v>
                </c:pt>
              </c:numCache>
            </c:numRef>
          </c:val>
          <c:extLst>
            <c:ext xmlns:c16="http://schemas.microsoft.com/office/drawing/2014/chart" uri="{C3380CC4-5D6E-409C-BE32-E72D297353CC}">
              <c16:uniqueId val="{00000001-777E-400A-90CF-896D609984AE}"/>
            </c:ext>
          </c:extLst>
        </c:ser>
        <c:ser>
          <c:idx val="2"/>
          <c:order val="2"/>
          <c:tx>
            <c:strRef>
              <c:f>'evol nbr D par cat'!$A$83</c:f>
              <c:strCache>
                <c:ptCount val="1"/>
                <c:pt idx="0">
                  <c:v>DC</c:v>
                </c:pt>
              </c:strCache>
            </c:strRef>
          </c:tx>
          <c:spPr>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cat'!$B$80:$G$80</c:f>
              <c:strCache>
                <c:ptCount val="6"/>
                <c:pt idx="0">
                  <c:v>S1</c:v>
                </c:pt>
                <c:pt idx="1">
                  <c:v>S2</c:v>
                </c:pt>
                <c:pt idx="2">
                  <c:v>S3</c:v>
                </c:pt>
                <c:pt idx="3">
                  <c:v>S4</c:v>
                </c:pt>
                <c:pt idx="4">
                  <c:v>S5</c:v>
                </c:pt>
                <c:pt idx="5">
                  <c:v>S6</c:v>
                </c:pt>
              </c:strCache>
            </c:strRef>
          </c:cat>
          <c:val>
            <c:numRef>
              <c:f>'evol nbr D par cat'!$B$83:$G$83</c:f>
              <c:numCache>
                <c:formatCode>0.00%</c:formatCode>
                <c:ptCount val="6"/>
                <c:pt idx="0">
                  <c:v>0.13333333333333333</c:v>
                </c:pt>
                <c:pt idx="1">
                  <c:v>0.13333333333333333</c:v>
                </c:pt>
                <c:pt idx="2">
                  <c:v>0.1</c:v>
                </c:pt>
                <c:pt idx="3">
                  <c:v>0</c:v>
                </c:pt>
                <c:pt idx="4">
                  <c:v>6.6666666666666666E-2</c:v>
                </c:pt>
                <c:pt idx="5">
                  <c:v>0</c:v>
                </c:pt>
              </c:numCache>
            </c:numRef>
          </c:val>
          <c:extLst>
            <c:ext xmlns:c16="http://schemas.microsoft.com/office/drawing/2014/chart" uri="{C3380CC4-5D6E-409C-BE32-E72D297353CC}">
              <c16:uniqueId val="{00000002-777E-400A-90CF-896D609984AE}"/>
            </c:ext>
          </c:extLst>
        </c:ser>
        <c:ser>
          <c:idx val="3"/>
          <c:order val="3"/>
          <c:tx>
            <c:strRef>
              <c:f>'evol nbr D par cat'!$A$84</c:f>
              <c:strCache>
                <c:ptCount val="1"/>
                <c:pt idx="0">
                  <c:v>DCOSEC</c:v>
                </c:pt>
              </c:strCache>
            </c:strRef>
          </c:tx>
          <c:spPr>
            <a:solidFill>
              <a:srgbClr val="F5B1B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cat'!$B$80:$G$80</c:f>
              <c:strCache>
                <c:ptCount val="6"/>
                <c:pt idx="0">
                  <c:v>S1</c:v>
                </c:pt>
                <c:pt idx="1">
                  <c:v>S2</c:v>
                </c:pt>
                <c:pt idx="2">
                  <c:v>S3</c:v>
                </c:pt>
                <c:pt idx="3">
                  <c:v>S4</c:v>
                </c:pt>
                <c:pt idx="4">
                  <c:v>S5</c:v>
                </c:pt>
                <c:pt idx="5">
                  <c:v>S6</c:v>
                </c:pt>
              </c:strCache>
            </c:strRef>
          </c:cat>
          <c:val>
            <c:numRef>
              <c:f>'evol nbr D par cat'!$B$84:$G$84</c:f>
              <c:numCache>
                <c:formatCode>0.00%</c:formatCode>
                <c:ptCount val="6"/>
                <c:pt idx="0">
                  <c:v>0.16666666666666666</c:v>
                </c:pt>
                <c:pt idx="1">
                  <c:v>0.16666666666666666</c:v>
                </c:pt>
                <c:pt idx="2">
                  <c:v>0.16666666666666666</c:v>
                </c:pt>
                <c:pt idx="3">
                  <c:v>0.2</c:v>
                </c:pt>
                <c:pt idx="4">
                  <c:v>0.13333333333333333</c:v>
                </c:pt>
                <c:pt idx="5">
                  <c:v>0.13333333333333333</c:v>
                </c:pt>
              </c:numCache>
            </c:numRef>
          </c:val>
          <c:extLst>
            <c:ext xmlns:c16="http://schemas.microsoft.com/office/drawing/2014/chart" uri="{C3380CC4-5D6E-409C-BE32-E72D297353CC}">
              <c16:uniqueId val="{00000003-777E-400A-90CF-896D609984AE}"/>
            </c:ext>
          </c:extLst>
        </c:ser>
        <c:ser>
          <c:idx val="4"/>
          <c:order val="4"/>
          <c:tx>
            <c:strRef>
              <c:f>'evol nbr D par cat'!$A$85</c:f>
              <c:strCache>
                <c:ptCount val="1"/>
                <c:pt idx="0">
                  <c:v>AMS</c:v>
                </c:pt>
              </c:strCache>
            </c:strRef>
          </c:tx>
          <c:spPr>
            <a:solidFill>
              <a:schemeClr val="accent5">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cat'!$B$80:$G$80</c:f>
              <c:strCache>
                <c:ptCount val="6"/>
                <c:pt idx="0">
                  <c:v>S1</c:v>
                </c:pt>
                <c:pt idx="1">
                  <c:v>S2</c:v>
                </c:pt>
                <c:pt idx="2">
                  <c:v>S3</c:v>
                </c:pt>
                <c:pt idx="3">
                  <c:v>S4</c:v>
                </c:pt>
                <c:pt idx="4">
                  <c:v>S5</c:v>
                </c:pt>
                <c:pt idx="5">
                  <c:v>S6</c:v>
                </c:pt>
              </c:strCache>
            </c:strRef>
          </c:cat>
          <c:val>
            <c:numRef>
              <c:f>'evol nbr D par cat'!$B$85:$G$85</c:f>
              <c:numCache>
                <c:formatCode>0.00%</c:formatCode>
                <c:ptCount val="6"/>
                <c:pt idx="0">
                  <c:v>0</c:v>
                </c:pt>
                <c:pt idx="1">
                  <c:v>0.2</c:v>
                </c:pt>
                <c:pt idx="2">
                  <c:v>0.1</c:v>
                </c:pt>
                <c:pt idx="3">
                  <c:v>0.53333333333333333</c:v>
                </c:pt>
                <c:pt idx="4">
                  <c:v>0</c:v>
                </c:pt>
                <c:pt idx="5">
                  <c:v>0.53333333333333333</c:v>
                </c:pt>
              </c:numCache>
            </c:numRef>
          </c:val>
          <c:extLst>
            <c:ext xmlns:c16="http://schemas.microsoft.com/office/drawing/2014/chart" uri="{C3380CC4-5D6E-409C-BE32-E72D297353CC}">
              <c16:uniqueId val="{00000004-777E-400A-90CF-896D609984AE}"/>
            </c:ext>
          </c:extLst>
        </c:ser>
        <c:dLbls>
          <c:showLegendKey val="0"/>
          <c:showVal val="0"/>
          <c:showCatName val="0"/>
          <c:showSerName val="0"/>
          <c:showPercent val="0"/>
          <c:showBubbleSize val="0"/>
        </c:dLbls>
        <c:gapWidth val="150"/>
        <c:overlap val="100"/>
        <c:axId val="885774415"/>
        <c:axId val="885775855"/>
      </c:barChart>
      <c:catAx>
        <c:axId val="88577441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885775855"/>
        <c:crosses val="autoZero"/>
        <c:auto val="1"/>
        <c:lblAlgn val="ctr"/>
        <c:lblOffset val="100"/>
        <c:noMultiLvlLbl val="0"/>
      </c:catAx>
      <c:valAx>
        <c:axId val="88577585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8857744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legend>
    <c:plotVisOnly val="1"/>
    <c:dispBlanksAs val="gap"/>
    <c:showDLblsOverMax val="0"/>
  </c:chart>
  <c:spPr>
    <a:noFill/>
    <a:ln>
      <a:noFill/>
    </a:ln>
    <a:effectLst/>
  </c:spPr>
  <c:txPr>
    <a:bodyPr/>
    <a:lstStyle/>
    <a:p>
      <a:pPr>
        <a:defRPr>
          <a:solidFill>
            <a:srgbClr val="000000"/>
          </a:solidFill>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 maquette 2+1'!$B$20</c:f>
              <c:strCache>
                <c:ptCount val="1"/>
                <c:pt idx="0">
                  <c:v>Maquette 2014</c:v>
                </c:pt>
              </c:strCache>
            </c:strRef>
          </c:tx>
          <c:spPr>
            <a:solidFill>
              <a:srgbClr val="F5B1B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maquette 2+1'!$A$21:$A$23</c:f>
              <c:strCache>
                <c:ptCount val="3"/>
                <c:pt idx="0">
                  <c:v>COSEC 1</c:v>
                </c:pt>
                <c:pt idx="1">
                  <c:v>COSEC 2</c:v>
                </c:pt>
                <c:pt idx="2">
                  <c:v>COSEC 3</c:v>
                </c:pt>
              </c:strCache>
            </c:strRef>
          </c:cat>
          <c:val>
            <c:numRef>
              <c:f>'% maquette 2+1'!$B$21:$B$23</c:f>
              <c:numCache>
                <c:formatCode>0.00%</c:formatCode>
                <c:ptCount val="3"/>
                <c:pt idx="0">
                  <c:v>0.1111111111111111</c:v>
                </c:pt>
                <c:pt idx="1">
                  <c:v>0</c:v>
                </c:pt>
                <c:pt idx="2">
                  <c:v>3.888888888888889E-2</c:v>
                </c:pt>
              </c:numCache>
            </c:numRef>
          </c:val>
          <c:extLst>
            <c:ext xmlns:c16="http://schemas.microsoft.com/office/drawing/2014/chart" uri="{C3380CC4-5D6E-409C-BE32-E72D297353CC}">
              <c16:uniqueId val="{00000000-E044-45C0-837C-2C6D5B6DCFF1}"/>
            </c:ext>
          </c:extLst>
        </c:ser>
        <c:ser>
          <c:idx val="1"/>
          <c:order val="1"/>
          <c:tx>
            <c:strRef>
              <c:f>'% maquette 2+1'!$C$20</c:f>
              <c:strCache>
                <c:ptCount val="1"/>
                <c:pt idx="0">
                  <c:v>Littérature</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maquette 2+1'!$A$21:$A$23</c:f>
              <c:strCache>
                <c:ptCount val="3"/>
                <c:pt idx="0">
                  <c:v>COSEC 1</c:v>
                </c:pt>
                <c:pt idx="1">
                  <c:v>COSEC 2</c:v>
                </c:pt>
                <c:pt idx="2">
                  <c:v>COSEC 3</c:v>
                </c:pt>
              </c:strCache>
            </c:strRef>
          </c:cat>
          <c:val>
            <c:numRef>
              <c:f>'% maquette 2+1'!$C$21:$C$23</c:f>
              <c:numCache>
                <c:formatCode>0%</c:formatCode>
                <c:ptCount val="3"/>
                <c:pt idx="0">
                  <c:v>7.0000000000000007E-2</c:v>
                </c:pt>
                <c:pt idx="1">
                  <c:v>7.0000000000000007E-2</c:v>
                </c:pt>
                <c:pt idx="2">
                  <c:v>7.0000000000000007E-2</c:v>
                </c:pt>
              </c:numCache>
            </c:numRef>
          </c:val>
          <c:extLst>
            <c:ext xmlns:c16="http://schemas.microsoft.com/office/drawing/2014/chart" uri="{C3380CC4-5D6E-409C-BE32-E72D297353CC}">
              <c16:uniqueId val="{00000001-E044-45C0-837C-2C6D5B6DCFF1}"/>
            </c:ext>
          </c:extLst>
        </c:ser>
        <c:dLbls>
          <c:showLegendKey val="0"/>
          <c:showVal val="0"/>
          <c:showCatName val="0"/>
          <c:showSerName val="0"/>
          <c:showPercent val="0"/>
          <c:showBubbleSize val="0"/>
        </c:dLbls>
        <c:gapWidth val="100"/>
        <c:overlap val="-24"/>
        <c:axId val="248910047"/>
        <c:axId val="248908607"/>
      </c:barChart>
      <c:catAx>
        <c:axId val="248910047"/>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48908607"/>
        <c:crosses val="autoZero"/>
        <c:auto val="1"/>
        <c:lblAlgn val="ctr"/>
        <c:lblOffset val="100"/>
        <c:noMultiLvlLbl val="0"/>
      </c:catAx>
      <c:valAx>
        <c:axId val="24890860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48910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 maquette 2+1'!$B$59</c:f>
              <c:strCache>
                <c:ptCount val="1"/>
                <c:pt idx="0">
                  <c:v>Littérature</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maquette 2+1'!$A$60:$A$65</c:f>
              <c:strCache>
                <c:ptCount val="6"/>
                <c:pt idx="0">
                  <c:v>DF</c:v>
                </c:pt>
                <c:pt idx="1">
                  <c:v>DS</c:v>
                </c:pt>
                <c:pt idx="2">
                  <c:v>DC</c:v>
                </c:pt>
                <c:pt idx="3">
                  <c:v>DCOSEC</c:v>
                </c:pt>
                <c:pt idx="4">
                  <c:v>EN</c:v>
                </c:pt>
                <c:pt idx="5">
                  <c:v>AMS</c:v>
                </c:pt>
              </c:strCache>
            </c:strRef>
          </c:cat>
          <c:val>
            <c:numRef>
              <c:f>'% maquette 2+1'!$B$60:$B$65</c:f>
              <c:numCache>
                <c:formatCode>0.00%</c:formatCode>
                <c:ptCount val="6"/>
                <c:pt idx="0">
                  <c:v>0.2</c:v>
                </c:pt>
                <c:pt idx="1">
                  <c:v>0.5</c:v>
                </c:pt>
                <c:pt idx="2">
                  <c:v>0.1</c:v>
                </c:pt>
                <c:pt idx="3">
                  <c:v>0.2</c:v>
                </c:pt>
                <c:pt idx="4">
                  <c:v>0.15</c:v>
                </c:pt>
                <c:pt idx="5">
                  <c:v>0.2</c:v>
                </c:pt>
              </c:numCache>
            </c:numRef>
          </c:val>
          <c:extLst>
            <c:ext xmlns:c16="http://schemas.microsoft.com/office/drawing/2014/chart" uri="{C3380CC4-5D6E-409C-BE32-E72D297353CC}">
              <c16:uniqueId val="{00000000-664A-4B09-92E1-7C339FB3CD59}"/>
            </c:ext>
          </c:extLst>
        </c:ser>
        <c:ser>
          <c:idx val="2"/>
          <c:order val="1"/>
          <c:tx>
            <c:strRef>
              <c:f>'% maquette 2+1'!$D$59</c:f>
              <c:strCache>
                <c:ptCount val="1"/>
                <c:pt idx="0">
                  <c:v>Nouvelle Maquette</c:v>
                </c:pt>
              </c:strCache>
            </c:strRef>
          </c:tx>
          <c:spPr>
            <a:solidFill>
              <a:srgbClr val="FFCAC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maquette 2+1'!$A$60:$A$65</c:f>
              <c:strCache>
                <c:ptCount val="6"/>
                <c:pt idx="0">
                  <c:v>DF</c:v>
                </c:pt>
                <c:pt idx="1">
                  <c:v>DS</c:v>
                </c:pt>
                <c:pt idx="2">
                  <c:v>DC</c:v>
                </c:pt>
                <c:pt idx="3">
                  <c:v>DCOSEC</c:v>
                </c:pt>
                <c:pt idx="4">
                  <c:v>EN</c:v>
                </c:pt>
                <c:pt idx="5">
                  <c:v>AMS</c:v>
                </c:pt>
              </c:strCache>
            </c:strRef>
          </c:cat>
          <c:val>
            <c:numRef>
              <c:f>'% maquette 2+1'!$D$60:$D$65</c:f>
              <c:numCache>
                <c:formatCode>0.00%</c:formatCode>
                <c:ptCount val="6"/>
                <c:pt idx="0">
                  <c:v>0.17222222222222222</c:v>
                </c:pt>
                <c:pt idx="1">
                  <c:v>0.51111111111111107</c:v>
                </c:pt>
                <c:pt idx="2">
                  <c:v>0.12222222222222222</c:v>
                </c:pt>
                <c:pt idx="3">
                  <c:v>0.19444444444444445</c:v>
                </c:pt>
                <c:pt idx="4">
                  <c:v>0.15555555555555556</c:v>
                </c:pt>
                <c:pt idx="5">
                  <c:v>0.17777777777777778</c:v>
                </c:pt>
              </c:numCache>
            </c:numRef>
          </c:val>
          <c:extLst>
            <c:ext xmlns:c16="http://schemas.microsoft.com/office/drawing/2014/chart" uri="{C3380CC4-5D6E-409C-BE32-E72D297353CC}">
              <c16:uniqueId val="{00000002-664A-4B09-92E1-7C339FB3CD59}"/>
            </c:ext>
          </c:extLst>
        </c:ser>
        <c:dLbls>
          <c:showLegendKey val="0"/>
          <c:showVal val="0"/>
          <c:showCatName val="0"/>
          <c:showSerName val="0"/>
          <c:showPercent val="0"/>
          <c:showBubbleSize val="0"/>
        </c:dLbls>
        <c:gapWidth val="100"/>
        <c:overlap val="-24"/>
        <c:axId val="846201552"/>
        <c:axId val="846195312"/>
      </c:barChart>
      <c:catAx>
        <c:axId val="8462015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fr-FR"/>
          </a:p>
        </c:txPr>
        <c:crossAx val="846195312"/>
        <c:crosses val="autoZero"/>
        <c:auto val="1"/>
        <c:lblAlgn val="ctr"/>
        <c:lblOffset val="100"/>
        <c:noMultiLvlLbl val="0"/>
      </c:catAx>
      <c:valAx>
        <c:axId val="846195312"/>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fr-FR"/>
          </a:p>
        </c:txPr>
        <c:crossAx val="84620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fr-FR"/>
        </a:p>
      </c:txPr>
    </c:legend>
    <c:plotVisOnly val="1"/>
    <c:dispBlanksAs val="gap"/>
    <c:showDLblsOverMax val="0"/>
  </c:chart>
  <c:spPr>
    <a:noFill/>
    <a:ln>
      <a:noFill/>
    </a:ln>
    <a:effectLst/>
  </c:spPr>
  <c:txPr>
    <a:bodyPr/>
    <a:lstStyle/>
    <a:p>
      <a:pPr>
        <a:defRPr b="1">
          <a:solidFill>
            <a:srgbClr val="000000"/>
          </a:solidFill>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 nelle maquette'!$B$55</c:f>
              <c:strCache>
                <c:ptCount val="1"/>
                <c:pt idx="0">
                  <c:v>Littérature</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nelle maquette'!$A$56:$A$58</c:f>
              <c:strCache>
                <c:ptCount val="3"/>
                <c:pt idx="0">
                  <c:v>COSEC 1</c:v>
                </c:pt>
                <c:pt idx="1">
                  <c:v>COSEC 2</c:v>
                </c:pt>
                <c:pt idx="2">
                  <c:v>COSEC 3</c:v>
                </c:pt>
              </c:strCache>
            </c:strRef>
          </c:cat>
          <c:val>
            <c:numRef>
              <c:f>'% nelle maquette'!$B$56:$B$58</c:f>
              <c:numCache>
                <c:formatCode>0.00%</c:formatCode>
                <c:ptCount val="3"/>
                <c:pt idx="0">
                  <c:v>7.0000000000000007E-2</c:v>
                </c:pt>
                <c:pt idx="1">
                  <c:v>7.0000000000000007E-2</c:v>
                </c:pt>
                <c:pt idx="2">
                  <c:v>7.0000000000000007E-2</c:v>
                </c:pt>
              </c:numCache>
            </c:numRef>
          </c:val>
          <c:extLst>
            <c:ext xmlns:c16="http://schemas.microsoft.com/office/drawing/2014/chart" uri="{C3380CC4-5D6E-409C-BE32-E72D297353CC}">
              <c16:uniqueId val="{00000000-0E83-43AE-995A-CB0442223CF2}"/>
            </c:ext>
          </c:extLst>
        </c:ser>
        <c:ser>
          <c:idx val="2"/>
          <c:order val="1"/>
          <c:tx>
            <c:strRef>
              <c:f>'% nelle maquette'!$D$55</c:f>
              <c:strCache>
                <c:ptCount val="1"/>
                <c:pt idx="0">
                  <c:v>Nouvelle maquette </c:v>
                </c:pt>
              </c:strCache>
            </c:strRef>
          </c:tx>
          <c:spPr>
            <a:solidFill>
              <a:srgbClr val="FFCAC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 nelle maquette'!$A$56:$A$58</c:f>
              <c:strCache>
                <c:ptCount val="3"/>
                <c:pt idx="0">
                  <c:v>COSEC 1</c:v>
                </c:pt>
                <c:pt idx="1">
                  <c:v>COSEC 2</c:v>
                </c:pt>
                <c:pt idx="2">
                  <c:v>COSEC 3</c:v>
                </c:pt>
              </c:strCache>
            </c:strRef>
          </c:cat>
          <c:val>
            <c:numRef>
              <c:f>'% nelle maquette'!$D$56:$D$58</c:f>
              <c:numCache>
                <c:formatCode>0.00%</c:formatCode>
                <c:ptCount val="3"/>
                <c:pt idx="0">
                  <c:v>8.3333333333333329E-2</c:v>
                </c:pt>
                <c:pt idx="1">
                  <c:v>5.5555555555555552E-2</c:v>
                </c:pt>
                <c:pt idx="2">
                  <c:v>5.5555555555555552E-2</c:v>
                </c:pt>
              </c:numCache>
            </c:numRef>
          </c:val>
          <c:extLst>
            <c:ext xmlns:c16="http://schemas.microsoft.com/office/drawing/2014/chart" uri="{C3380CC4-5D6E-409C-BE32-E72D297353CC}">
              <c16:uniqueId val="{00000002-0E83-43AE-995A-CB0442223CF2}"/>
            </c:ext>
          </c:extLst>
        </c:ser>
        <c:dLbls>
          <c:showLegendKey val="0"/>
          <c:showVal val="0"/>
          <c:showCatName val="0"/>
          <c:showSerName val="0"/>
          <c:showPercent val="0"/>
          <c:showBubbleSize val="0"/>
        </c:dLbls>
        <c:gapWidth val="100"/>
        <c:overlap val="-24"/>
        <c:axId val="846210192"/>
        <c:axId val="846205872"/>
      </c:barChart>
      <c:catAx>
        <c:axId val="84621019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fr-FR"/>
          </a:p>
        </c:txPr>
        <c:crossAx val="846205872"/>
        <c:crosses val="autoZero"/>
        <c:auto val="1"/>
        <c:lblAlgn val="ctr"/>
        <c:lblOffset val="100"/>
        <c:noMultiLvlLbl val="0"/>
      </c:catAx>
      <c:valAx>
        <c:axId val="8462058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fr-FR"/>
          </a:p>
        </c:txPr>
        <c:crossAx val="84621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fr-FR"/>
        </a:p>
      </c:txPr>
    </c:legend>
    <c:plotVisOnly val="1"/>
    <c:dispBlanksAs val="gap"/>
    <c:showDLblsOverMax val="0"/>
  </c:chart>
  <c:spPr>
    <a:noFill/>
    <a:ln>
      <a:noFill/>
    </a:ln>
    <a:effectLst/>
  </c:spPr>
  <c:txPr>
    <a:bodyPr/>
    <a:lstStyle/>
    <a:p>
      <a:pPr>
        <a:defRPr b="1">
          <a:solidFill>
            <a:srgbClr val="000000"/>
          </a:solidFill>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'evol nbr D par cat'!$A$28</c:f>
              <c:strCache>
                <c:ptCount val="1"/>
                <c:pt idx="0">
                  <c:v>DF</c:v>
                </c:pt>
              </c:strCache>
            </c:strRef>
          </c:tx>
          <c:spPr>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cat'!$B$27:$G$27</c:f>
              <c:strCache>
                <c:ptCount val="6"/>
                <c:pt idx="0">
                  <c:v>S1</c:v>
                </c:pt>
                <c:pt idx="1">
                  <c:v>S2</c:v>
                </c:pt>
                <c:pt idx="2">
                  <c:v>S3</c:v>
                </c:pt>
                <c:pt idx="3">
                  <c:v>S4</c:v>
                </c:pt>
                <c:pt idx="4">
                  <c:v>S5</c:v>
                </c:pt>
                <c:pt idx="5">
                  <c:v>S6</c:v>
                </c:pt>
              </c:strCache>
            </c:strRef>
          </c:cat>
          <c:val>
            <c:numRef>
              <c:f>'evol nbr D par cat'!$B$28:$G$28</c:f>
              <c:numCache>
                <c:formatCode>0.00%</c:formatCode>
                <c:ptCount val="6"/>
                <c:pt idx="0">
                  <c:v>0.53333333333333333</c:v>
                </c:pt>
                <c:pt idx="1">
                  <c:v>0.33333333333333331</c:v>
                </c:pt>
                <c:pt idx="2">
                  <c:v>0.16666666666666666</c:v>
                </c:pt>
                <c:pt idx="3">
                  <c:v>0</c:v>
                </c:pt>
                <c:pt idx="4">
                  <c:v>0</c:v>
                </c:pt>
                <c:pt idx="5">
                  <c:v>0</c:v>
                </c:pt>
              </c:numCache>
            </c:numRef>
          </c:val>
          <c:extLst>
            <c:ext xmlns:c16="http://schemas.microsoft.com/office/drawing/2014/chart" uri="{C3380CC4-5D6E-409C-BE32-E72D297353CC}">
              <c16:uniqueId val="{00000000-F38F-446E-A047-C93FEC6950B6}"/>
            </c:ext>
          </c:extLst>
        </c:ser>
        <c:ser>
          <c:idx val="1"/>
          <c:order val="1"/>
          <c:tx>
            <c:strRef>
              <c:f>'evol nbr D par cat'!$A$29</c:f>
              <c:strCache>
                <c:ptCount val="1"/>
                <c:pt idx="0">
                  <c:v>DS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cat'!$B$27:$G$27</c:f>
              <c:strCache>
                <c:ptCount val="6"/>
                <c:pt idx="0">
                  <c:v>S1</c:v>
                </c:pt>
                <c:pt idx="1">
                  <c:v>S2</c:v>
                </c:pt>
                <c:pt idx="2">
                  <c:v>S3</c:v>
                </c:pt>
                <c:pt idx="3">
                  <c:v>S4</c:v>
                </c:pt>
                <c:pt idx="4">
                  <c:v>S5</c:v>
                </c:pt>
                <c:pt idx="5">
                  <c:v>S6</c:v>
                </c:pt>
              </c:strCache>
            </c:strRef>
          </c:cat>
          <c:val>
            <c:numRef>
              <c:f>'evol nbr D par cat'!$B$29:$G$29</c:f>
              <c:numCache>
                <c:formatCode>0.00%</c:formatCode>
                <c:ptCount val="6"/>
                <c:pt idx="0">
                  <c:v>0.1</c:v>
                </c:pt>
                <c:pt idx="1">
                  <c:v>0.4</c:v>
                </c:pt>
                <c:pt idx="2">
                  <c:v>0.43333333333333335</c:v>
                </c:pt>
                <c:pt idx="3">
                  <c:v>0.56666666666666665</c:v>
                </c:pt>
                <c:pt idx="4">
                  <c:v>0.6</c:v>
                </c:pt>
                <c:pt idx="5">
                  <c:v>0.6</c:v>
                </c:pt>
              </c:numCache>
            </c:numRef>
          </c:val>
          <c:extLst>
            <c:ext xmlns:c16="http://schemas.microsoft.com/office/drawing/2014/chart" uri="{C3380CC4-5D6E-409C-BE32-E72D297353CC}">
              <c16:uniqueId val="{00000001-F38F-446E-A047-C93FEC6950B6}"/>
            </c:ext>
          </c:extLst>
        </c:ser>
        <c:ser>
          <c:idx val="2"/>
          <c:order val="2"/>
          <c:tx>
            <c:strRef>
              <c:f>'evol nbr D par cat'!$A$30</c:f>
              <c:strCache>
                <c:ptCount val="1"/>
                <c:pt idx="0">
                  <c:v>DC</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cat'!$B$27:$G$27</c:f>
              <c:strCache>
                <c:ptCount val="6"/>
                <c:pt idx="0">
                  <c:v>S1</c:v>
                </c:pt>
                <c:pt idx="1">
                  <c:v>S2</c:v>
                </c:pt>
                <c:pt idx="2">
                  <c:v>S3</c:v>
                </c:pt>
                <c:pt idx="3">
                  <c:v>S4</c:v>
                </c:pt>
                <c:pt idx="4">
                  <c:v>S5</c:v>
                </c:pt>
                <c:pt idx="5">
                  <c:v>S6</c:v>
                </c:pt>
              </c:strCache>
            </c:strRef>
          </c:cat>
          <c:val>
            <c:numRef>
              <c:f>'evol nbr D par cat'!$B$30:$G$30</c:f>
              <c:numCache>
                <c:formatCode>0.00%</c:formatCode>
                <c:ptCount val="6"/>
                <c:pt idx="0">
                  <c:v>0.23333333333333334</c:v>
                </c:pt>
                <c:pt idx="1">
                  <c:v>0.13333333333333333</c:v>
                </c:pt>
                <c:pt idx="2">
                  <c:v>0.16666666666666666</c:v>
                </c:pt>
                <c:pt idx="3">
                  <c:v>0.13333333333333333</c:v>
                </c:pt>
                <c:pt idx="4">
                  <c:v>0.13333333333333333</c:v>
                </c:pt>
                <c:pt idx="5">
                  <c:v>0</c:v>
                </c:pt>
              </c:numCache>
            </c:numRef>
          </c:val>
          <c:extLst>
            <c:ext xmlns:c16="http://schemas.microsoft.com/office/drawing/2014/chart" uri="{C3380CC4-5D6E-409C-BE32-E72D297353CC}">
              <c16:uniqueId val="{00000002-F38F-446E-A047-C93FEC6950B6}"/>
            </c:ext>
          </c:extLst>
        </c:ser>
        <c:ser>
          <c:idx val="3"/>
          <c:order val="3"/>
          <c:tx>
            <c:strRef>
              <c:f>'evol nbr D par cat'!$A$31</c:f>
              <c:strCache>
                <c:ptCount val="1"/>
                <c:pt idx="0">
                  <c:v>DCOSEC</c:v>
                </c:pt>
              </c:strCache>
            </c:strRef>
          </c:tx>
          <c:spPr>
            <a:solidFill>
              <a:srgbClr val="F5B1B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cat'!$B$27:$G$27</c:f>
              <c:strCache>
                <c:ptCount val="6"/>
                <c:pt idx="0">
                  <c:v>S1</c:v>
                </c:pt>
                <c:pt idx="1">
                  <c:v>S2</c:v>
                </c:pt>
                <c:pt idx="2">
                  <c:v>S3</c:v>
                </c:pt>
                <c:pt idx="3">
                  <c:v>S4</c:v>
                </c:pt>
                <c:pt idx="4">
                  <c:v>S5</c:v>
                </c:pt>
                <c:pt idx="5">
                  <c:v>S6</c:v>
                </c:pt>
              </c:strCache>
            </c:strRef>
          </c:cat>
          <c:val>
            <c:numRef>
              <c:f>'evol nbr D par cat'!$B$31:$G$31</c:f>
              <c:numCache>
                <c:formatCode>0.00%</c:formatCode>
                <c:ptCount val="6"/>
                <c:pt idx="0">
                  <c:v>0.13333333333333333</c:v>
                </c:pt>
                <c:pt idx="1">
                  <c:v>0.13333333333333333</c:v>
                </c:pt>
                <c:pt idx="2">
                  <c:v>0.13333333333333333</c:v>
                </c:pt>
                <c:pt idx="3">
                  <c:v>0.1</c:v>
                </c:pt>
                <c:pt idx="4">
                  <c:v>0.1</c:v>
                </c:pt>
                <c:pt idx="5">
                  <c:v>6.6666666666666666E-2</c:v>
                </c:pt>
              </c:numCache>
            </c:numRef>
          </c:val>
          <c:extLst>
            <c:ext xmlns:c16="http://schemas.microsoft.com/office/drawing/2014/chart" uri="{C3380CC4-5D6E-409C-BE32-E72D297353CC}">
              <c16:uniqueId val="{00000003-F38F-446E-A047-C93FEC6950B6}"/>
            </c:ext>
          </c:extLst>
        </c:ser>
        <c:ser>
          <c:idx val="4"/>
          <c:order val="4"/>
          <c:tx>
            <c:strRef>
              <c:f>'evol nbr D par cat'!$A$32</c:f>
              <c:strCache>
                <c:ptCount val="1"/>
                <c:pt idx="0">
                  <c:v>AMS</c:v>
                </c:pt>
              </c:strCache>
            </c:strRef>
          </c:tx>
          <c:spPr>
            <a:solidFill>
              <a:schemeClr val="accent6">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'evol nbr D par cat'!$B$27:$G$27</c:f>
              <c:strCache>
                <c:ptCount val="6"/>
                <c:pt idx="0">
                  <c:v>S1</c:v>
                </c:pt>
                <c:pt idx="1">
                  <c:v>S2</c:v>
                </c:pt>
                <c:pt idx="2">
                  <c:v>S3</c:v>
                </c:pt>
                <c:pt idx="3">
                  <c:v>S4</c:v>
                </c:pt>
                <c:pt idx="4">
                  <c:v>S5</c:v>
                </c:pt>
                <c:pt idx="5">
                  <c:v>S6</c:v>
                </c:pt>
              </c:strCache>
            </c:strRef>
          </c:cat>
          <c:val>
            <c:numRef>
              <c:f>'evol nbr D par cat'!$B$32:$G$32</c:f>
              <c:numCache>
                <c:formatCode>0.00%</c:formatCode>
                <c:ptCount val="6"/>
                <c:pt idx="0">
                  <c:v>0</c:v>
                </c:pt>
                <c:pt idx="1">
                  <c:v>0</c:v>
                </c:pt>
                <c:pt idx="2">
                  <c:v>0.1</c:v>
                </c:pt>
                <c:pt idx="3">
                  <c:v>0.2</c:v>
                </c:pt>
                <c:pt idx="4">
                  <c:v>0.16666666666666666</c:v>
                </c:pt>
                <c:pt idx="5">
                  <c:v>0.33333333333333331</c:v>
                </c:pt>
              </c:numCache>
            </c:numRef>
          </c:val>
          <c:extLst>
            <c:ext xmlns:c16="http://schemas.microsoft.com/office/drawing/2014/chart" uri="{C3380CC4-5D6E-409C-BE32-E72D297353CC}">
              <c16:uniqueId val="{00000004-F38F-446E-A047-C93FEC6950B6}"/>
            </c:ext>
          </c:extLst>
        </c:ser>
        <c:dLbls>
          <c:showLegendKey val="0"/>
          <c:showVal val="0"/>
          <c:showCatName val="0"/>
          <c:showSerName val="0"/>
          <c:showPercent val="0"/>
          <c:showBubbleSize val="0"/>
        </c:dLbls>
        <c:gapWidth val="150"/>
        <c:overlap val="100"/>
        <c:axId val="885808495"/>
        <c:axId val="885809455"/>
      </c:barChart>
      <c:catAx>
        <c:axId val="88580849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885809455"/>
        <c:crosses val="autoZero"/>
        <c:auto val="1"/>
        <c:lblAlgn val="ctr"/>
        <c:lblOffset val="100"/>
        <c:noMultiLvlLbl val="0"/>
      </c:catAx>
      <c:valAx>
        <c:axId val="88580945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8858084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legend>
    <c:plotVisOnly val="1"/>
    <c:dispBlanksAs val="gap"/>
    <c:showDLblsOverMax val="0"/>
  </c:chart>
  <c:spPr>
    <a:noFill/>
    <a:ln>
      <a:noFill/>
    </a:ln>
    <a:effectLst/>
  </c:spPr>
  <c:txPr>
    <a:bodyPr/>
    <a:lstStyle/>
    <a:p>
      <a:pPr>
        <a:defRPr>
          <a:solidFill>
            <a:srgbClr val="000000"/>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_rels/data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739058-9B70-4CDC-B67A-BB77886040C0}" type="doc">
      <dgm:prSet loTypeId="urn:microsoft.com/office/officeart/2005/8/layout/hList7#3" loCatId="relationship" qsTypeId="urn:microsoft.com/office/officeart/2005/8/quickstyle/simple5" qsCatId="simple" csTypeId="urn:microsoft.com/office/officeart/2005/8/colors/accent2_3" csCatId="accent2" phldr="1"/>
      <dgm:spPr/>
      <dgm:t>
        <a:bodyPr/>
        <a:lstStyle/>
        <a:p>
          <a:endParaRPr lang="fr-FR"/>
        </a:p>
      </dgm:t>
    </dgm:pt>
    <dgm:pt modelId="{CF5C1118-214A-41D9-A4FC-3590CA4D8F2E}">
      <dgm:prSet phldrT="[Texte]" custT="1"/>
      <dgm:spPr/>
      <dgm:t>
        <a:bodyPr/>
        <a:lstStyle/>
        <a:p>
          <a:r>
            <a:rPr lang="fr-FR" sz="1400" b="1" u="sng" dirty="0">
              <a:solidFill>
                <a:srgbClr val="000000"/>
              </a:solidFill>
            </a:rPr>
            <a:t>Equipe pédagogique </a:t>
          </a:r>
        </a:p>
        <a:p>
          <a:r>
            <a:rPr lang="fr-FR" sz="1200" dirty="0">
              <a:solidFill>
                <a:srgbClr val="000000"/>
              </a:solidFill>
            </a:rPr>
            <a:t>Equipe enseignante + doyen + directeur des études + personnel support (technicien laboratoire, ingénieurs …, tout intervenant dans le programme)</a:t>
          </a:r>
        </a:p>
      </dgm:t>
    </dgm:pt>
    <dgm:pt modelId="{51080303-D34E-422B-B9C8-389BB4CA56C4}" type="parTrans" cxnId="{74D2ED3A-4849-4C9F-A4B7-E541F58D78D3}">
      <dgm:prSet/>
      <dgm:spPr/>
      <dgm:t>
        <a:bodyPr/>
        <a:lstStyle/>
        <a:p>
          <a:endParaRPr lang="fr-FR">
            <a:solidFill>
              <a:srgbClr val="000000"/>
            </a:solidFill>
          </a:endParaRPr>
        </a:p>
      </dgm:t>
    </dgm:pt>
    <dgm:pt modelId="{CF364F5D-7656-4EF4-9B15-A160809CEDC2}" type="sibTrans" cxnId="{74D2ED3A-4849-4C9F-A4B7-E541F58D78D3}">
      <dgm:prSet/>
      <dgm:spPr/>
      <dgm:t>
        <a:bodyPr/>
        <a:lstStyle/>
        <a:p>
          <a:endParaRPr lang="fr-FR">
            <a:solidFill>
              <a:srgbClr val="000000"/>
            </a:solidFill>
          </a:endParaRPr>
        </a:p>
      </dgm:t>
    </dgm:pt>
    <dgm:pt modelId="{DAB6C934-E966-47B4-8209-20EC009150A7}">
      <dgm:prSet phldrT="[Texte]" custT="1"/>
      <dgm:spPr/>
      <dgm:t>
        <a:bodyPr/>
        <a:lstStyle/>
        <a:p>
          <a:pPr algn="ctr"/>
          <a:r>
            <a:rPr lang="fr-FR" sz="1400" b="1" u="sng" dirty="0">
              <a:solidFill>
                <a:srgbClr val="000000"/>
              </a:solidFill>
            </a:rPr>
            <a:t>Programme (Projet) de formation</a:t>
          </a:r>
        </a:p>
        <a:p>
          <a:pPr algn="l"/>
          <a:r>
            <a:rPr lang="fr-FR" sz="1200" b="1" dirty="0">
              <a:solidFill>
                <a:srgbClr val="FF0000"/>
              </a:solidFill>
            </a:rPr>
            <a:t>Vision</a:t>
          </a:r>
          <a:r>
            <a:rPr lang="fr-FR" sz="1200" dirty="0">
              <a:solidFill>
                <a:srgbClr val="FF0000"/>
              </a:solidFill>
            </a:rPr>
            <a:t> (ou profil) du diplômé </a:t>
          </a:r>
        </a:p>
        <a:p>
          <a:pPr algn="l">
            <a:buFont typeface="Calibri" panose="020F0502020204030204" pitchFamily="34" charset="0"/>
            <a:buChar char="-"/>
          </a:pPr>
          <a:r>
            <a:rPr lang="fr-FR" sz="1200" b="1" dirty="0">
              <a:solidFill>
                <a:srgbClr val="FF0000"/>
              </a:solidFill>
            </a:rPr>
            <a:t>Valeurs et attitudes à acquérir</a:t>
          </a:r>
          <a:endParaRPr lang="fr-FR" sz="1200" dirty="0">
            <a:solidFill>
              <a:srgbClr val="FF0000"/>
            </a:solidFill>
          </a:endParaRPr>
        </a:p>
        <a:p>
          <a:pPr algn="l">
            <a:buFont typeface="Calibri" panose="020F0502020204030204" pitchFamily="34" charset="0"/>
            <a:buChar char="-"/>
          </a:pPr>
          <a:r>
            <a:rPr lang="fr-FR" sz="1200" b="1" dirty="0">
              <a:solidFill>
                <a:srgbClr val="FF0000"/>
              </a:solidFill>
            </a:rPr>
            <a:t>Compétences</a:t>
          </a:r>
          <a:r>
            <a:rPr lang="fr-FR" sz="1200" dirty="0">
              <a:solidFill>
                <a:srgbClr val="FF0000"/>
              </a:solidFill>
            </a:rPr>
            <a:t> à développer et </a:t>
          </a:r>
          <a:r>
            <a:rPr lang="fr-FR" sz="1200" b="1" dirty="0">
              <a:solidFill>
                <a:srgbClr val="FF0000"/>
              </a:solidFill>
            </a:rPr>
            <a:t>distribution dans les</a:t>
          </a:r>
          <a:r>
            <a:rPr lang="fr-FR" sz="1200" dirty="0">
              <a:solidFill>
                <a:srgbClr val="FF0000"/>
              </a:solidFill>
            </a:rPr>
            <a:t> </a:t>
          </a:r>
          <a:r>
            <a:rPr lang="fr-FR" sz="1200" b="1" dirty="0">
              <a:solidFill>
                <a:srgbClr val="FF0000"/>
              </a:solidFill>
            </a:rPr>
            <a:t>matières</a:t>
          </a:r>
          <a:r>
            <a:rPr lang="fr-FR" sz="1200" dirty="0">
              <a:solidFill>
                <a:srgbClr val="FF0000"/>
              </a:solidFill>
            </a:rPr>
            <a:t> du </a:t>
          </a:r>
          <a:r>
            <a:rPr lang="fr-FR" sz="1200" b="1" dirty="0">
              <a:solidFill>
                <a:srgbClr val="FF0000"/>
              </a:solidFill>
            </a:rPr>
            <a:t>curriculum.</a:t>
          </a:r>
          <a:endParaRPr lang="fr-FR" sz="1200" dirty="0">
            <a:solidFill>
              <a:srgbClr val="FF0000"/>
            </a:solidFill>
          </a:endParaRPr>
        </a:p>
        <a:p>
          <a:pPr algn="l">
            <a:buFont typeface="Calibri" panose="020F0502020204030204" pitchFamily="34" charset="0"/>
            <a:buChar char="-"/>
          </a:pPr>
          <a:r>
            <a:rPr lang="fr-FR" sz="1200" dirty="0">
              <a:solidFill>
                <a:srgbClr val="FF0000"/>
              </a:solidFill>
            </a:rPr>
            <a:t>Organisation du champ de spécialité (</a:t>
          </a:r>
          <a:r>
            <a:rPr lang="fr-FR" sz="1200" b="1" dirty="0">
              <a:solidFill>
                <a:srgbClr val="FF0000"/>
              </a:solidFill>
            </a:rPr>
            <a:t>contenus</a:t>
          </a:r>
          <a:r>
            <a:rPr lang="fr-FR" sz="1200" dirty="0">
              <a:solidFill>
                <a:srgbClr val="FF0000"/>
              </a:solidFill>
            </a:rPr>
            <a:t>), des dispositifs pédagogiques (</a:t>
          </a:r>
          <a:r>
            <a:rPr lang="fr-FR" sz="1200" b="1" dirty="0">
              <a:solidFill>
                <a:srgbClr val="FF0000"/>
              </a:solidFill>
            </a:rPr>
            <a:t>méthodes et moyens</a:t>
          </a:r>
          <a:r>
            <a:rPr lang="fr-FR" sz="1200" dirty="0">
              <a:solidFill>
                <a:srgbClr val="FF0000"/>
              </a:solidFill>
            </a:rPr>
            <a:t>) et méthodes d’</a:t>
          </a:r>
          <a:r>
            <a:rPr lang="fr-FR" sz="1200" b="1" dirty="0">
              <a:solidFill>
                <a:srgbClr val="FF0000"/>
              </a:solidFill>
            </a:rPr>
            <a:t>évaluation</a:t>
          </a:r>
          <a:r>
            <a:rPr lang="fr-FR" sz="1200" dirty="0">
              <a:solidFill>
                <a:srgbClr val="FF0000"/>
              </a:solidFill>
            </a:rPr>
            <a:t> capables de concrétiser les éléments précédents.</a:t>
          </a:r>
          <a:endParaRPr lang="fr-FR" sz="1200" b="1" dirty="0">
            <a:solidFill>
              <a:srgbClr val="FF0000"/>
            </a:solidFill>
          </a:endParaRPr>
        </a:p>
        <a:p>
          <a:pPr algn="ctr"/>
          <a:endParaRPr lang="fr-FR" sz="700" dirty="0">
            <a:solidFill>
              <a:srgbClr val="000000"/>
            </a:solidFill>
          </a:endParaRPr>
        </a:p>
      </dgm:t>
    </dgm:pt>
    <dgm:pt modelId="{C672E2F1-A8B3-4BFB-B5B3-7A80E5A64D54}" type="parTrans" cxnId="{C3D9BE6C-D8FB-4C57-9129-21808ED3859D}">
      <dgm:prSet/>
      <dgm:spPr/>
      <dgm:t>
        <a:bodyPr/>
        <a:lstStyle/>
        <a:p>
          <a:endParaRPr lang="fr-FR">
            <a:solidFill>
              <a:srgbClr val="000000"/>
            </a:solidFill>
          </a:endParaRPr>
        </a:p>
      </dgm:t>
    </dgm:pt>
    <dgm:pt modelId="{D5ED976E-82F5-4886-8E9B-C27A3EEB20E1}" type="sibTrans" cxnId="{C3D9BE6C-D8FB-4C57-9129-21808ED3859D}">
      <dgm:prSet/>
      <dgm:spPr/>
      <dgm:t>
        <a:bodyPr/>
        <a:lstStyle/>
        <a:p>
          <a:endParaRPr lang="fr-FR">
            <a:solidFill>
              <a:srgbClr val="000000"/>
            </a:solidFill>
          </a:endParaRPr>
        </a:p>
      </dgm:t>
    </dgm:pt>
    <dgm:pt modelId="{6E6F4EFB-1FB6-4722-AF0B-CC80BEA5B095}" type="pres">
      <dgm:prSet presAssocID="{B7739058-9B70-4CDC-B67A-BB77886040C0}" presName="Name0" presStyleCnt="0">
        <dgm:presLayoutVars>
          <dgm:dir/>
          <dgm:resizeHandles val="exact"/>
        </dgm:presLayoutVars>
      </dgm:prSet>
      <dgm:spPr/>
    </dgm:pt>
    <dgm:pt modelId="{5DFF10F2-588B-49D5-85EF-B642A4E146E7}" type="pres">
      <dgm:prSet presAssocID="{B7739058-9B70-4CDC-B67A-BB77886040C0}" presName="fgShape" presStyleLbl="fgShp" presStyleIdx="0" presStyleCnt="1" custScaleX="81380" custScaleY="101075" custLinFactNeighborX="224" custLinFactNeighborY="32796"/>
      <dgm:spPr/>
    </dgm:pt>
    <dgm:pt modelId="{F8E142A3-5868-4AD8-A1AA-D6C1C5DF3915}" type="pres">
      <dgm:prSet presAssocID="{B7739058-9B70-4CDC-B67A-BB77886040C0}" presName="linComp" presStyleCnt="0"/>
      <dgm:spPr/>
    </dgm:pt>
    <dgm:pt modelId="{8DAFCD23-BACB-468A-BBE9-1788602BBC63}" type="pres">
      <dgm:prSet presAssocID="{CF5C1118-214A-41D9-A4FC-3590CA4D8F2E}" presName="compNode" presStyleCnt="0"/>
      <dgm:spPr/>
    </dgm:pt>
    <dgm:pt modelId="{F1DC19C4-A1C5-49BB-BF01-778F3208435A}" type="pres">
      <dgm:prSet presAssocID="{CF5C1118-214A-41D9-A4FC-3590CA4D8F2E}" presName="bkgdShape" presStyleLbl="node1" presStyleIdx="0" presStyleCnt="2"/>
      <dgm:spPr/>
    </dgm:pt>
    <dgm:pt modelId="{7A148683-D23B-42A6-AEBD-5FAD066DFEAE}" type="pres">
      <dgm:prSet presAssocID="{CF5C1118-214A-41D9-A4FC-3590CA4D8F2E}" presName="nodeTx" presStyleLbl="node1" presStyleIdx="0" presStyleCnt="2">
        <dgm:presLayoutVars>
          <dgm:bulletEnabled val="1"/>
        </dgm:presLayoutVars>
      </dgm:prSet>
      <dgm:spPr/>
    </dgm:pt>
    <dgm:pt modelId="{7B8B26E4-468E-48CD-BD56-B99E6AF5022B}" type="pres">
      <dgm:prSet presAssocID="{CF5C1118-214A-41D9-A4FC-3590CA4D8F2E}" presName="invisiNode" presStyleLbl="node1" presStyleIdx="0" presStyleCnt="2"/>
      <dgm:spPr/>
    </dgm:pt>
    <dgm:pt modelId="{2766C4FB-5BBD-4155-8230-9A28BE602218}" type="pres">
      <dgm:prSet presAssocID="{CF5C1118-214A-41D9-A4FC-3590CA4D8F2E}" presName="imagNode" presStyleLbl="fgImgPlace1" presStyleIdx="0" presStyleCnt="2" custScaleX="79613" custScaleY="79735" custLinFactNeighborX="-4376" custLinFactNeighborY="-19521"/>
      <dgm:spPr>
        <a:blipFill>
          <a:blip xmlns:r="http://schemas.openxmlformats.org/officeDocument/2006/relationships" r:embed="rId1"/>
          <a:srcRect/>
          <a:stretch>
            <a:fillRect l="-13000" r="-13000"/>
          </a:stretch>
        </a:blipFill>
      </dgm:spPr>
    </dgm:pt>
    <dgm:pt modelId="{E92721D0-D7D0-4F03-A5CE-34F3A0EFDCBF}" type="pres">
      <dgm:prSet presAssocID="{CF364F5D-7656-4EF4-9B15-A160809CEDC2}" presName="sibTrans" presStyleLbl="sibTrans2D1" presStyleIdx="0" presStyleCnt="0"/>
      <dgm:spPr/>
    </dgm:pt>
    <dgm:pt modelId="{28CC8FCE-B8F2-4B2F-AF93-E7CD37F97702}" type="pres">
      <dgm:prSet presAssocID="{DAB6C934-E966-47B4-8209-20EC009150A7}" presName="compNode" presStyleCnt="0"/>
      <dgm:spPr/>
    </dgm:pt>
    <dgm:pt modelId="{6D983180-0895-460B-95BE-CA15FCD9A2A4}" type="pres">
      <dgm:prSet presAssocID="{DAB6C934-E966-47B4-8209-20EC009150A7}" presName="bkgdShape" presStyleLbl="node1" presStyleIdx="1" presStyleCnt="2"/>
      <dgm:spPr/>
    </dgm:pt>
    <dgm:pt modelId="{F79097A6-476A-4492-A164-8F1A42411C56}" type="pres">
      <dgm:prSet presAssocID="{DAB6C934-E966-47B4-8209-20EC009150A7}" presName="nodeTx" presStyleLbl="node1" presStyleIdx="1" presStyleCnt="2">
        <dgm:presLayoutVars>
          <dgm:bulletEnabled val="1"/>
        </dgm:presLayoutVars>
      </dgm:prSet>
      <dgm:spPr/>
    </dgm:pt>
    <dgm:pt modelId="{068B265F-DFE5-484B-8A7B-F1953CFF26F0}" type="pres">
      <dgm:prSet presAssocID="{DAB6C934-E966-47B4-8209-20EC009150A7}" presName="invisiNode" presStyleLbl="node1" presStyleIdx="1" presStyleCnt="2"/>
      <dgm:spPr/>
    </dgm:pt>
    <dgm:pt modelId="{E3F3F910-37D9-441C-9204-1D39E03F173F}" type="pres">
      <dgm:prSet presAssocID="{DAB6C934-E966-47B4-8209-20EC009150A7}" presName="imagNode" presStyleLbl="fgImgPlace1" presStyleIdx="1" presStyleCnt="2" custScaleX="79272" custScaleY="78137" custLinFactNeighborX="-3771" custLinFactNeighborY="-19969"/>
      <dgm:spPr>
        <a:blipFill>
          <a:blip xmlns:r="http://schemas.openxmlformats.org/officeDocument/2006/relationships" r:embed="rId2"/>
          <a:srcRect/>
          <a:stretch>
            <a:fillRect l="-26000" r="-26000"/>
          </a:stretch>
        </a:blipFill>
      </dgm:spPr>
    </dgm:pt>
  </dgm:ptLst>
  <dgm:cxnLst>
    <dgm:cxn modelId="{90B50E15-63DF-4B3D-B8F5-A3B24F022D69}" type="presOf" srcId="{B7739058-9B70-4CDC-B67A-BB77886040C0}" destId="{6E6F4EFB-1FB6-4722-AF0B-CC80BEA5B095}" srcOrd="0" destOrd="0" presId="urn:microsoft.com/office/officeart/2005/8/layout/hList7#3"/>
    <dgm:cxn modelId="{74D2ED3A-4849-4C9F-A4B7-E541F58D78D3}" srcId="{B7739058-9B70-4CDC-B67A-BB77886040C0}" destId="{CF5C1118-214A-41D9-A4FC-3590CA4D8F2E}" srcOrd="0" destOrd="0" parTransId="{51080303-D34E-422B-B9C8-389BB4CA56C4}" sibTransId="{CF364F5D-7656-4EF4-9B15-A160809CEDC2}"/>
    <dgm:cxn modelId="{C3D9BE6C-D8FB-4C57-9129-21808ED3859D}" srcId="{B7739058-9B70-4CDC-B67A-BB77886040C0}" destId="{DAB6C934-E966-47B4-8209-20EC009150A7}" srcOrd="1" destOrd="0" parTransId="{C672E2F1-A8B3-4BFB-B5B3-7A80E5A64D54}" sibTransId="{D5ED976E-82F5-4886-8E9B-C27A3EEB20E1}"/>
    <dgm:cxn modelId="{21920C75-50E6-4401-8A53-A31394CE8336}" type="presOf" srcId="{CF364F5D-7656-4EF4-9B15-A160809CEDC2}" destId="{E92721D0-D7D0-4F03-A5CE-34F3A0EFDCBF}" srcOrd="0" destOrd="0" presId="urn:microsoft.com/office/officeart/2005/8/layout/hList7#3"/>
    <dgm:cxn modelId="{E1A8428A-6244-41E4-9B08-8E7D4392CDE4}" type="presOf" srcId="{CF5C1118-214A-41D9-A4FC-3590CA4D8F2E}" destId="{7A148683-D23B-42A6-AEBD-5FAD066DFEAE}" srcOrd="1" destOrd="0" presId="urn:microsoft.com/office/officeart/2005/8/layout/hList7#3"/>
    <dgm:cxn modelId="{BE3B0AB4-739D-4E63-933D-6338EFC1E2B3}" type="presOf" srcId="{CF5C1118-214A-41D9-A4FC-3590CA4D8F2E}" destId="{F1DC19C4-A1C5-49BB-BF01-778F3208435A}" srcOrd="0" destOrd="0" presId="urn:microsoft.com/office/officeart/2005/8/layout/hList7#3"/>
    <dgm:cxn modelId="{890C5CB8-1455-4FA2-8CCD-A687877BFB69}" type="presOf" srcId="{DAB6C934-E966-47B4-8209-20EC009150A7}" destId="{F79097A6-476A-4492-A164-8F1A42411C56}" srcOrd="1" destOrd="0" presId="urn:microsoft.com/office/officeart/2005/8/layout/hList7#3"/>
    <dgm:cxn modelId="{827FECE5-522A-47C9-979B-DD67BFA724AE}" type="presOf" srcId="{DAB6C934-E966-47B4-8209-20EC009150A7}" destId="{6D983180-0895-460B-95BE-CA15FCD9A2A4}" srcOrd="0" destOrd="0" presId="urn:microsoft.com/office/officeart/2005/8/layout/hList7#3"/>
    <dgm:cxn modelId="{C2404D26-1743-4E54-BD53-F43A15C64D53}" type="presParOf" srcId="{6E6F4EFB-1FB6-4722-AF0B-CC80BEA5B095}" destId="{5DFF10F2-588B-49D5-85EF-B642A4E146E7}" srcOrd="0" destOrd="0" presId="urn:microsoft.com/office/officeart/2005/8/layout/hList7#3"/>
    <dgm:cxn modelId="{C902AB5A-4039-4ADE-B570-9669FA976AF5}" type="presParOf" srcId="{6E6F4EFB-1FB6-4722-AF0B-CC80BEA5B095}" destId="{F8E142A3-5868-4AD8-A1AA-D6C1C5DF3915}" srcOrd="1" destOrd="0" presId="urn:microsoft.com/office/officeart/2005/8/layout/hList7#3"/>
    <dgm:cxn modelId="{1F51BBB0-5528-405F-A2C9-DAF6E3940697}" type="presParOf" srcId="{F8E142A3-5868-4AD8-A1AA-D6C1C5DF3915}" destId="{8DAFCD23-BACB-468A-BBE9-1788602BBC63}" srcOrd="0" destOrd="0" presId="urn:microsoft.com/office/officeart/2005/8/layout/hList7#3"/>
    <dgm:cxn modelId="{CB9FCBD6-03AA-4938-8EDA-20F187FE4FB5}" type="presParOf" srcId="{8DAFCD23-BACB-468A-BBE9-1788602BBC63}" destId="{F1DC19C4-A1C5-49BB-BF01-778F3208435A}" srcOrd="0" destOrd="0" presId="urn:microsoft.com/office/officeart/2005/8/layout/hList7#3"/>
    <dgm:cxn modelId="{1816516F-6C13-40F6-8CC7-C0B325E7D123}" type="presParOf" srcId="{8DAFCD23-BACB-468A-BBE9-1788602BBC63}" destId="{7A148683-D23B-42A6-AEBD-5FAD066DFEAE}" srcOrd="1" destOrd="0" presId="urn:microsoft.com/office/officeart/2005/8/layout/hList7#3"/>
    <dgm:cxn modelId="{9F75CB12-04A1-42F8-BBB4-03EC7ABBE541}" type="presParOf" srcId="{8DAFCD23-BACB-468A-BBE9-1788602BBC63}" destId="{7B8B26E4-468E-48CD-BD56-B99E6AF5022B}" srcOrd="2" destOrd="0" presId="urn:microsoft.com/office/officeart/2005/8/layout/hList7#3"/>
    <dgm:cxn modelId="{8AE703F1-4FBF-4973-A0C3-1156624F5EC6}" type="presParOf" srcId="{8DAFCD23-BACB-468A-BBE9-1788602BBC63}" destId="{2766C4FB-5BBD-4155-8230-9A28BE602218}" srcOrd="3" destOrd="0" presId="urn:microsoft.com/office/officeart/2005/8/layout/hList7#3"/>
    <dgm:cxn modelId="{9982D0A1-FB54-4E96-9C89-48E6AEECFD61}" type="presParOf" srcId="{F8E142A3-5868-4AD8-A1AA-D6C1C5DF3915}" destId="{E92721D0-D7D0-4F03-A5CE-34F3A0EFDCBF}" srcOrd="1" destOrd="0" presId="urn:microsoft.com/office/officeart/2005/8/layout/hList7#3"/>
    <dgm:cxn modelId="{072EC053-3D88-4443-80FE-53AEDEE82355}" type="presParOf" srcId="{F8E142A3-5868-4AD8-A1AA-D6C1C5DF3915}" destId="{28CC8FCE-B8F2-4B2F-AF93-E7CD37F97702}" srcOrd="2" destOrd="0" presId="urn:microsoft.com/office/officeart/2005/8/layout/hList7#3"/>
    <dgm:cxn modelId="{5CE56458-F5BA-4156-B2AF-D74DAD1976D4}" type="presParOf" srcId="{28CC8FCE-B8F2-4B2F-AF93-E7CD37F97702}" destId="{6D983180-0895-460B-95BE-CA15FCD9A2A4}" srcOrd="0" destOrd="0" presId="urn:microsoft.com/office/officeart/2005/8/layout/hList7#3"/>
    <dgm:cxn modelId="{D5465A88-A903-4972-B21B-75A7579E153D}" type="presParOf" srcId="{28CC8FCE-B8F2-4B2F-AF93-E7CD37F97702}" destId="{F79097A6-476A-4492-A164-8F1A42411C56}" srcOrd="1" destOrd="0" presId="urn:microsoft.com/office/officeart/2005/8/layout/hList7#3"/>
    <dgm:cxn modelId="{FC5A9D46-53B8-4BEE-A0B7-82EC7B0660FD}" type="presParOf" srcId="{28CC8FCE-B8F2-4B2F-AF93-E7CD37F97702}" destId="{068B265F-DFE5-484B-8A7B-F1953CFF26F0}" srcOrd="2" destOrd="0" presId="urn:microsoft.com/office/officeart/2005/8/layout/hList7#3"/>
    <dgm:cxn modelId="{EA2601CC-0E86-4A72-8602-D83FBE65F7E7}" type="presParOf" srcId="{28CC8FCE-B8F2-4B2F-AF93-E7CD37F97702}" destId="{E3F3F910-37D9-441C-9204-1D39E03F173F}" srcOrd="3" destOrd="0" presId="urn:microsoft.com/office/officeart/2005/8/layout/hList7#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3209A6-7F42-40D7-BAD0-3D81146FDC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6C493C14-7952-47A1-8FA4-C83D9C7C1981}">
      <dgm:prSet phldrT="[Texte]" custT="1"/>
      <dgm:spPr>
        <a:solidFill>
          <a:srgbClr val="FFCAC9"/>
        </a:solidFill>
        <a:ln>
          <a:noFill/>
        </a:ln>
      </dgm:spPr>
      <dgm:t>
        <a:bodyPr/>
        <a:lstStyle/>
        <a:p>
          <a:r>
            <a:rPr lang="fr-FR" sz="1500" b="1" u="sng"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Culture informatique </a:t>
          </a:r>
        </a:p>
        <a:p>
          <a:r>
            <a:rPr lang="fr-FR" sz="15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et compréhension du monde numérique  </a:t>
          </a:r>
        </a:p>
        <a:p>
          <a:endParaRPr lang="fr-FR" sz="1500" dirty="0">
            <a:solidFill>
              <a:srgbClr val="000000"/>
            </a:solidFill>
          </a:endParaRPr>
        </a:p>
      </dgm:t>
    </dgm:pt>
    <dgm:pt modelId="{F7623FD5-78EB-4AB3-BFFB-AAC68A5775FF}" type="parTrans" cxnId="{DD7312A1-6ECF-4389-8358-9F68F8145D22}">
      <dgm:prSet/>
      <dgm:spPr/>
      <dgm:t>
        <a:bodyPr/>
        <a:lstStyle/>
        <a:p>
          <a:endParaRPr lang="fr-FR" sz="1500">
            <a:solidFill>
              <a:srgbClr val="000000"/>
            </a:solidFill>
          </a:endParaRPr>
        </a:p>
      </dgm:t>
    </dgm:pt>
    <dgm:pt modelId="{BD359AB2-9DF5-4495-AAAF-2B0B754F9EBB}" type="sibTrans" cxnId="{DD7312A1-6ECF-4389-8358-9F68F8145D22}">
      <dgm:prSet/>
      <dgm:spPr/>
      <dgm:t>
        <a:bodyPr/>
        <a:lstStyle/>
        <a:p>
          <a:endParaRPr lang="fr-FR" sz="1500">
            <a:solidFill>
              <a:srgbClr val="000000"/>
            </a:solidFill>
          </a:endParaRPr>
        </a:p>
      </dgm:t>
    </dgm:pt>
    <dgm:pt modelId="{067F303E-4CF7-4999-A6C8-3794FBADA767}">
      <dgm:prSet phldrT="[Texte]" custT="1"/>
      <dgm:spPr>
        <a:solidFill>
          <a:srgbClr val="D8F3BF"/>
        </a:solidFill>
        <a:ln>
          <a:noFill/>
        </a:ln>
      </dgm:spPr>
      <dgm:t>
        <a:bodyPr/>
        <a:lstStyle/>
        <a:p>
          <a:r>
            <a:rPr lang="fr-FR" sz="1500" b="1" u="sng"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Programmation</a:t>
          </a:r>
          <a:r>
            <a:rPr lang="fr-FR" sz="15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r>
            <a:rPr lang="fr-FR" sz="1500" dirty="0">
              <a:solidFill>
                <a:srgbClr val="000000"/>
              </a:solidFill>
              <a:latin typeface="Noto Sans" panose="020B0502040504020204" pitchFamily="34" charset="0"/>
              <a:ea typeface="Noto Sans" panose="020B0502040504020204" pitchFamily="34" charset="0"/>
              <a:cs typeface="Noto Sans" panose="020B0502040504020204" pitchFamily="34" charset="0"/>
            </a:rPr>
            <a:t>(langages algorithmiques, évolution de codes existants, développement d’application…)</a:t>
          </a:r>
          <a:endParaRPr lang="fr-FR" sz="1500" dirty="0">
            <a:solidFill>
              <a:srgbClr val="000000"/>
            </a:solidFill>
          </a:endParaRPr>
        </a:p>
      </dgm:t>
    </dgm:pt>
    <dgm:pt modelId="{2BC7CC4A-328E-4B3A-8E20-7C3156965CF4}" type="parTrans" cxnId="{73AAC9A4-2BB6-4F3B-8F12-A372EDA6D8C1}">
      <dgm:prSet/>
      <dgm:spPr/>
      <dgm:t>
        <a:bodyPr/>
        <a:lstStyle/>
        <a:p>
          <a:endParaRPr lang="fr-FR" sz="1500">
            <a:solidFill>
              <a:srgbClr val="000000"/>
            </a:solidFill>
          </a:endParaRPr>
        </a:p>
      </dgm:t>
    </dgm:pt>
    <dgm:pt modelId="{02845042-C0CF-43CD-AAD7-39DE721F28E7}" type="sibTrans" cxnId="{73AAC9A4-2BB6-4F3B-8F12-A372EDA6D8C1}">
      <dgm:prSet/>
      <dgm:spPr/>
      <dgm:t>
        <a:bodyPr/>
        <a:lstStyle/>
        <a:p>
          <a:endParaRPr lang="fr-FR" sz="1500">
            <a:solidFill>
              <a:srgbClr val="000000"/>
            </a:solidFill>
          </a:endParaRPr>
        </a:p>
      </dgm:t>
    </dgm:pt>
    <dgm:pt modelId="{519AA68B-F76F-43F4-B45D-59318E1425E5}">
      <dgm:prSet phldrT="[Texte]" custT="1"/>
      <dgm:spPr>
        <a:solidFill>
          <a:srgbClr val="EBE862"/>
        </a:solidFill>
        <a:ln>
          <a:noFill/>
        </a:ln>
      </dgm:spPr>
      <dgm:t>
        <a:bodyPr/>
        <a:lstStyle/>
        <a:p>
          <a:r>
            <a:rPr lang="fr-FR" sz="1500" b="1" u="sng"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Modélisation et simulation </a:t>
          </a:r>
        </a:p>
        <a:p>
          <a:r>
            <a:rPr lang="fr-FR" sz="15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Avec outils dédiés (Matlab…) </a:t>
          </a:r>
          <a:endParaRPr lang="fr-FR" sz="1500" dirty="0">
            <a:solidFill>
              <a:srgbClr val="000000"/>
            </a:solidFill>
          </a:endParaRPr>
        </a:p>
      </dgm:t>
    </dgm:pt>
    <dgm:pt modelId="{BEE157CA-A2AB-491F-B688-DA2914389F59}" type="parTrans" cxnId="{638B615F-6AAD-4571-9218-DCE4F544F1B5}">
      <dgm:prSet/>
      <dgm:spPr/>
      <dgm:t>
        <a:bodyPr/>
        <a:lstStyle/>
        <a:p>
          <a:endParaRPr lang="fr-FR" sz="1500">
            <a:solidFill>
              <a:srgbClr val="000000"/>
            </a:solidFill>
          </a:endParaRPr>
        </a:p>
      </dgm:t>
    </dgm:pt>
    <dgm:pt modelId="{58BFD49F-61AA-4798-8996-45FD9A9562E4}" type="sibTrans" cxnId="{638B615F-6AAD-4571-9218-DCE4F544F1B5}">
      <dgm:prSet/>
      <dgm:spPr/>
      <dgm:t>
        <a:bodyPr/>
        <a:lstStyle/>
        <a:p>
          <a:endParaRPr lang="fr-FR" sz="1500">
            <a:solidFill>
              <a:srgbClr val="000000"/>
            </a:solidFill>
          </a:endParaRPr>
        </a:p>
      </dgm:t>
    </dgm:pt>
    <dgm:pt modelId="{CE3D5DC5-BB2D-4E4D-8D86-2B914B2CACC1}">
      <dgm:prSet phldrT="[Texte]" custT="1"/>
      <dgm:spPr>
        <a:solidFill>
          <a:srgbClr val="A0CFFE"/>
        </a:solidFill>
        <a:ln>
          <a:noFill/>
        </a:ln>
      </dgm:spPr>
      <dgm:t>
        <a:bodyPr/>
        <a:lstStyle/>
        <a:p>
          <a:r>
            <a:rPr lang="fr-FR" sz="1500" b="1" u="sng"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Données</a:t>
          </a:r>
          <a:r>
            <a:rPr lang="fr-FR" sz="15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 </a:t>
          </a:r>
          <a:r>
            <a:rPr lang="fr-FR" sz="15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structure, collecte, association </a:t>
          </a:r>
          <a:endParaRPr lang="fr-FR" sz="1500" dirty="0">
            <a:solidFill>
              <a:srgbClr val="000000"/>
            </a:solidFill>
          </a:endParaRPr>
        </a:p>
      </dgm:t>
    </dgm:pt>
    <dgm:pt modelId="{E8FDF833-3AF7-4F67-BCE2-1A12A611F3A5}" type="parTrans" cxnId="{BD8EF173-AECE-4375-BF0B-F78F105DE5DF}">
      <dgm:prSet/>
      <dgm:spPr/>
      <dgm:t>
        <a:bodyPr/>
        <a:lstStyle/>
        <a:p>
          <a:endParaRPr lang="fr-FR" sz="1500">
            <a:solidFill>
              <a:srgbClr val="000000"/>
            </a:solidFill>
          </a:endParaRPr>
        </a:p>
      </dgm:t>
    </dgm:pt>
    <dgm:pt modelId="{FEC65285-F166-4F72-A400-385761DF5054}" type="sibTrans" cxnId="{BD8EF173-AECE-4375-BF0B-F78F105DE5DF}">
      <dgm:prSet/>
      <dgm:spPr/>
      <dgm:t>
        <a:bodyPr/>
        <a:lstStyle/>
        <a:p>
          <a:endParaRPr lang="fr-FR" sz="1500">
            <a:solidFill>
              <a:srgbClr val="000000"/>
            </a:solidFill>
          </a:endParaRPr>
        </a:p>
      </dgm:t>
    </dgm:pt>
    <dgm:pt modelId="{5F169AE4-438B-4A22-BEB1-0CB137E89271}">
      <dgm:prSet phldrT="[Texte]" custT="1"/>
      <dgm:spPr>
        <a:solidFill>
          <a:srgbClr val="CDABFF"/>
        </a:solidFill>
        <a:ln>
          <a:noFill/>
        </a:ln>
      </dgm:spPr>
      <dgm:t>
        <a:bodyPr/>
        <a:lstStyle/>
        <a:p>
          <a:r>
            <a:rPr lang="fr-FR" sz="1500" b="1" u="sng" dirty="0">
              <a:solidFill>
                <a:srgbClr val="000000"/>
              </a:solidFill>
              <a:latin typeface="Noto Sans" panose="020B0502040504020204" pitchFamily="34" charset="0"/>
              <a:ea typeface="Noto Sans" panose="020B0502040504020204" pitchFamily="34" charset="0"/>
              <a:cs typeface="Noto Sans" panose="020B0502040504020204" pitchFamily="34" charset="0"/>
            </a:rPr>
            <a:t>Traitement des données </a:t>
          </a:r>
          <a:r>
            <a:rPr lang="fr-FR" sz="1500" dirty="0">
              <a:solidFill>
                <a:srgbClr val="000000"/>
              </a:solidFill>
              <a:latin typeface="Noto Sans" panose="020B0502040504020204" pitchFamily="34" charset="0"/>
              <a:ea typeface="Noto Sans" panose="020B0502040504020204" pitchFamily="34" charset="0"/>
              <a:cs typeface="Noto Sans" panose="020B0502040504020204" pitchFamily="34" charset="0"/>
            </a:rPr>
            <a:t>: statistiques, intelligence artificielle, big data </a:t>
          </a:r>
          <a:endParaRPr lang="fr-FR" sz="1500" dirty="0">
            <a:solidFill>
              <a:srgbClr val="000000"/>
            </a:solidFill>
          </a:endParaRPr>
        </a:p>
      </dgm:t>
    </dgm:pt>
    <dgm:pt modelId="{E28671AB-34D2-45CE-8FA1-777DE42C3DA3}" type="parTrans" cxnId="{1A4CA3F9-E8EC-443B-A587-A6860A5DF7E3}">
      <dgm:prSet/>
      <dgm:spPr/>
      <dgm:t>
        <a:bodyPr/>
        <a:lstStyle/>
        <a:p>
          <a:endParaRPr lang="fr-FR" sz="1500">
            <a:solidFill>
              <a:srgbClr val="000000"/>
            </a:solidFill>
          </a:endParaRPr>
        </a:p>
      </dgm:t>
    </dgm:pt>
    <dgm:pt modelId="{01C42C24-E0A4-4150-86F0-B32AD9058027}" type="sibTrans" cxnId="{1A4CA3F9-E8EC-443B-A587-A6860A5DF7E3}">
      <dgm:prSet/>
      <dgm:spPr/>
      <dgm:t>
        <a:bodyPr/>
        <a:lstStyle/>
        <a:p>
          <a:endParaRPr lang="fr-FR" sz="1500">
            <a:solidFill>
              <a:srgbClr val="000000"/>
            </a:solidFill>
          </a:endParaRPr>
        </a:p>
      </dgm:t>
    </dgm:pt>
    <dgm:pt modelId="{8DD93C95-56A2-4889-BABF-5FCFC18BFD6A}" type="pres">
      <dgm:prSet presAssocID="{F13209A6-7F42-40D7-BAD0-3D81146FDC19}" presName="diagram" presStyleCnt="0">
        <dgm:presLayoutVars>
          <dgm:dir/>
          <dgm:resizeHandles val="exact"/>
        </dgm:presLayoutVars>
      </dgm:prSet>
      <dgm:spPr/>
    </dgm:pt>
    <dgm:pt modelId="{46B3DABE-F184-4A20-914B-7CFE0605A5BF}" type="pres">
      <dgm:prSet presAssocID="{6C493C14-7952-47A1-8FA4-C83D9C7C1981}" presName="node" presStyleLbl="node1" presStyleIdx="0" presStyleCnt="5">
        <dgm:presLayoutVars>
          <dgm:bulletEnabled val="1"/>
        </dgm:presLayoutVars>
      </dgm:prSet>
      <dgm:spPr/>
    </dgm:pt>
    <dgm:pt modelId="{746E6F24-B2EE-4D70-B634-C4ABFE71B2C0}" type="pres">
      <dgm:prSet presAssocID="{BD359AB2-9DF5-4495-AAAF-2B0B754F9EBB}" presName="sibTrans" presStyleCnt="0"/>
      <dgm:spPr/>
    </dgm:pt>
    <dgm:pt modelId="{4EB0251C-298F-40E4-8C6C-0C119682D0B3}" type="pres">
      <dgm:prSet presAssocID="{067F303E-4CF7-4999-A6C8-3794FBADA767}" presName="node" presStyleLbl="node1" presStyleIdx="1" presStyleCnt="5">
        <dgm:presLayoutVars>
          <dgm:bulletEnabled val="1"/>
        </dgm:presLayoutVars>
      </dgm:prSet>
      <dgm:spPr/>
    </dgm:pt>
    <dgm:pt modelId="{AA06C0D4-4020-4670-895C-08B7A68861EA}" type="pres">
      <dgm:prSet presAssocID="{02845042-C0CF-43CD-AAD7-39DE721F28E7}" presName="sibTrans" presStyleCnt="0"/>
      <dgm:spPr/>
    </dgm:pt>
    <dgm:pt modelId="{A2A09E15-5FC0-43C2-8522-73C2CA8B473C}" type="pres">
      <dgm:prSet presAssocID="{519AA68B-F76F-43F4-B45D-59318E1425E5}" presName="node" presStyleLbl="node1" presStyleIdx="2" presStyleCnt="5">
        <dgm:presLayoutVars>
          <dgm:bulletEnabled val="1"/>
        </dgm:presLayoutVars>
      </dgm:prSet>
      <dgm:spPr/>
    </dgm:pt>
    <dgm:pt modelId="{9F75DB78-D630-4D66-AC79-EDA0EF47D7F3}" type="pres">
      <dgm:prSet presAssocID="{58BFD49F-61AA-4798-8996-45FD9A9562E4}" presName="sibTrans" presStyleCnt="0"/>
      <dgm:spPr/>
    </dgm:pt>
    <dgm:pt modelId="{891236D1-4F64-49E1-9834-F78DE929ABBC}" type="pres">
      <dgm:prSet presAssocID="{CE3D5DC5-BB2D-4E4D-8D86-2B914B2CACC1}" presName="node" presStyleLbl="node1" presStyleIdx="3" presStyleCnt="5">
        <dgm:presLayoutVars>
          <dgm:bulletEnabled val="1"/>
        </dgm:presLayoutVars>
      </dgm:prSet>
      <dgm:spPr/>
    </dgm:pt>
    <dgm:pt modelId="{8BC570E7-1683-4C84-BC4D-07CCB2929A1F}" type="pres">
      <dgm:prSet presAssocID="{FEC65285-F166-4F72-A400-385761DF5054}" presName="sibTrans" presStyleCnt="0"/>
      <dgm:spPr/>
    </dgm:pt>
    <dgm:pt modelId="{BB8AE8EA-9044-4266-8961-09B13F7C0A7D}" type="pres">
      <dgm:prSet presAssocID="{5F169AE4-438B-4A22-BEB1-0CB137E89271}" presName="node" presStyleLbl="node1" presStyleIdx="4" presStyleCnt="5" custScaleX="115380">
        <dgm:presLayoutVars>
          <dgm:bulletEnabled val="1"/>
        </dgm:presLayoutVars>
      </dgm:prSet>
      <dgm:spPr/>
    </dgm:pt>
  </dgm:ptLst>
  <dgm:cxnLst>
    <dgm:cxn modelId="{097A0210-FF95-4592-8A2C-6F854EB21744}" type="presOf" srcId="{5F169AE4-438B-4A22-BEB1-0CB137E89271}" destId="{BB8AE8EA-9044-4266-8961-09B13F7C0A7D}" srcOrd="0" destOrd="0" presId="urn:microsoft.com/office/officeart/2005/8/layout/default"/>
    <dgm:cxn modelId="{30A9D33B-0ECC-4823-BF7F-390BE3D7A392}" type="presOf" srcId="{F13209A6-7F42-40D7-BAD0-3D81146FDC19}" destId="{8DD93C95-56A2-4889-BABF-5FCFC18BFD6A}" srcOrd="0" destOrd="0" presId="urn:microsoft.com/office/officeart/2005/8/layout/default"/>
    <dgm:cxn modelId="{638B615F-6AAD-4571-9218-DCE4F544F1B5}" srcId="{F13209A6-7F42-40D7-BAD0-3D81146FDC19}" destId="{519AA68B-F76F-43F4-B45D-59318E1425E5}" srcOrd="2" destOrd="0" parTransId="{BEE157CA-A2AB-491F-B688-DA2914389F59}" sibTransId="{58BFD49F-61AA-4798-8996-45FD9A9562E4}"/>
    <dgm:cxn modelId="{BD3F9050-A46E-459F-B2FD-40F54ADFB34E}" type="presOf" srcId="{067F303E-4CF7-4999-A6C8-3794FBADA767}" destId="{4EB0251C-298F-40E4-8C6C-0C119682D0B3}" srcOrd="0" destOrd="0" presId="urn:microsoft.com/office/officeart/2005/8/layout/default"/>
    <dgm:cxn modelId="{BD8EF173-AECE-4375-BF0B-F78F105DE5DF}" srcId="{F13209A6-7F42-40D7-BAD0-3D81146FDC19}" destId="{CE3D5DC5-BB2D-4E4D-8D86-2B914B2CACC1}" srcOrd="3" destOrd="0" parTransId="{E8FDF833-3AF7-4F67-BCE2-1A12A611F3A5}" sibTransId="{FEC65285-F166-4F72-A400-385761DF5054}"/>
    <dgm:cxn modelId="{52D57194-D50B-48BB-BDCA-06F2F16020B7}" type="presOf" srcId="{6C493C14-7952-47A1-8FA4-C83D9C7C1981}" destId="{46B3DABE-F184-4A20-914B-7CFE0605A5BF}" srcOrd="0" destOrd="0" presId="urn:microsoft.com/office/officeart/2005/8/layout/default"/>
    <dgm:cxn modelId="{DD7312A1-6ECF-4389-8358-9F68F8145D22}" srcId="{F13209A6-7F42-40D7-BAD0-3D81146FDC19}" destId="{6C493C14-7952-47A1-8FA4-C83D9C7C1981}" srcOrd="0" destOrd="0" parTransId="{F7623FD5-78EB-4AB3-BFFB-AAC68A5775FF}" sibTransId="{BD359AB2-9DF5-4495-AAAF-2B0B754F9EBB}"/>
    <dgm:cxn modelId="{73AAC9A4-2BB6-4F3B-8F12-A372EDA6D8C1}" srcId="{F13209A6-7F42-40D7-BAD0-3D81146FDC19}" destId="{067F303E-4CF7-4999-A6C8-3794FBADA767}" srcOrd="1" destOrd="0" parTransId="{2BC7CC4A-328E-4B3A-8E20-7C3156965CF4}" sibTransId="{02845042-C0CF-43CD-AAD7-39DE721F28E7}"/>
    <dgm:cxn modelId="{258BD0AD-E53C-404F-B14D-0CCEB7262E75}" type="presOf" srcId="{CE3D5DC5-BB2D-4E4D-8D86-2B914B2CACC1}" destId="{891236D1-4F64-49E1-9834-F78DE929ABBC}" srcOrd="0" destOrd="0" presId="urn:microsoft.com/office/officeart/2005/8/layout/default"/>
    <dgm:cxn modelId="{8E8097D7-E12B-416B-80AC-106F3662AC2E}" type="presOf" srcId="{519AA68B-F76F-43F4-B45D-59318E1425E5}" destId="{A2A09E15-5FC0-43C2-8522-73C2CA8B473C}" srcOrd="0" destOrd="0" presId="urn:microsoft.com/office/officeart/2005/8/layout/default"/>
    <dgm:cxn modelId="{1A4CA3F9-E8EC-443B-A587-A6860A5DF7E3}" srcId="{F13209A6-7F42-40D7-BAD0-3D81146FDC19}" destId="{5F169AE4-438B-4A22-BEB1-0CB137E89271}" srcOrd="4" destOrd="0" parTransId="{E28671AB-34D2-45CE-8FA1-777DE42C3DA3}" sibTransId="{01C42C24-E0A4-4150-86F0-B32AD9058027}"/>
    <dgm:cxn modelId="{674BAF6D-DF87-46D1-9C98-90F60FFE7AA9}" type="presParOf" srcId="{8DD93C95-56A2-4889-BABF-5FCFC18BFD6A}" destId="{46B3DABE-F184-4A20-914B-7CFE0605A5BF}" srcOrd="0" destOrd="0" presId="urn:microsoft.com/office/officeart/2005/8/layout/default"/>
    <dgm:cxn modelId="{19BD9AD4-10D6-464A-9058-9DBE075198E6}" type="presParOf" srcId="{8DD93C95-56A2-4889-BABF-5FCFC18BFD6A}" destId="{746E6F24-B2EE-4D70-B634-C4ABFE71B2C0}" srcOrd="1" destOrd="0" presId="urn:microsoft.com/office/officeart/2005/8/layout/default"/>
    <dgm:cxn modelId="{A51E1F3E-9E1F-424B-BA40-30926C987BDB}" type="presParOf" srcId="{8DD93C95-56A2-4889-BABF-5FCFC18BFD6A}" destId="{4EB0251C-298F-40E4-8C6C-0C119682D0B3}" srcOrd="2" destOrd="0" presId="urn:microsoft.com/office/officeart/2005/8/layout/default"/>
    <dgm:cxn modelId="{AF92B45D-9200-49D9-B090-E242F61E7E2B}" type="presParOf" srcId="{8DD93C95-56A2-4889-BABF-5FCFC18BFD6A}" destId="{AA06C0D4-4020-4670-895C-08B7A68861EA}" srcOrd="3" destOrd="0" presId="urn:microsoft.com/office/officeart/2005/8/layout/default"/>
    <dgm:cxn modelId="{93D5B2D3-6D7C-4181-8073-15E41D8C3ADF}" type="presParOf" srcId="{8DD93C95-56A2-4889-BABF-5FCFC18BFD6A}" destId="{A2A09E15-5FC0-43C2-8522-73C2CA8B473C}" srcOrd="4" destOrd="0" presId="urn:microsoft.com/office/officeart/2005/8/layout/default"/>
    <dgm:cxn modelId="{F8959F16-37CE-438F-A787-DB7A3893AB94}" type="presParOf" srcId="{8DD93C95-56A2-4889-BABF-5FCFC18BFD6A}" destId="{9F75DB78-D630-4D66-AC79-EDA0EF47D7F3}" srcOrd="5" destOrd="0" presId="urn:microsoft.com/office/officeart/2005/8/layout/default"/>
    <dgm:cxn modelId="{43C9F746-C31E-42C2-AC98-E3B968C684C0}" type="presParOf" srcId="{8DD93C95-56A2-4889-BABF-5FCFC18BFD6A}" destId="{891236D1-4F64-49E1-9834-F78DE929ABBC}" srcOrd="6" destOrd="0" presId="urn:microsoft.com/office/officeart/2005/8/layout/default"/>
    <dgm:cxn modelId="{F449B886-0339-4CB0-B350-2CCB879B0756}" type="presParOf" srcId="{8DD93C95-56A2-4889-BABF-5FCFC18BFD6A}" destId="{8BC570E7-1683-4C84-BC4D-07CCB2929A1F}" srcOrd="7" destOrd="0" presId="urn:microsoft.com/office/officeart/2005/8/layout/default"/>
    <dgm:cxn modelId="{1C963ACC-F4DA-4A99-A770-5DA2C330F6E3}" type="presParOf" srcId="{8DD93C95-56A2-4889-BABF-5FCFC18BFD6A}" destId="{BB8AE8EA-9044-4266-8961-09B13F7C0A7D}" srcOrd="8"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2C611D-E52F-457F-97C8-CB0D89274372}"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fr-FR"/>
        </a:p>
      </dgm:t>
    </dgm:pt>
    <dgm:pt modelId="{A22AE4A4-12B8-4E06-A75E-08F98F9CEDB9}">
      <dgm:prSet phldrT="[Texte]" custT="1"/>
      <dgm:spPr>
        <a:xfrm>
          <a:off x="3289" y="1359405"/>
          <a:ext cx="1785351" cy="1071210"/>
        </a:xfrm>
        <a:prstGeom prst="roundRect">
          <a:avLst>
            <a:gd name="adj" fmla="val 10000"/>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600" b="1" dirty="0">
              <a:solidFill>
                <a:sysClr val="windowText" lastClr="000000"/>
              </a:solidFill>
              <a:latin typeface="Calibri" panose="020F0502020204030204"/>
              <a:ea typeface="+mn-ea"/>
              <a:cs typeface="+mn-cs"/>
            </a:rPr>
            <a:t>1. Rédiger le profil de sortie du diplômé</a:t>
          </a:r>
        </a:p>
      </dgm:t>
    </dgm:pt>
    <dgm:pt modelId="{FAB00F4C-38B2-4BDE-8038-EBA34BBAE8A7}" type="parTrans" cxnId="{083454A8-00A9-44A6-936A-3E321FDDAF1E}">
      <dgm:prSet/>
      <dgm:spPr/>
      <dgm:t>
        <a:bodyPr/>
        <a:lstStyle/>
        <a:p>
          <a:endParaRPr lang="fr-FR" sz="1600" b="1">
            <a:solidFill>
              <a:sysClr val="windowText" lastClr="000000"/>
            </a:solidFill>
          </a:endParaRPr>
        </a:p>
      </dgm:t>
    </dgm:pt>
    <dgm:pt modelId="{E0082C92-CFD6-4B54-BA2E-20221CAD460A}" type="sibTrans" cxnId="{083454A8-00A9-44A6-936A-3E321FDDAF1E}">
      <dgm:prSet/>
      <dgm:spPr>
        <a:xfrm rot="5400000">
          <a:off x="-299320" y="2212360"/>
          <a:ext cx="1329187" cy="160681"/>
        </a:xfrm>
        <a:prstGeom prst="rect">
          <a:avLst/>
        </a:prstGeom>
        <a:solidFill>
          <a:srgbClr val="A5A5A5">
            <a:hueOff val="0"/>
            <a:satOff val="0"/>
            <a:lumOff val="0"/>
            <a:alphaOff val="0"/>
          </a:srgbClr>
        </a:solidFill>
        <a:ln>
          <a:noFill/>
        </a:ln>
        <a:effectLst/>
      </dgm:spPr>
      <dgm:t>
        <a:bodyPr/>
        <a:lstStyle/>
        <a:p>
          <a:endParaRPr lang="fr-FR" sz="1600" b="1">
            <a:solidFill>
              <a:sysClr val="windowText" lastClr="000000"/>
            </a:solidFill>
          </a:endParaRPr>
        </a:p>
      </dgm:t>
    </dgm:pt>
    <dgm:pt modelId="{4EBD2590-86F0-4284-8737-056D39F551D8}">
      <dgm:prSet phldrT="[Texte]" custT="1"/>
      <dgm:spPr>
        <a:xfrm>
          <a:off x="3289" y="2698418"/>
          <a:ext cx="1785351" cy="1071210"/>
        </a:xfrm>
        <a:prstGeom prst="roundRect">
          <a:avLst>
            <a:gd name="adj" fmla="val 10000"/>
          </a:avLst>
        </a:prstGeom>
        <a:solidFill>
          <a:srgbClr val="FFE285"/>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600" b="1" dirty="0">
              <a:solidFill>
                <a:sysClr val="windowText" lastClr="000000"/>
              </a:solidFill>
              <a:latin typeface="Calibri" panose="020F0502020204030204"/>
              <a:ea typeface="+mn-ea"/>
              <a:cs typeface="+mn-cs"/>
            </a:rPr>
            <a:t>2. Etablir le référentiel des acquis d'apprentissage génériques et spécifiques</a:t>
          </a:r>
        </a:p>
      </dgm:t>
    </dgm:pt>
    <dgm:pt modelId="{885EF72A-4800-4F8B-AC9B-76F7911F8828}" type="parTrans" cxnId="{22F7D1E6-A869-4416-B5AA-A9179B6F5CF6}">
      <dgm:prSet/>
      <dgm:spPr/>
      <dgm:t>
        <a:bodyPr/>
        <a:lstStyle/>
        <a:p>
          <a:endParaRPr lang="fr-FR" sz="1600" b="1">
            <a:solidFill>
              <a:sysClr val="windowText" lastClr="000000"/>
            </a:solidFill>
          </a:endParaRPr>
        </a:p>
      </dgm:t>
    </dgm:pt>
    <dgm:pt modelId="{B59ED05D-1A3E-43D5-915A-0FC9F139E69A}" type="sibTrans" cxnId="{22F7D1E6-A869-4416-B5AA-A9179B6F5CF6}">
      <dgm:prSet/>
      <dgm:spPr>
        <a:xfrm>
          <a:off x="370186" y="2881866"/>
          <a:ext cx="2364691" cy="160681"/>
        </a:xfrm>
        <a:prstGeom prst="rect">
          <a:avLst/>
        </a:prstGeom>
        <a:solidFill>
          <a:srgbClr val="FFC000">
            <a:hueOff val="0"/>
            <a:satOff val="0"/>
            <a:lumOff val="0"/>
            <a:alphaOff val="0"/>
          </a:srgbClr>
        </a:solidFill>
        <a:ln>
          <a:noFill/>
        </a:ln>
        <a:effectLst/>
      </dgm:spPr>
      <dgm:t>
        <a:bodyPr/>
        <a:lstStyle/>
        <a:p>
          <a:endParaRPr lang="fr-FR" sz="1600" b="1">
            <a:solidFill>
              <a:sysClr val="windowText" lastClr="000000"/>
            </a:solidFill>
          </a:endParaRPr>
        </a:p>
      </dgm:t>
    </dgm:pt>
    <dgm:pt modelId="{76CEF067-03AE-4414-AE31-2BC14CBCFF3F}">
      <dgm:prSet phldrT="[Texte]" custT="1"/>
      <dgm:spPr>
        <a:xfrm>
          <a:off x="2377806" y="2698418"/>
          <a:ext cx="1785351" cy="1071210"/>
        </a:xfrm>
        <a:prstGeom prst="roundRect">
          <a:avLst>
            <a:gd name="adj" fmla="val 10000"/>
          </a:avLst>
        </a:prstGeom>
        <a:solidFill>
          <a:srgbClr val="CDABFF"/>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600" b="1" dirty="0">
              <a:solidFill>
                <a:sysClr val="windowText" lastClr="000000"/>
              </a:solidFill>
              <a:latin typeface="Calibri" panose="020F0502020204030204"/>
              <a:ea typeface="+mn-ea"/>
              <a:cs typeface="+mn-cs"/>
            </a:rPr>
            <a:t>3. Elaborer la matrice de correspondance</a:t>
          </a:r>
        </a:p>
      </dgm:t>
    </dgm:pt>
    <dgm:pt modelId="{C311C6EB-FCCA-436E-9A66-7933F4568CE2}" type="parTrans" cxnId="{16A4F571-8F46-4369-A0B9-68E30504A127}">
      <dgm:prSet/>
      <dgm:spPr/>
      <dgm:t>
        <a:bodyPr/>
        <a:lstStyle/>
        <a:p>
          <a:endParaRPr lang="fr-FR" sz="1600" b="1">
            <a:solidFill>
              <a:sysClr val="windowText" lastClr="000000"/>
            </a:solidFill>
          </a:endParaRPr>
        </a:p>
      </dgm:t>
    </dgm:pt>
    <dgm:pt modelId="{4C1D9E95-D9A9-448E-9A38-81883FAF1EA7}" type="sibTrans" cxnId="{16A4F571-8F46-4369-A0B9-68E30504A127}">
      <dgm:prSet/>
      <dgm:spPr>
        <a:xfrm rot="16200000">
          <a:off x="2075196" y="2212360"/>
          <a:ext cx="1329187" cy="160681"/>
        </a:xfrm>
        <a:prstGeom prst="rect">
          <a:avLst/>
        </a:prstGeom>
        <a:solidFill>
          <a:srgbClr val="5B9BD5">
            <a:hueOff val="0"/>
            <a:satOff val="0"/>
            <a:lumOff val="0"/>
            <a:alphaOff val="0"/>
          </a:srgbClr>
        </a:solidFill>
        <a:ln>
          <a:noFill/>
        </a:ln>
        <a:effectLst/>
      </dgm:spPr>
      <dgm:t>
        <a:bodyPr/>
        <a:lstStyle/>
        <a:p>
          <a:endParaRPr lang="fr-FR" sz="1600" b="1">
            <a:solidFill>
              <a:sysClr val="windowText" lastClr="000000"/>
            </a:solidFill>
          </a:endParaRPr>
        </a:p>
      </dgm:t>
    </dgm:pt>
    <dgm:pt modelId="{7326C54A-20A8-4179-8AE7-2A877F48D9ED}">
      <dgm:prSet phldrT="[Texte]" custT="1"/>
      <dgm:spPr>
        <a:xfrm>
          <a:off x="2377806" y="1359405"/>
          <a:ext cx="1785351" cy="1071210"/>
        </a:xfrm>
        <a:prstGeom prst="roundRect">
          <a:avLst>
            <a:gd name="adj" fmla="val 10000"/>
          </a:avLst>
        </a:prstGeom>
        <a:solidFill>
          <a:srgbClr val="CEEAB0"/>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600" b="1" dirty="0">
              <a:solidFill>
                <a:sysClr val="windowText" lastClr="000000"/>
              </a:solidFill>
              <a:latin typeface="Calibri" panose="020F0502020204030204"/>
              <a:ea typeface="+mn-ea"/>
              <a:cs typeface="+mn-cs"/>
            </a:rPr>
            <a:t>4. Produire la maquette en respectant les éléments de cadrage</a:t>
          </a:r>
        </a:p>
      </dgm:t>
    </dgm:pt>
    <dgm:pt modelId="{46A413F6-5E6B-4329-9F5F-B92799ED1E6B}" type="parTrans" cxnId="{59958615-80AE-4292-8524-A100D93B50C3}">
      <dgm:prSet/>
      <dgm:spPr/>
      <dgm:t>
        <a:bodyPr/>
        <a:lstStyle/>
        <a:p>
          <a:endParaRPr lang="fr-FR" sz="1600" b="1">
            <a:solidFill>
              <a:sysClr val="windowText" lastClr="000000"/>
            </a:solidFill>
          </a:endParaRPr>
        </a:p>
      </dgm:t>
    </dgm:pt>
    <dgm:pt modelId="{7903B3BA-2114-4307-936A-FBC329016A9F}" type="sibTrans" cxnId="{59958615-80AE-4292-8524-A100D93B50C3}">
      <dgm:prSet/>
      <dgm:spPr>
        <a:xfrm rot="16200000">
          <a:off x="2075196" y="873346"/>
          <a:ext cx="1329187" cy="160681"/>
        </a:xfrm>
        <a:prstGeom prst="rect">
          <a:avLst/>
        </a:prstGeom>
        <a:solidFill>
          <a:srgbClr val="70AD47">
            <a:hueOff val="0"/>
            <a:satOff val="0"/>
            <a:lumOff val="0"/>
            <a:alphaOff val="0"/>
          </a:srgbClr>
        </a:solidFill>
        <a:ln>
          <a:noFill/>
        </a:ln>
        <a:effectLst/>
      </dgm:spPr>
      <dgm:t>
        <a:bodyPr/>
        <a:lstStyle/>
        <a:p>
          <a:endParaRPr lang="fr-FR" sz="1600" b="1">
            <a:solidFill>
              <a:sysClr val="windowText" lastClr="000000"/>
            </a:solidFill>
          </a:endParaRPr>
        </a:p>
      </dgm:t>
    </dgm:pt>
    <dgm:pt modelId="{80D8C41C-2C6C-42E9-9F8E-D436EFC60E02}" type="pres">
      <dgm:prSet presAssocID="{9E2C611D-E52F-457F-97C8-CB0D89274372}" presName="Name0" presStyleCnt="0">
        <dgm:presLayoutVars>
          <dgm:dir/>
          <dgm:resizeHandles/>
        </dgm:presLayoutVars>
      </dgm:prSet>
      <dgm:spPr/>
    </dgm:pt>
    <dgm:pt modelId="{D7ECE948-875F-4236-BBCA-A833F1A4EEE6}" type="pres">
      <dgm:prSet presAssocID="{A22AE4A4-12B8-4E06-A75E-08F98F9CEDB9}" presName="compNode" presStyleCnt="0"/>
      <dgm:spPr/>
    </dgm:pt>
    <dgm:pt modelId="{477697A5-7599-4023-9332-002BE5B79598}" type="pres">
      <dgm:prSet presAssocID="{A22AE4A4-12B8-4E06-A75E-08F98F9CEDB9}" presName="dummyConnPt" presStyleCnt="0"/>
      <dgm:spPr/>
    </dgm:pt>
    <dgm:pt modelId="{B13B8682-31A0-4B74-8310-FD0967F04438}" type="pres">
      <dgm:prSet presAssocID="{A22AE4A4-12B8-4E06-A75E-08F98F9CEDB9}" presName="node" presStyleLbl="node1" presStyleIdx="0" presStyleCnt="4">
        <dgm:presLayoutVars>
          <dgm:bulletEnabled val="1"/>
        </dgm:presLayoutVars>
      </dgm:prSet>
      <dgm:spPr/>
    </dgm:pt>
    <dgm:pt modelId="{D647A9CD-AEA7-412E-BE4C-5C9B7B0F202D}" type="pres">
      <dgm:prSet presAssocID="{E0082C92-CFD6-4B54-BA2E-20221CAD460A}" presName="sibTrans" presStyleLbl="bgSibTrans2D1" presStyleIdx="0" presStyleCnt="3"/>
      <dgm:spPr/>
    </dgm:pt>
    <dgm:pt modelId="{EBD76AB4-C7FE-41A7-9DF2-3B3AF5533DE7}" type="pres">
      <dgm:prSet presAssocID="{4EBD2590-86F0-4284-8737-056D39F551D8}" presName="compNode" presStyleCnt="0"/>
      <dgm:spPr/>
    </dgm:pt>
    <dgm:pt modelId="{DD9D6AB5-1130-44BC-B5AC-A579235EE26F}" type="pres">
      <dgm:prSet presAssocID="{4EBD2590-86F0-4284-8737-056D39F551D8}" presName="dummyConnPt" presStyleCnt="0"/>
      <dgm:spPr/>
    </dgm:pt>
    <dgm:pt modelId="{BF6F90FF-8965-4347-9B4C-3E4BF8F219C3}" type="pres">
      <dgm:prSet presAssocID="{4EBD2590-86F0-4284-8737-056D39F551D8}" presName="node" presStyleLbl="node1" presStyleIdx="1" presStyleCnt="4">
        <dgm:presLayoutVars>
          <dgm:bulletEnabled val="1"/>
        </dgm:presLayoutVars>
      </dgm:prSet>
      <dgm:spPr/>
    </dgm:pt>
    <dgm:pt modelId="{F00A5EB4-8C6F-49CF-BB9B-3ABD317BF4BE}" type="pres">
      <dgm:prSet presAssocID="{B59ED05D-1A3E-43D5-915A-0FC9F139E69A}" presName="sibTrans" presStyleLbl="bgSibTrans2D1" presStyleIdx="1" presStyleCnt="3"/>
      <dgm:spPr/>
    </dgm:pt>
    <dgm:pt modelId="{01DA2401-782B-4A39-BD51-82083CF4E45B}" type="pres">
      <dgm:prSet presAssocID="{76CEF067-03AE-4414-AE31-2BC14CBCFF3F}" presName="compNode" presStyleCnt="0"/>
      <dgm:spPr/>
    </dgm:pt>
    <dgm:pt modelId="{6CE8EA3D-0604-48B8-881D-1DD115A84D57}" type="pres">
      <dgm:prSet presAssocID="{76CEF067-03AE-4414-AE31-2BC14CBCFF3F}" presName="dummyConnPt" presStyleCnt="0"/>
      <dgm:spPr/>
    </dgm:pt>
    <dgm:pt modelId="{13D2D613-F368-4C6B-BD37-2CFD2655EFE4}" type="pres">
      <dgm:prSet presAssocID="{76CEF067-03AE-4414-AE31-2BC14CBCFF3F}" presName="node" presStyleLbl="node1" presStyleIdx="2" presStyleCnt="4">
        <dgm:presLayoutVars>
          <dgm:bulletEnabled val="1"/>
        </dgm:presLayoutVars>
      </dgm:prSet>
      <dgm:spPr/>
    </dgm:pt>
    <dgm:pt modelId="{040B2BA6-6817-4418-BAF2-759874289C71}" type="pres">
      <dgm:prSet presAssocID="{4C1D9E95-D9A9-448E-9A38-81883FAF1EA7}" presName="sibTrans" presStyleLbl="bgSibTrans2D1" presStyleIdx="2" presStyleCnt="3"/>
      <dgm:spPr/>
    </dgm:pt>
    <dgm:pt modelId="{FFEE8554-EA09-42D3-9358-8341E83DBD01}" type="pres">
      <dgm:prSet presAssocID="{7326C54A-20A8-4179-8AE7-2A877F48D9ED}" presName="compNode" presStyleCnt="0"/>
      <dgm:spPr/>
    </dgm:pt>
    <dgm:pt modelId="{A2640D83-B290-4D45-ADB4-A1E443738D1E}" type="pres">
      <dgm:prSet presAssocID="{7326C54A-20A8-4179-8AE7-2A877F48D9ED}" presName="dummyConnPt" presStyleCnt="0"/>
      <dgm:spPr/>
    </dgm:pt>
    <dgm:pt modelId="{D250518A-7448-4CDE-8776-ED061459283E}" type="pres">
      <dgm:prSet presAssocID="{7326C54A-20A8-4179-8AE7-2A877F48D9ED}" presName="node" presStyleLbl="node1" presStyleIdx="3" presStyleCnt="4">
        <dgm:presLayoutVars>
          <dgm:bulletEnabled val="1"/>
        </dgm:presLayoutVars>
      </dgm:prSet>
      <dgm:spPr/>
    </dgm:pt>
  </dgm:ptLst>
  <dgm:cxnLst>
    <dgm:cxn modelId="{A4E6200A-E978-4D93-9C9D-D74A06C26E95}" type="presOf" srcId="{A22AE4A4-12B8-4E06-A75E-08F98F9CEDB9}" destId="{B13B8682-31A0-4B74-8310-FD0967F04438}" srcOrd="0" destOrd="0" presId="urn:microsoft.com/office/officeart/2005/8/layout/bProcess4"/>
    <dgm:cxn modelId="{59958615-80AE-4292-8524-A100D93B50C3}" srcId="{9E2C611D-E52F-457F-97C8-CB0D89274372}" destId="{7326C54A-20A8-4179-8AE7-2A877F48D9ED}" srcOrd="3" destOrd="0" parTransId="{46A413F6-5E6B-4329-9F5F-B92799ED1E6B}" sibTransId="{7903B3BA-2114-4307-936A-FBC329016A9F}"/>
    <dgm:cxn modelId="{D3DA7527-A754-44E9-8A1F-E48DCAC2DC45}" type="presOf" srcId="{B59ED05D-1A3E-43D5-915A-0FC9F139E69A}" destId="{F00A5EB4-8C6F-49CF-BB9B-3ABD317BF4BE}" srcOrd="0" destOrd="0" presId="urn:microsoft.com/office/officeart/2005/8/layout/bProcess4"/>
    <dgm:cxn modelId="{9D2A8C2E-E31E-422F-8E2F-26CB051FFD8A}" type="presOf" srcId="{4EBD2590-86F0-4284-8737-056D39F551D8}" destId="{BF6F90FF-8965-4347-9B4C-3E4BF8F219C3}" srcOrd="0" destOrd="0" presId="urn:microsoft.com/office/officeart/2005/8/layout/bProcess4"/>
    <dgm:cxn modelId="{16A4F571-8F46-4369-A0B9-68E30504A127}" srcId="{9E2C611D-E52F-457F-97C8-CB0D89274372}" destId="{76CEF067-03AE-4414-AE31-2BC14CBCFF3F}" srcOrd="2" destOrd="0" parTransId="{C311C6EB-FCCA-436E-9A66-7933F4568CE2}" sibTransId="{4C1D9E95-D9A9-448E-9A38-81883FAF1EA7}"/>
    <dgm:cxn modelId="{FB205954-E4C4-4476-BCE9-00A8816505B4}" type="presOf" srcId="{76CEF067-03AE-4414-AE31-2BC14CBCFF3F}" destId="{13D2D613-F368-4C6B-BD37-2CFD2655EFE4}" srcOrd="0" destOrd="0" presId="urn:microsoft.com/office/officeart/2005/8/layout/bProcess4"/>
    <dgm:cxn modelId="{0EE59955-412E-40A7-B339-9322FE3FF05B}" type="presOf" srcId="{4C1D9E95-D9A9-448E-9A38-81883FAF1EA7}" destId="{040B2BA6-6817-4418-BAF2-759874289C71}" srcOrd="0" destOrd="0" presId="urn:microsoft.com/office/officeart/2005/8/layout/bProcess4"/>
    <dgm:cxn modelId="{CB29C781-2968-457E-9F61-319F7940E67B}" type="presOf" srcId="{9E2C611D-E52F-457F-97C8-CB0D89274372}" destId="{80D8C41C-2C6C-42E9-9F8E-D436EFC60E02}" srcOrd="0" destOrd="0" presId="urn:microsoft.com/office/officeart/2005/8/layout/bProcess4"/>
    <dgm:cxn modelId="{083454A8-00A9-44A6-936A-3E321FDDAF1E}" srcId="{9E2C611D-E52F-457F-97C8-CB0D89274372}" destId="{A22AE4A4-12B8-4E06-A75E-08F98F9CEDB9}" srcOrd="0" destOrd="0" parTransId="{FAB00F4C-38B2-4BDE-8038-EBA34BBAE8A7}" sibTransId="{E0082C92-CFD6-4B54-BA2E-20221CAD460A}"/>
    <dgm:cxn modelId="{6A1D98BE-BC0E-4CA4-A70E-206F2966BDE0}" type="presOf" srcId="{E0082C92-CFD6-4B54-BA2E-20221CAD460A}" destId="{D647A9CD-AEA7-412E-BE4C-5C9B7B0F202D}" srcOrd="0" destOrd="0" presId="urn:microsoft.com/office/officeart/2005/8/layout/bProcess4"/>
    <dgm:cxn modelId="{22F7D1E6-A869-4416-B5AA-A9179B6F5CF6}" srcId="{9E2C611D-E52F-457F-97C8-CB0D89274372}" destId="{4EBD2590-86F0-4284-8737-056D39F551D8}" srcOrd="1" destOrd="0" parTransId="{885EF72A-4800-4F8B-AC9B-76F7911F8828}" sibTransId="{B59ED05D-1A3E-43D5-915A-0FC9F139E69A}"/>
    <dgm:cxn modelId="{F19678F6-FE88-4896-BA04-A9FDC3A64986}" type="presOf" srcId="{7326C54A-20A8-4179-8AE7-2A877F48D9ED}" destId="{D250518A-7448-4CDE-8776-ED061459283E}" srcOrd="0" destOrd="0" presId="urn:microsoft.com/office/officeart/2005/8/layout/bProcess4"/>
    <dgm:cxn modelId="{BF42D882-C0CB-4A1A-AFE9-3D02FD32B9DD}" type="presParOf" srcId="{80D8C41C-2C6C-42E9-9F8E-D436EFC60E02}" destId="{D7ECE948-875F-4236-BBCA-A833F1A4EEE6}" srcOrd="0" destOrd="0" presId="urn:microsoft.com/office/officeart/2005/8/layout/bProcess4"/>
    <dgm:cxn modelId="{46AA1968-9D25-4146-AE63-B2096924FA79}" type="presParOf" srcId="{D7ECE948-875F-4236-BBCA-A833F1A4EEE6}" destId="{477697A5-7599-4023-9332-002BE5B79598}" srcOrd="0" destOrd="0" presId="urn:microsoft.com/office/officeart/2005/8/layout/bProcess4"/>
    <dgm:cxn modelId="{FA4EDE96-50A8-45F3-8BFF-D42CDE81F72D}" type="presParOf" srcId="{D7ECE948-875F-4236-BBCA-A833F1A4EEE6}" destId="{B13B8682-31A0-4B74-8310-FD0967F04438}" srcOrd="1" destOrd="0" presId="urn:microsoft.com/office/officeart/2005/8/layout/bProcess4"/>
    <dgm:cxn modelId="{4EA3F90D-26CB-4FA0-AD14-BAD7A7825B8F}" type="presParOf" srcId="{80D8C41C-2C6C-42E9-9F8E-D436EFC60E02}" destId="{D647A9CD-AEA7-412E-BE4C-5C9B7B0F202D}" srcOrd="1" destOrd="0" presId="urn:microsoft.com/office/officeart/2005/8/layout/bProcess4"/>
    <dgm:cxn modelId="{790B8CEF-CC7B-4975-B3B2-3F0488C2816A}" type="presParOf" srcId="{80D8C41C-2C6C-42E9-9F8E-D436EFC60E02}" destId="{EBD76AB4-C7FE-41A7-9DF2-3B3AF5533DE7}" srcOrd="2" destOrd="0" presId="urn:microsoft.com/office/officeart/2005/8/layout/bProcess4"/>
    <dgm:cxn modelId="{BB0187D0-8D75-4743-ABF5-4876D2C1F8CB}" type="presParOf" srcId="{EBD76AB4-C7FE-41A7-9DF2-3B3AF5533DE7}" destId="{DD9D6AB5-1130-44BC-B5AC-A579235EE26F}" srcOrd="0" destOrd="0" presId="urn:microsoft.com/office/officeart/2005/8/layout/bProcess4"/>
    <dgm:cxn modelId="{65AFBD35-EFBD-48A3-9248-DD4926F5A6B2}" type="presParOf" srcId="{EBD76AB4-C7FE-41A7-9DF2-3B3AF5533DE7}" destId="{BF6F90FF-8965-4347-9B4C-3E4BF8F219C3}" srcOrd="1" destOrd="0" presId="urn:microsoft.com/office/officeart/2005/8/layout/bProcess4"/>
    <dgm:cxn modelId="{7C223F7E-FB78-472E-BF31-D86957EFAA73}" type="presParOf" srcId="{80D8C41C-2C6C-42E9-9F8E-D436EFC60E02}" destId="{F00A5EB4-8C6F-49CF-BB9B-3ABD317BF4BE}" srcOrd="3" destOrd="0" presId="urn:microsoft.com/office/officeart/2005/8/layout/bProcess4"/>
    <dgm:cxn modelId="{4CE2E17C-EA7F-4574-90FA-5C2ECEB7ACB3}" type="presParOf" srcId="{80D8C41C-2C6C-42E9-9F8E-D436EFC60E02}" destId="{01DA2401-782B-4A39-BD51-82083CF4E45B}" srcOrd="4" destOrd="0" presId="urn:microsoft.com/office/officeart/2005/8/layout/bProcess4"/>
    <dgm:cxn modelId="{00011B00-88F0-441A-9831-5F94E80694B5}" type="presParOf" srcId="{01DA2401-782B-4A39-BD51-82083CF4E45B}" destId="{6CE8EA3D-0604-48B8-881D-1DD115A84D57}" srcOrd="0" destOrd="0" presId="urn:microsoft.com/office/officeart/2005/8/layout/bProcess4"/>
    <dgm:cxn modelId="{6F5960E5-06D8-477B-9529-1442508FF4C6}" type="presParOf" srcId="{01DA2401-782B-4A39-BD51-82083CF4E45B}" destId="{13D2D613-F368-4C6B-BD37-2CFD2655EFE4}" srcOrd="1" destOrd="0" presId="urn:microsoft.com/office/officeart/2005/8/layout/bProcess4"/>
    <dgm:cxn modelId="{96E0E498-F744-4906-955C-91C26C126AC7}" type="presParOf" srcId="{80D8C41C-2C6C-42E9-9F8E-D436EFC60E02}" destId="{040B2BA6-6817-4418-BAF2-759874289C71}" srcOrd="5" destOrd="0" presId="urn:microsoft.com/office/officeart/2005/8/layout/bProcess4"/>
    <dgm:cxn modelId="{AECF33D4-0EBF-4178-A3A2-255448CA5AAD}" type="presParOf" srcId="{80D8C41C-2C6C-42E9-9F8E-D436EFC60E02}" destId="{FFEE8554-EA09-42D3-9358-8341E83DBD01}" srcOrd="6" destOrd="0" presId="urn:microsoft.com/office/officeart/2005/8/layout/bProcess4"/>
    <dgm:cxn modelId="{B59AC2D5-AE28-4E86-846A-AF83EE355134}" type="presParOf" srcId="{FFEE8554-EA09-42D3-9358-8341E83DBD01}" destId="{A2640D83-B290-4D45-ADB4-A1E443738D1E}" srcOrd="0" destOrd="0" presId="urn:microsoft.com/office/officeart/2005/8/layout/bProcess4"/>
    <dgm:cxn modelId="{6605106E-EDB1-4A51-BC66-89BC16F947B0}" type="presParOf" srcId="{FFEE8554-EA09-42D3-9358-8341E83DBD01}" destId="{D250518A-7448-4CDE-8776-ED061459283E}" srcOrd="1" destOrd="0" presId="urn:microsoft.com/office/officeart/2005/8/layout/b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2C611D-E52F-457F-97C8-CB0D89274372}"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fr-FR"/>
        </a:p>
      </dgm:t>
    </dgm:pt>
    <dgm:pt modelId="{4EBD2590-86F0-4284-8737-056D39F551D8}">
      <dgm:prSet phldrT="[Texte]" custT="1"/>
      <dgm:spPr>
        <a:xfrm>
          <a:off x="3289" y="2698418"/>
          <a:ext cx="1785351" cy="1071210"/>
        </a:xfrm>
        <a:prstGeom prst="roundRect">
          <a:avLst>
            <a:gd name="adj" fmla="val 10000"/>
          </a:avLst>
        </a:prstGeom>
        <a:solidFill>
          <a:srgbClr val="FFE285"/>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400" b="1" dirty="0">
              <a:solidFill>
                <a:sysClr val="windowText" lastClr="000000"/>
              </a:solidFill>
              <a:latin typeface="Calibri" panose="020F0502020204030204"/>
              <a:ea typeface="+mn-ea"/>
              <a:cs typeface="+mn-cs"/>
            </a:rPr>
            <a:t>1. Rédiger le profil de sortie du diplômé</a:t>
          </a:r>
        </a:p>
      </dgm:t>
    </dgm:pt>
    <dgm:pt modelId="{885EF72A-4800-4F8B-AC9B-76F7911F8828}" type="parTrans" cxnId="{22F7D1E6-A869-4416-B5AA-A9179B6F5CF6}">
      <dgm:prSet/>
      <dgm:spPr/>
      <dgm:t>
        <a:bodyPr/>
        <a:lstStyle/>
        <a:p>
          <a:endParaRPr lang="fr-FR" sz="1400" b="1">
            <a:solidFill>
              <a:sysClr val="windowText" lastClr="000000"/>
            </a:solidFill>
          </a:endParaRPr>
        </a:p>
      </dgm:t>
    </dgm:pt>
    <dgm:pt modelId="{B59ED05D-1A3E-43D5-915A-0FC9F139E69A}" type="sibTrans" cxnId="{22F7D1E6-A869-4416-B5AA-A9179B6F5CF6}">
      <dgm:prSet/>
      <dgm:spPr>
        <a:xfrm>
          <a:off x="370186" y="2881866"/>
          <a:ext cx="2364691" cy="160681"/>
        </a:xfrm>
        <a:prstGeom prst="rect">
          <a:avLst/>
        </a:prstGeom>
        <a:solidFill>
          <a:srgbClr val="FFC000">
            <a:hueOff val="0"/>
            <a:satOff val="0"/>
            <a:lumOff val="0"/>
            <a:alphaOff val="0"/>
          </a:srgbClr>
        </a:solidFill>
        <a:ln>
          <a:noFill/>
        </a:ln>
        <a:effectLst/>
      </dgm:spPr>
      <dgm:t>
        <a:bodyPr/>
        <a:lstStyle/>
        <a:p>
          <a:endParaRPr lang="fr-FR" sz="1400" b="1">
            <a:solidFill>
              <a:sysClr val="windowText" lastClr="000000"/>
            </a:solidFill>
          </a:endParaRPr>
        </a:p>
      </dgm:t>
    </dgm:pt>
    <dgm:pt modelId="{76CEF067-03AE-4414-AE31-2BC14CBCFF3F}">
      <dgm:prSet phldrT="[Texte]" custT="1"/>
      <dgm:spPr>
        <a:xfrm>
          <a:off x="2377806" y="2698418"/>
          <a:ext cx="1785351" cy="1071210"/>
        </a:xfrm>
        <a:prstGeom prst="roundRect">
          <a:avLst>
            <a:gd name="adj" fmla="val 10000"/>
          </a:avLst>
        </a:prstGeom>
        <a:solidFill>
          <a:srgbClr val="CDABFF"/>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400" b="1" dirty="0">
              <a:solidFill>
                <a:sysClr val="windowText" lastClr="000000"/>
              </a:solidFill>
              <a:latin typeface="Calibri" panose="020F0502020204030204"/>
              <a:ea typeface="+mn-ea"/>
              <a:cs typeface="+mn-cs"/>
            </a:rPr>
            <a:t>2. Etablir le référentiel des acquis d'apprentissage génériques et spécifiques</a:t>
          </a:r>
        </a:p>
      </dgm:t>
    </dgm:pt>
    <dgm:pt modelId="{C311C6EB-FCCA-436E-9A66-7933F4568CE2}" type="parTrans" cxnId="{16A4F571-8F46-4369-A0B9-68E30504A127}">
      <dgm:prSet/>
      <dgm:spPr/>
      <dgm:t>
        <a:bodyPr/>
        <a:lstStyle/>
        <a:p>
          <a:endParaRPr lang="fr-FR" sz="1400" b="1">
            <a:solidFill>
              <a:sysClr val="windowText" lastClr="000000"/>
            </a:solidFill>
          </a:endParaRPr>
        </a:p>
      </dgm:t>
    </dgm:pt>
    <dgm:pt modelId="{4C1D9E95-D9A9-448E-9A38-81883FAF1EA7}" type="sibTrans" cxnId="{16A4F571-8F46-4369-A0B9-68E30504A127}">
      <dgm:prSet/>
      <dgm:spPr>
        <a:xfrm rot="16200000">
          <a:off x="2075196" y="2212360"/>
          <a:ext cx="1329187" cy="160681"/>
        </a:xfrm>
        <a:prstGeom prst="rect">
          <a:avLst/>
        </a:prstGeom>
        <a:solidFill>
          <a:srgbClr val="5B9BD5">
            <a:hueOff val="0"/>
            <a:satOff val="0"/>
            <a:lumOff val="0"/>
            <a:alphaOff val="0"/>
          </a:srgbClr>
        </a:solidFill>
        <a:ln>
          <a:noFill/>
        </a:ln>
        <a:effectLst/>
      </dgm:spPr>
      <dgm:t>
        <a:bodyPr/>
        <a:lstStyle/>
        <a:p>
          <a:endParaRPr lang="fr-FR" sz="1400" b="1">
            <a:solidFill>
              <a:sysClr val="windowText" lastClr="000000"/>
            </a:solidFill>
          </a:endParaRPr>
        </a:p>
      </dgm:t>
    </dgm:pt>
    <dgm:pt modelId="{7326C54A-20A8-4179-8AE7-2A877F48D9ED}">
      <dgm:prSet phldrT="[Texte]" custT="1"/>
      <dgm:spPr>
        <a:xfrm>
          <a:off x="2377806" y="1359405"/>
          <a:ext cx="1785351" cy="1071210"/>
        </a:xfrm>
        <a:prstGeom prst="roundRect">
          <a:avLst>
            <a:gd name="adj" fmla="val 10000"/>
          </a:avLst>
        </a:prstGeom>
        <a:solidFill>
          <a:srgbClr val="CEEAB0"/>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400" b="1" dirty="0">
              <a:solidFill>
                <a:sysClr val="windowText" lastClr="000000"/>
              </a:solidFill>
              <a:latin typeface="Calibri" panose="020F0502020204030204"/>
              <a:ea typeface="+mn-ea"/>
              <a:cs typeface="+mn-cs"/>
            </a:rPr>
            <a:t>3. Elaborer la matrice de correspondance</a:t>
          </a:r>
        </a:p>
      </dgm:t>
    </dgm:pt>
    <dgm:pt modelId="{46A413F6-5E6B-4329-9F5F-B92799ED1E6B}" type="parTrans" cxnId="{59958615-80AE-4292-8524-A100D93B50C3}">
      <dgm:prSet/>
      <dgm:spPr/>
      <dgm:t>
        <a:bodyPr/>
        <a:lstStyle/>
        <a:p>
          <a:endParaRPr lang="fr-FR" sz="1400" b="1">
            <a:solidFill>
              <a:sysClr val="windowText" lastClr="000000"/>
            </a:solidFill>
          </a:endParaRPr>
        </a:p>
      </dgm:t>
    </dgm:pt>
    <dgm:pt modelId="{7903B3BA-2114-4307-936A-FBC329016A9F}" type="sibTrans" cxnId="{59958615-80AE-4292-8524-A100D93B50C3}">
      <dgm:prSet/>
      <dgm:spPr>
        <a:xfrm rot="16200000">
          <a:off x="2075196" y="873346"/>
          <a:ext cx="1329187" cy="160681"/>
        </a:xfrm>
        <a:prstGeom prst="rect">
          <a:avLst/>
        </a:prstGeom>
        <a:solidFill>
          <a:srgbClr val="70AD47">
            <a:hueOff val="0"/>
            <a:satOff val="0"/>
            <a:lumOff val="0"/>
            <a:alphaOff val="0"/>
          </a:srgbClr>
        </a:solidFill>
        <a:ln>
          <a:noFill/>
        </a:ln>
        <a:effectLst/>
      </dgm:spPr>
      <dgm:t>
        <a:bodyPr/>
        <a:lstStyle/>
        <a:p>
          <a:endParaRPr lang="fr-FR" sz="1400" b="1">
            <a:solidFill>
              <a:sysClr val="windowText" lastClr="000000"/>
            </a:solidFill>
          </a:endParaRPr>
        </a:p>
      </dgm:t>
    </dgm:pt>
    <dgm:pt modelId="{19F04F43-397A-444A-88D8-7CD9A23899B6}">
      <dgm:prSet phldrT="[Texte]" custT="1"/>
      <dgm:spPr>
        <a:xfrm>
          <a:off x="4752324" y="20391"/>
          <a:ext cx="1785351" cy="1071210"/>
        </a:xfrm>
        <a:prstGeom prst="roundRect">
          <a:avLst>
            <a:gd name="adj" fmla="val 10000"/>
          </a:avLst>
        </a:prstGeom>
        <a:solidFill>
          <a:srgbClr val="A0CFFE"/>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400" b="1" dirty="0">
              <a:solidFill>
                <a:sysClr val="windowText" lastClr="000000"/>
              </a:solidFill>
              <a:latin typeface="Calibri" panose="020F0502020204030204"/>
              <a:ea typeface="+mn-ea"/>
              <a:cs typeface="+mn-cs"/>
            </a:rPr>
            <a:t>4. Etablir le diagramme de vérification des prérequis</a:t>
          </a:r>
        </a:p>
      </dgm:t>
    </dgm:pt>
    <dgm:pt modelId="{1A955F1B-689B-4B4F-8711-DCFF3AFD7BCE}" type="parTrans" cxnId="{344EFF45-DE53-423F-A7C9-85B90D1B3B86}">
      <dgm:prSet/>
      <dgm:spPr/>
      <dgm:t>
        <a:bodyPr/>
        <a:lstStyle/>
        <a:p>
          <a:endParaRPr lang="fr-FR" sz="1400" b="1">
            <a:solidFill>
              <a:sysClr val="windowText" lastClr="000000"/>
            </a:solidFill>
          </a:endParaRPr>
        </a:p>
      </dgm:t>
    </dgm:pt>
    <dgm:pt modelId="{865C34B6-A995-456C-9370-9A3829A43BDD}" type="sibTrans" cxnId="{344EFF45-DE53-423F-A7C9-85B90D1B3B86}">
      <dgm:prSet/>
      <dgm:spPr>
        <a:xfrm rot="5400000">
          <a:off x="4449713" y="873346"/>
          <a:ext cx="1329187" cy="160681"/>
        </a:xfrm>
        <a:prstGeom prst="rect">
          <a:avLst/>
        </a:prstGeom>
        <a:solidFill>
          <a:srgbClr val="A5A5A5">
            <a:hueOff val="0"/>
            <a:satOff val="0"/>
            <a:lumOff val="0"/>
            <a:alphaOff val="0"/>
          </a:srgbClr>
        </a:solidFill>
        <a:ln>
          <a:noFill/>
        </a:ln>
        <a:effectLst/>
      </dgm:spPr>
      <dgm:t>
        <a:bodyPr/>
        <a:lstStyle/>
        <a:p>
          <a:endParaRPr lang="fr-FR" sz="1400" b="1">
            <a:solidFill>
              <a:sysClr val="windowText" lastClr="000000"/>
            </a:solidFill>
          </a:endParaRPr>
        </a:p>
      </dgm:t>
    </dgm:pt>
    <dgm:pt modelId="{F5E457E0-AC7B-4227-949A-487BC80E75CA}">
      <dgm:prSet phldrT="[Texte]" custT="1"/>
      <dgm:spPr>
        <a:xfrm>
          <a:off x="4752324" y="1359405"/>
          <a:ext cx="1785351" cy="1071210"/>
        </a:xfrm>
        <a:prstGeom prst="roundRect">
          <a:avLst>
            <a:gd name="adj" fmla="val 10000"/>
          </a:avLst>
        </a:prstGeom>
        <a:solidFill>
          <a:srgbClr val="D0FCFC"/>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400" b="1" dirty="0">
              <a:solidFill>
                <a:sysClr val="windowText" lastClr="000000"/>
              </a:solidFill>
              <a:latin typeface="Calibri" panose="020F0502020204030204"/>
              <a:ea typeface="+mn-ea"/>
              <a:cs typeface="+mn-cs"/>
            </a:rPr>
            <a:t>5. Concevoir le programme de mathématiques et physique de base en cohérence avec les prérequis exprimés pour chaque matière </a:t>
          </a:r>
        </a:p>
      </dgm:t>
    </dgm:pt>
    <dgm:pt modelId="{45302691-6100-493B-B799-2A348BE90889}" type="parTrans" cxnId="{3AC8F8D9-77EF-4AE9-A095-9F2600536D68}">
      <dgm:prSet/>
      <dgm:spPr/>
      <dgm:t>
        <a:bodyPr/>
        <a:lstStyle/>
        <a:p>
          <a:endParaRPr lang="fr-FR" sz="1400" b="1">
            <a:solidFill>
              <a:sysClr val="windowText" lastClr="000000"/>
            </a:solidFill>
          </a:endParaRPr>
        </a:p>
      </dgm:t>
    </dgm:pt>
    <dgm:pt modelId="{1F8364E8-1D2A-4DB5-9830-C5F6216C4CAB}" type="sibTrans" cxnId="{3AC8F8D9-77EF-4AE9-A095-9F2600536D68}">
      <dgm:prSet/>
      <dgm:spPr>
        <a:xfrm rot="5400000">
          <a:off x="4449713" y="2212360"/>
          <a:ext cx="1329187" cy="160681"/>
        </a:xfrm>
        <a:prstGeom prst="rect">
          <a:avLst/>
        </a:prstGeom>
        <a:solidFill>
          <a:srgbClr val="FFC000">
            <a:hueOff val="0"/>
            <a:satOff val="0"/>
            <a:lumOff val="0"/>
            <a:alphaOff val="0"/>
          </a:srgbClr>
        </a:solidFill>
        <a:ln>
          <a:noFill/>
        </a:ln>
        <a:effectLst/>
      </dgm:spPr>
      <dgm:t>
        <a:bodyPr/>
        <a:lstStyle/>
        <a:p>
          <a:endParaRPr lang="fr-FR" sz="1400" b="1">
            <a:solidFill>
              <a:sysClr val="windowText" lastClr="000000"/>
            </a:solidFill>
          </a:endParaRPr>
        </a:p>
      </dgm:t>
    </dgm:pt>
    <dgm:pt modelId="{308C3A54-5DBB-4167-9B68-6B00A6D891CB}">
      <dgm:prSet phldrT="[Texte]" custT="1"/>
      <dgm:spPr>
        <a:xfrm>
          <a:off x="4752324" y="2698418"/>
          <a:ext cx="1785351" cy="1071210"/>
        </a:xfrm>
        <a:prstGeom prst="roundRect">
          <a:avLst>
            <a:gd name="adj" fmla="val 10000"/>
          </a:avLst>
        </a:prstGeom>
        <a:solidFill>
          <a:srgbClr val="EBE862"/>
        </a:solidFill>
        <a:ln w="12700" cap="flat" cmpd="sng" algn="ctr">
          <a:solidFill>
            <a:sysClr val="window" lastClr="FFFFFF">
              <a:hueOff val="0"/>
              <a:satOff val="0"/>
              <a:lumOff val="0"/>
              <a:alphaOff val="0"/>
            </a:sysClr>
          </a:solidFill>
          <a:prstDash val="solid"/>
          <a:miter lim="800000"/>
        </a:ln>
        <a:effectLst/>
      </dgm:spPr>
      <dgm:t>
        <a:bodyPr/>
        <a:lstStyle/>
        <a:p>
          <a:pPr>
            <a:buNone/>
          </a:pPr>
          <a:r>
            <a:rPr lang="fr-FR" sz="1400" b="1" dirty="0">
              <a:solidFill>
                <a:sysClr val="windowText" lastClr="000000"/>
              </a:solidFill>
              <a:latin typeface="Calibri" panose="020F0502020204030204"/>
              <a:ea typeface="+mn-ea"/>
              <a:cs typeface="+mn-cs"/>
            </a:rPr>
            <a:t>6. Modifier la maquette pédagogique en la transformant en une maquette cohérente sur un cycle de trois ans</a:t>
          </a:r>
        </a:p>
      </dgm:t>
    </dgm:pt>
    <dgm:pt modelId="{8D54DFD4-4036-414B-A530-71E8E78757E9}" type="parTrans" cxnId="{4ED687B7-A741-4A72-A4A8-6A753FAF8B10}">
      <dgm:prSet/>
      <dgm:spPr/>
      <dgm:t>
        <a:bodyPr/>
        <a:lstStyle/>
        <a:p>
          <a:endParaRPr lang="fr-FR" sz="1400" b="1">
            <a:solidFill>
              <a:sysClr val="windowText" lastClr="000000"/>
            </a:solidFill>
          </a:endParaRPr>
        </a:p>
      </dgm:t>
    </dgm:pt>
    <dgm:pt modelId="{8DF31C3A-E379-413A-8F2B-2C217B14513F}" type="sibTrans" cxnId="{4ED687B7-A741-4A72-A4A8-6A753FAF8B10}">
      <dgm:prSet/>
      <dgm:spPr/>
      <dgm:t>
        <a:bodyPr/>
        <a:lstStyle/>
        <a:p>
          <a:endParaRPr lang="fr-FR" sz="1400" b="1">
            <a:solidFill>
              <a:sysClr val="windowText" lastClr="000000"/>
            </a:solidFill>
          </a:endParaRPr>
        </a:p>
      </dgm:t>
    </dgm:pt>
    <dgm:pt modelId="{80D8C41C-2C6C-42E9-9F8E-D436EFC60E02}" type="pres">
      <dgm:prSet presAssocID="{9E2C611D-E52F-457F-97C8-CB0D89274372}" presName="Name0" presStyleCnt="0">
        <dgm:presLayoutVars>
          <dgm:dir/>
          <dgm:resizeHandles/>
        </dgm:presLayoutVars>
      </dgm:prSet>
      <dgm:spPr/>
    </dgm:pt>
    <dgm:pt modelId="{EBD76AB4-C7FE-41A7-9DF2-3B3AF5533DE7}" type="pres">
      <dgm:prSet presAssocID="{4EBD2590-86F0-4284-8737-056D39F551D8}" presName="compNode" presStyleCnt="0"/>
      <dgm:spPr/>
    </dgm:pt>
    <dgm:pt modelId="{DD9D6AB5-1130-44BC-B5AC-A579235EE26F}" type="pres">
      <dgm:prSet presAssocID="{4EBD2590-86F0-4284-8737-056D39F551D8}" presName="dummyConnPt" presStyleCnt="0"/>
      <dgm:spPr/>
    </dgm:pt>
    <dgm:pt modelId="{BF6F90FF-8965-4347-9B4C-3E4BF8F219C3}" type="pres">
      <dgm:prSet presAssocID="{4EBD2590-86F0-4284-8737-056D39F551D8}" presName="node" presStyleLbl="node1" presStyleIdx="0" presStyleCnt="6">
        <dgm:presLayoutVars>
          <dgm:bulletEnabled val="1"/>
        </dgm:presLayoutVars>
      </dgm:prSet>
      <dgm:spPr/>
    </dgm:pt>
    <dgm:pt modelId="{F00A5EB4-8C6F-49CF-BB9B-3ABD317BF4BE}" type="pres">
      <dgm:prSet presAssocID="{B59ED05D-1A3E-43D5-915A-0FC9F139E69A}" presName="sibTrans" presStyleLbl="bgSibTrans2D1" presStyleIdx="0" presStyleCnt="5"/>
      <dgm:spPr/>
    </dgm:pt>
    <dgm:pt modelId="{01DA2401-782B-4A39-BD51-82083CF4E45B}" type="pres">
      <dgm:prSet presAssocID="{76CEF067-03AE-4414-AE31-2BC14CBCFF3F}" presName="compNode" presStyleCnt="0"/>
      <dgm:spPr/>
    </dgm:pt>
    <dgm:pt modelId="{6CE8EA3D-0604-48B8-881D-1DD115A84D57}" type="pres">
      <dgm:prSet presAssocID="{76CEF067-03AE-4414-AE31-2BC14CBCFF3F}" presName="dummyConnPt" presStyleCnt="0"/>
      <dgm:spPr/>
    </dgm:pt>
    <dgm:pt modelId="{13D2D613-F368-4C6B-BD37-2CFD2655EFE4}" type="pres">
      <dgm:prSet presAssocID="{76CEF067-03AE-4414-AE31-2BC14CBCFF3F}" presName="node" presStyleLbl="node1" presStyleIdx="1" presStyleCnt="6">
        <dgm:presLayoutVars>
          <dgm:bulletEnabled val="1"/>
        </dgm:presLayoutVars>
      </dgm:prSet>
      <dgm:spPr/>
    </dgm:pt>
    <dgm:pt modelId="{040B2BA6-6817-4418-BAF2-759874289C71}" type="pres">
      <dgm:prSet presAssocID="{4C1D9E95-D9A9-448E-9A38-81883FAF1EA7}" presName="sibTrans" presStyleLbl="bgSibTrans2D1" presStyleIdx="1" presStyleCnt="5"/>
      <dgm:spPr/>
    </dgm:pt>
    <dgm:pt modelId="{FFEE8554-EA09-42D3-9358-8341E83DBD01}" type="pres">
      <dgm:prSet presAssocID="{7326C54A-20A8-4179-8AE7-2A877F48D9ED}" presName="compNode" presStyleCnt="0"/>
      <dgm:spPr/>
    </dgm:pt>
    <dgm:pt modelId="{A2640D83-B290-4D45-ADB4-A1E443738D1E}" type="pres">
      <dgm:prSet presAssocID="{7326C54A-20A8-4179-8AE7-2A877F48D9ED}" presName="dummyConnPt" presStyleCnt="0"/>
      <dgm:spPr/>
    </dgm:pt>
    <dgm:pt modelId="{D250518A-7448-4CDE-8776-ED061459283E}" type="pres">
      <dgm:prSet presAssocID="{7326C54A-20A8-4179-8AE7-2A877F48D9ED}" presName="node" presStyleLbl="node1" presStyleIdx="2" presStyleCnt="6">
        <dgm:presLayoutVars>
          <dgm:bulletEnabled val="1"/>
        </dgm:presLayoutVars>
      </dgm:prSet>
      <dgm:spPr/>
    </dgm:pt>
    <dgm:pt modelId="{E535DBAE-1302-4FA9-896E-14ED8F5038E1}" type="pres">
      <dgm:prSet presAssocID="{7903B3BA-2114-4307-936A-FBC329016A9F}" presName="sibTrans" presStyleLbl="bgSibTrans2D1" presStyleIdx="2" presStyleCnt="5"/>
      <dgm:spPr/>
    </dgm:pt>
    <dgm:pt modelId="{08C12951-7F9F-4B53-A283-7A72D33D93F0}" type="pres">
      <dgm:prSet presAssocID="{19F04F43-397A-444A-88D8-7CD9A23899B6}" presName="compNode" presStyleCnt="0"/>
      <dgm:spPr/>
    </dgm:pt>
    <dgm:pt modelId="{57EBB12D-C509-4A38-98A8-84A8DD0FDF7A}" type="pres">
      <dgm:prSet presAssocID="{19F04F43-397A-444A-88D8-7CD9A23899B6}" presName="dummyConnPt" presStyleCnt="0"/>
      <dgm:spPr/>
    </dgm:pt>
    <dgm:pt modelId="{E6103D1B-5101-4728-9AFF-42B4C6339BFE}" type="pres">
      <dgm:prSet presAssocID="{19F04F43-397A-444A-88D8-7CD9A23899B6}" presName="node" presStyleLbl="node1" presStyleIdx="3" presStyleCnt="6">
        <dgm:presLayoutVars>
          <dgm:bulletEnabled val="1"/>
        </dgm:presLayoutVars>
      </dgm:prSet>
      <dgm:spPr/>
    </dgm:pt>
    <dgm:pt modelId="{0105A842-D4E9-42F0-9418-BB6DC696FF36}" type="pres">
      <dgm:prSet presAssocID="{865C34B6-A995-456C-9370-9A3829A43BDD}" presName="sibTrans" presStyleLbl="bgSibTrans2D1" presStyleIdx="3" presStyleCnt="5"/>
      <dgm:spPr/>
    </dgm:pt>
    <dgm:pt modelId="{B6DEDDB9-DC90-45A9-B684-A8DEBE715D73}" type="pres">
      <dgm:prSet presAssocID="{F5E457E0-AC7B-4227-949A-487BC80E75CA}" presName="compNode" presStyleCnt="0"/>
      <dgm:spPr/>
    </dgm:pt>
    <dgm:pt modelId="{3840CC78-60D5-4C34-AC57-32325BB79854}" type="pres">
      <dgm:prSet presAssocID="{F5E457E0-AC7B-4227-949A-487BC80E75CA}" presName="dummyConnPt" presStyleCnt="0"/>
      <dgm:spPr/>
    </dgm:pt>
    <dgm:pt modelId="{F47C2E1F-104C-432E-97C9-0735587B76B3}" type="pres">
      <dgm:prSet presAssocID="{F5E457E0-AC7B-4227-949A-487BC80E75CA}" presName="node" presStyleLbl="node1" presStyleIdx="4" presStyleCnt="6" custScaleX="138375">
        <dgm:presLayoutVars>
          <dgm:bulletEnabled val="1"/>
        </dgm:presLayoutVars>
      </dgm:prSet>
      <dgm:spPr/>
    </dgm:pt>
    <dgm:pt modelId="{7212709A-DFB8-423A-B365-71A208E6A59D}" type="pres">
      <dgm:prSet presAssocID="{1F8364E8-1D2A-4DB5-9830-C5F6216C4CAB}" presName="sibTrans" presStyleLbl="bgSibTrans2D1" presStyleIdx="4" presStyleCnt="5"/>
      <dgm:spPr/>
    </dgm:pt>
    <dgm:pt modelId="{E0DD09B7-77CE-49BA-A860-1AD7A74AECB7}" type="pres">
      <dgm:prSet presAssocID="{308C3A54-5DBB-4167-9B68-6B00A6D891CB}" presName="compNode" presStyleCnt="0"/>
      <dgm:spPr/>
    </dgm:pt>
    <dgm:pt modelId="{CEA19696-508D-403B-85B2-49744E456D60}" type="pres">
      <dgm:prSet presAssocID="{308C3A54-5DBB-4167-9B68-6B00A6D891CB}" presName="dummyConnPt" presStyleCnt="0"/>
      <dgm:spPr/>
    </dgm:pt>
    <dgm:pt modelId="{CAB30A08-CDE4-4CD5-BDC0-24A8427F8225}" type="pres">
      <dgm:prSet presAssocID="{308C3A54-5DBB-4167-9B68-6B00A6D891CB}" presName="node" presStyleLbl="node1" presStyleIdx="5" presStyleCnt="6">
        <dgm:presLayoutVars>
          <dgm:bulletEnabled val="1"/>
        </dgm:presLayoutVars>
      </dgm:prSet>
      <dgm:spPr/>
    </dgm:pt>
  </dgm:ptLst>
  <dgm:cxnLst>
    <dgm:cxn modelId="{2691EA0C-140F-40E1-8131-A6DA06FC5C2E}" type="presOf" srcId="{308C3A54-5DBB-4167-9B68-6B00A6D891CB}" destId="{CAB30A08-CDE4-4CD5-BDC0-24A8427F8225}" srcOrd="0" destOrd="0" presId="urn:microsoft.com/office/officeart/2005/8/layout/bProcess4"/>
    <dgm:cxn modelId="{59958615-80AE-4292-8524-A100D93B50C3}" srcId="{9E2C611D-E52F-457F-97C8-CB0D89274372}" destId="{7326C54A-20A8-4179-8AE7-2A877F48D9ED}" srcOrd="2" destOrd="0" parTransId="{46A413F6-5E6B-4329-9F5F-B92799ED1E6B}" sibTransId="{7903B3BA-2114-4307-936A-FBC329016A9F}"/>
    <dgm:cxn modelId="{62433422-4B3E-4149-BAD8-8E555F7543DB}" type="presOf" srcId="{F5E457E0-AC7B-4227-949A-487BC80E75CA}" destId="{F47C2E1F-104C-432E-97C9-0735587B76B3}" srcOrd="0" destOrd="0" presId="urn:microsoft.com/office/officeart/2005/8/layout/bProcess4"/>
    <dgm:cxn modelId="{D3DA7527-A754-44E9-8A1F-E48DCAC2DC45}" type="presOf" srcId="{B59ED05D-1A3E-43D5-915A-0FC9F139E69A}" destId="{F00A5EB4-8C6F-49CF-BB9B-3ABD317BF4BE}" srcOrd="0" destOrd="0" presId="urn:microsoft.com/office/officeart/2005/8/layout/bProcess4"/>
    <dgm:cxn modelId="{9D2A8C2E-E31E-422F-8E2F-26CB051FFD8A}" type="presOf" srcId="{4EBD2590-86F0-4284-8737-056D39F551D8}" destId="{BF6F90FF-8965-4347-9B4C-3E4BF8F219C3}" srcOrd="0" destOrd="0" presId="urn:microsoft.com/office/officeart/2005/8/layout/bProcess4"/>
    <dgm:cxn modelId="{344EFF45-DE53-423F-A7C9-85B90D1B3B86}" srcId="{9E2C611D-E52F-457F-97C8-CB0D89274372}" destId="{19F04F43-397A-444A-88D8-7CD9A23899B6}" srcOrd="3" destOrd="0" parTransId="{1A955F1B-689B-4B4F-8711-DCFF3AFD7BCE}" sibTransId="{865C34B6-A995-456C-9370-9A3829A43BDD}"/>
    <dgm:cxn modelId="{0108956A-B295-4FD0-8541-36B88EC55D2F}" type="presOf" srcId="{19F04F43-397A-444A-88D8-7CD9A23899B6}" destId="{E6103D1B-5101-4728-9AFF-42B4C6339BFE}" srcOrd="0" destOrd="0" presId="urn:microsoft.com/office/officeart/2005/8/layout/bProcess4"/>
    <dgm:cxn modelId="{16A4F571-8F46-4369-A0B9-68E30504A127}" srcId="{9E2C611D-E52F-457F-97C8-CB0D89274372}" destId="{76CEF067-03AE-4414-AE31-2BC14CBCFF3F}" srcOrd="1" destOrd="0" parTransId="{C311C6EB-FCCA-436E-9A66-7933F4568CE2}" sibTransId="{4C1D9E95-D9A9-448E-9A38-81883FAF1EA7}"/>
    <dgm:cxn modelId="{FB205954-E4C4-4476-BCE9-00A8816505B4}" type="presOf" srcId="{76CEF067-03AE-4414-AE31-2BC14CBCFF3F}" destId="{13D2D613-F368-4C6B-BD37-2CFD2655EFE4}" srcOrd="0" destOrd="0" presId="urn:microsoft.com/office/officeart/2005/8/layout/bProcess4"/>
    <dgm:cxn modelId="{0EE59955-412E-40A7-B339-9322FE3FF05B}" type="presOf" srcId="{4C1D9E95-D9A9-448E-9A38-81883FAF1EA7}" destId="{040B2BA6-6817-4418-BAF2-759874289C71}" srcOrd="0" destOrd="0" presId="urn:microsoft.com/office/officeart/2005/8/layout/bProcess4"/>
    <dgm:cxn modelId="{CB29C781-2968-457E-9F61-319F7940E67B}" type="presOf" srcId="{9E2C611D-E52F-457F-97C8-CB0D89274372}" destId="{80D8C41C-2C6C-42E9-9F8E-D436EFC60E02}" srcOrd="0" destOrd="0" presId="urn:microsoft.com/office/officeart/2005/8/layout/bProcess4"/>
    <dgm:cxn modelId="{B3604BB4-5A82-483E-B5D4-88EAB940B5A4}" type="presOf" srcId="{7903B3BA-2114-4307-936A-FBC329016A9F}" destId="{E535DBAE-1302-4FA9-896E-14ED8F5038E1}" srcOrd="0" destOrd="0" presId="urn:microsoft.com/office/officeart/2005/8/layout/bProcess4"/>
    <dgm:cxn modelId="{A44FE1B5-AAFB-417F-B998-8617DB3250B4}" type="presOf" srcId="{1F8364E8-1D2A-4DB5-9830-C5F6216C4CAB}" destId="{7212709A-DFB8-423A-B365-71A208E6A59D}" srcOrd="0" destOrd="0" presId="urn:microsoft.com/office/officeart/2005/8/layout/bProcess4"/>
    <dgm:cxn modelId="{4ED687B7-A741-4A72-A4A8-6A753FAF8B10}" srcId="{9E2C611D-E52F-457F-97C8-CB0D89274372}" destId="{308C3A54-5DBB-4167-9B68-6B00A6D891CB}" srcOrd="5" destOrd="0" parTransId="{8D54DFD4-4036-414B-A530-71E8E78757E9}" sibTransId="{8DF31C3A-E379-413A-8F2B-2C217B14513F}"/>
    <dgm:cxn modelId="{5FEDB8B7-39F9-4806-8444-E6619596A273}" type="presOf" srcId="{865C34B6-A995-456C-9370-9A3829A43BDD}" destId="{0105A842-D4E9-42F0-9418-BB6DC696FF36}" srcOrd="0" destOrd="0" presId="urn:microsoft.com/office/officeart/2005/8/layout/bProcess4"/>
    <dgm:cxn modelId="{3AC8F8D9-77EF-4AE9-A095-9F2600536D68}" srcId="{9E2C611D-E52F-457F-97C8-CB0D89274372}" destId="{F5E457E0-AC7B-4227-949A-487BC80E75CA}" srcOrd="4" destOrd="0" parTransId="{45302691-6100-493B-B799-2A348BE90889}" sibTransId="{1F8364E8-1D2A-4DB5-9830-C5F6216C4CAB}"/>
    <dgm:cxn modelId="{22F7D1E6-A869-4416-B5AA-A9179B6F5CF6}" srcId="{9E2C611D-E52F-457F-97C8-CB0D89274372}" destId="{4EBD2590-86F0-4284-8737-056D39F551D8}" srcOrd="0" destOrd="0" parTransId="{885EF72A-4800-4F8B-AC9B-76F7911F8828}" sibTransId="{B59ED05D-1A3E-43D5-915A-0FC9F139E69A}"/>
    <dgm:cxn modelId="{F19678F6-FE88-4896-BA04-A9FDC3A64986}" type="presOf" srcId="{7326C54A-20A8-4179-8AE7-2A877F48D9ED}" destId="{D250518A-7448-4CDE-8776-ED061459283E}" srcOrd="0" destOrd="0" presId="urn:microsoft.com/office/officeart/2005/8/layout/bProcess4"/>
    <dgm:cxn modelId="{790B8CEF-CC7B-4975-B3B2-3F0488C2816A}" type="presParOf" srcId="{80D8C41C-2C6C-42E9-9F8E-D436EFC60E02}" destId="{EBD76AB4-C7FE-41A7-9DF2-3B3AF5533DE7}" srcOrd="0" destOrd="0" presId="urn:microsoft.com/office/officeart/2005/8/layout/bProcess4"/>
    <dgm:cxn modelId="{BB0187D0-8D75-4743-ABF5-4876D2C1F8CB}" type="presParOf" srcId="{EBD76AB4-C7FE-41A7-9DF2-3B3AF5533DE7}" destId="{DD9D6AB5-1130-44BC-B5AC-A579235EE26F}" srcOrd="0" destOrd="0" presId="urn:microsoft.com/office/officeart/2005/8/layout/bProcess4"/>
    <dgm:cxn modelId="{65AFBD35-EFBD-48A3-9248-DD4926F5A6B2}" type="presParOf" srcId="{EBD76AB4-C7FE-41A7-9DF2-3B3AF5533DE7}" destId="{BF6F90FF-8965-4347-9B4C-3E4BF8F219C3}" srcOrd="1" destOrd="0" presId="urn:microsoft.com/office/officeart/2005/8/layout/bProcess4"/>
    <dgm:cxn modelId="{7C223F7E-FB78-472E-BF31-D86957EFAA73}" type="presParOf" srcId="{80D8C41C-2C6C-42E9-9F8E-D436EFC60E02}" destId="{F00A5EB4-8C6F-49CF-BB9B-3ABD317BF4BE}" srcOrd="1" destOrd="0" presId="urn:microsoft.com/office/officeart/2005/8/layout/bProcess4"/>
    <dgm:cxn modelId="{4CE2E17C-EA7F-4574-90FA-5C2ECEB7ACB3}" type="presParOf" srcId="{80D8C41C-2C6C-42E9-9F8E-D436EFC60E02}" destId="{01DA2401-782B-4A39-BD51-82083CF4E45B}" srcOrd="2" destOrd="0" presId="urn:microsoft.com/office/officeart/2005/8/layout/bProcess4"/>
    <dgm:cxn modelId="{00011B00-88F0-441A-9831-5F94E80694B5}" type="presParOf" srcId="{01DA2401-782B-4A39-BD51-82083CF4E45B}" destId="{6CE8EA3D-0604-48B8-881D-1DD115A84D57}" srcOrd="0" destOrd="0" presId="urn:microsoft.com/office/officeart/2005/8/layout/bProcess4"/>
    <dgm:cxn modelId="{6F5960E5-06D8-477B-9529-1442508FF4C6}" type="presParOf" srcId="{01DA2401-782B-4A39-BD51-82083CF4E45B}" destId="{13D2D613-F368-4C6B-BD37-2CFD2655EFE4}" srcOrd="1" destOrd="0" presId="urn:microsoft.com/office/officeart/2005/8/layout/bProcess4"/>
    <dgm:cxn modelId="{96E0E498-F744-4906-955C-91C26C126AC7}" type="presParOf" srcId="{80D8C41C-2C6C-42E9-9F8E-D436EFC60E02}" destId="{040B2BA6-6817-4418-BAF2-759874289C71}" srcOrd="3" destOrd="0" presId="urn:microsoft.com/office/officeart/2005/8/layout/bProcess4"/>
    <dgm:cxn modelId="{AECF33D4-0EBF-4178-A3A2-255448CA5AAD}" type="presParOf" srcId="{80D8C41C-2C6C-42E9-9F8E-D436EFC60E02}" destId="{FFEE8554-EA09-42D3-9358-8341E83DBD01}" srcOrd="4" destOrd="0" presId="urn:microsoft.com/office/officeart/2005/8/layout/bProcess4"/>
    <dgm:cxn modelId="{B59AC2D5-AE28-4E86-846A-AF83EE355134}" type="presParOf" srcId="{FFEE8554-EA09-42D3-9358-8341E83DBD01}" destId="{A2640D83-B290-4D45-ADB4-A1E443738D1E}" srcOrd="0" destOrd="0" presId="urn:microsoft.com/office/officeart/2005/8/layout/bProcess4"/>
    <dgm:cxn modelId="{6605106E-EDB1-4A51-BC66-89BC16F947B0}" type="presParOf" srcId="{FFEE8554-EA09-42D3-9358-8341E83DBD01}" destId="{D250518A-7448-4CDE-8776-ED061459283E}" srcOrd="1" destOrd="0" presId="urn:microsoft.com/office/officeart/2005/8/layout/bProcess4"/>
    <dgm:cxn modelId="{BFD5938F-643B-49CB-9336-38659C3D35D3}" type="presParOf" srcId="{80D8C41C-2C6C-42E9-9F8E-D436EFC60E02}" destId="{E535DBAE-1302-4FA9-896E-14ED8F5038E1}" srcOrd="5" destOrd="0" presId="urn:microsoft.com/office/officeart/2005/8/layout/bProcess4"/>
    <dgm:cxn modelId="{4D201DA4-58BC-46F8-B3C5-EEEBBDB3521D}" type="presParOf" srcId="{80D8C41C-2C6C-42E9-9F8E-D436EFC60E02}" destId="{08C12951-7F9F-4B53-A283-7A72D33D93F0}" srcOrd="6" destOrd="0" presId="urn:microsoft.com/office/officeart/2005/8/layout/bProcess4"/>
    <dgm:cxn modelId="{45380F93-65A2-4E30-83E5-5ACB55491F75}" type="presParOf" srcId="{08C12951-7F9F-4B53-A283-7A72D33D93F0}" destId="{57EBB12D-C509-4A38-98A8-84A8DD0FDF7A}" srcOrd="0" destOrd="0" presId="urn:microsoft.com/office/officeart/2005/8/layout/bProcess4"/>
    <dgm:cxn modelId="{0497BE79-CE14-40BB-9AB6-2A17DD4F151A}" type="presParOf" srcId="{08C12951-7F9F-4B53-A283-7A72D33D93F0}" destId="{E6103D1B-5101-4728-9AFF-42B4C6339BFE}" srcOrd="1" destOrd="0" presId="urn:microsoft.com/office/officeart/2005/8/layout/bProcess4"/>
    <dgm:cxn modelId="{AE59ED62-38E2-45B7-95C3-FD03C2F30D25}" type="presParOf" srcId="{80D8C41C-2C6C-42E9-9F8E-D436EFC60E02}" destId="{0105A842-D4E9-42F0-9418-BB6DC696FF36}" srcOrd="7" destOrd="0" presId="urn:microsoft.com/office/officeart/2005/8/layout/bProcess4"/>
    <dgm:cxn modelId="{CB1570F8-4B6D-41B2-9DFC-936B5A38E319}" type="presParOf" srcId="{80D8C41C-2C6C-42E9-9F8E-D436EFC60E02}" destId="{B6DEDDB9-DC90-45A9-B684-A8DEBE715D73}" srcOrd="8" destOrd="0" presId="urn:microsoft.com/office/officeart/2005/8/layout/bProcess4"/>
    <dgm:cxn modelId="{26A39047-2141-40DD-94E7-FE62A93E7B8F}" type="presParOf" srcId="{B6DEDDB9-DC90-45A9-B684-A8DEBE715D73}" destId="{3840CC78-60D5-4C34-AC57-32325BB79854}" srcOrd="0" destOrd="0" presId="urn:microsoft.com/office/officeart/2005/8/layout/bProcess4"/>
    <dgm:cxn modelId="{D5A482C4-423D-40B5-9022-B5A9241C5AC7}" type="presParOf" srcId="{B6DEDDB9-DC90-45A9-B684-A8DEBE715D73}" destId="{F47C2E1F-104C-432E-97C9-0735587B76B3}" srcOrd="1" destOrd="0" presId="urn:microsoft.com/office/officeart/2005/8/layout/bProcess4"/>
    <dgm:cxn modelId="{55A523B5-7E62-4AA2-A956-B9769FC26515}" type="presParOf" srcId="{80D8C41C-2C6C-42E9-9F8E-D436EFC60E02}" destId="{7212709A-DFB8-423A-B365-71A208E6A59D}" srcOrd="9" destOrd="0" presId="urn:microsoft.com/office/officeart/2005/8/layout/bProcess4"/>
    <dgm:cxn modelId="{855CB687-E497-45F2-BFE8-387ACF13ACF5}" type="presParOf" srcId="{80D8C41C-2C6C-42E9-9F8E-D436EFC60E02}" destId="{E0DD09B7-77CE-49BA-A860-1AD7A74AECB7}" srcOrd="10" destOrd="0" presId="urn:microsoft.com/office/officeart/2005/8/layout/bProcess4"/>
    <dgm:cxn modelId="{9C188A96-A45C-47FE-BCB6-10A718AC03F2}" type="presParOf" srcId="{E0DD09B7-77CE-49BA-A860-1AD7A74AECB7}" destId="{CEA19696-508D-403B-85B2-49744E456D60}" srcOrd="0" destOrd="0" presId="urn:microsoft.com/office/officeart/2005/8/layout/bProcess4"/>
    <dgm:cxn modelId="{8076917C-9A37-40AA-AB63-F656ACC0D0CE}" type="presParOf" srcId="{E0DD09B7-77CE-49BA-A860-1AD7A74AECB7}" destId="{CAB30A08-CDE4-4CD5-BDC0-24A8427F8225}" srcOrd="1" destOrd="0" presId="urn:microsoft.com/office/officeart/2005/8/layout/b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C19C4-A1C5-49BB-BF01-778F3208435A}">
      <dsp:nvSpPr>
        <dsp:cNvPr id="0" name=""/>
        <dsp:cNvSpPr/>
      </dsp:nvSpPr>
      <dsp:spPr>
        <a:xfrm>
          <a:off x="2855" y="0"/>
          <a:ext cx="3270333" cy="3674442"/>
        </a:xfrm>
        <a:prstGeom prst="roundRect">
          <a:avLst>
            <a:gd name="adj" fmla="val 10000"/>
          </a:avLst>
        </a:prstGeom>
        <a:gradFill rotWithShape="0">
          <a:gsLst>
            <a:gs pos="0">
              <a:schemeClr val="accent2">
                <a:shade val="80000"/>
                <a:hueOff val="0"/>
                <a:satOff val="0"/>
                <a:lumOff val="0"/>
                <a:alphaOff val="0"/>
                <a:tint val="100000"/>
                <a:shade val="100000"/>
                <a:satMod val="130000"/>
              </a:schemeClr>
            </a:gs>
            <a:gs pos="100000">
              <a:schemeClr val="accent2">
                <a:shade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u="sng" kern="1200" dirty="0">
              <a:solidFill>
                <a:srgbClr val="000000"/>
              </a:solidFill>
            </a:rPr>
            <a:t>Equipe pédagogique </a:t>
          </a:r>
        </a:p>
        <a:p>
          <a:pPr marL="0" lvl="0" indent="0" algn="ctr" defTabSz="622300">
            <a:lnSpc>
              <a:spcPct val="90000"/>
            </a:lnSpc>
            <a:spcBef>
              <a:spcPct val="0"/>
            </a:spcBef>
            <a:spcAft>
              <a:spcPct val="35000"/>
            </a:spcAft>
            <a:buNone/>
          </a:pPr>
          <a:r>
            <a:rPr lang="fr-FR" sz="1200" kern="1200" dirty="0">
              <a:solidFill>
                <a:srgbClr val="000000"/>
              </a:solidFill>
            </a:rPr>
            <a:t>Equipe enseignante + doyen + directeur des études + personnel support (technicien laboratoire, ingénieurs …, tout intervenant dans le programme)</a:t>
          </a:r>
        </a:p>
      </dsp:txBody>
      <dsp:txXfrm>
        <a:off x="2855" y="1469776"/>
        <a:ext cx="3270333" cy="1469776"/>
      </dsp:txXfrm>
    </dsp:sp>
    <dsp:sp modelId="{2766C4FB-5BBD-4155-8230-9A28BE602218}">
      <dsp:nvSpPr>
        <dsp:cNvPr id="0" name=""/>
        <dsp:cNvSpPr/>
      </dsp:nvSpPr>
      <dsp:spPr>
        <a:xfrm>
          <a:off x="1097409" y="105589"/>
          <a:ext cx="974136" cy="975628"/>
        </a:xfrm>
        <a:prstGeom prst="ellipse">
          <a:avLst/>
        </a:prstGeom>
        <a:blipFill>
          <a:blip xmlns:r="http://schemas.openxmlformats.org/officeDocument/2006/relationships" r:embed="rId1"/>
          <a:srcRect/>
          <a:stretch>
            <a:fillRect l="-13000" r="-1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6D983180-0895-460B-95BE-CA15FCD9A2A4}">
      <dsp:nvSpPr>
        <dsp:cNvPr id="0" name=""/>
        <dsp:cNvSpPr/>
      </dsp:nvSpPr>
      <dsp:spPr>
        <a:xfrm>
          <a:off x="3371298" y="0"/>
          <a:ext cx="3270333" cy="3674442"/>
        </a:xfrm>
        <a:prstGeom prst="roundRect">
          <a:avLst>
            <a:gd name="adj" fmla="val 10000"/>
          </a:avLst>
        </a:prstGeom>
        <a:gradFill rotWithShape="0">
          <a:gsLst>
            <a:gs pos="0">
              <a:schemeClr val="accent2">
                <a:shade val="80000"/>
                <a:hueOff val="410736"/>
                <a:satOff val="-3130"/>
                <a:lumOff val="28819"/>
                <a:alphaOff val="0"/>
                <a:tint val="100000"/>
                <a:shade val="100000"/>
                <a:satMod val="130000"/>
              </a:schemeClr>
            </a:gs>
            <a:gs pos="100000">
              <a:schemeClr val="accent2">
                <a:shade val="80000"/>
                <a:hueOff val="410736"/>
                <a:satOff val="-3130"/>
                <a:lumOff val="2881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u="sng" kern="1200" dirty="0">
              <a:solidFill>
                <a:srgbClr val="000000"/>
              </a:solidFill>
            </a:rPr>
            <a:t>Programme (Projet) de formation</a:t>
          </a:r>
        </a:p>
        <a:p>
          <a:pPr marL="0" lvl="0" indent="0" algn="l" defTabSz="622300">
            <a:lnSpc>
              <a:spcPct val="90000"/>
            </a:lnSpc>
            <a:spcBef>
              <a:spcPct val="0"/>
            </a:spcBef>
            <a:spcAft>
              <a:spcPct val="35000"/>
            </a:spcAft>
            <a:buNone/>
          </a:pPr>
          <a:r>
            <a:rPr lang="fr-FR" sz="1200" b="1" kern="1200" dirty="0">
              <a:solidFill>
                <a:srgbClr val="FF0000"/>
              </a:solidFill>
            </a:rPr>
            <a:t>Vision</a:t>
          </a:r>
          <a:r>
            <a:rPr lang="fr-FR" sz="1200" kern="1200" dirty="0">
              <a:solidFill>
                <a:srgbClr val="FF0000"/>
              </a:solidFill>
            </a:rPr>
            <a:t> (ou profil) du diplômé </a:t>
          </a:r>
        </a:p>
        <a:p>
          <a:pPr marL="0" lvl="0" indent="0" algn="l" defTabSz="622300">
            <a:lnSpc>
              <a:spcPct val="90000"/>
            </a:lnSpc>
            <a:spcBef>
              <a:spcPct val="0"/>
            </a:spcBef>
            <a:spcAft>
              <a:spcPct val="35000"/>
            </a:spcAft>
            <a:buFont typeface="Calibri" panose="020F0502020204030204" pitchFamily="34" charset="0"/>
            <a:buNone/>
          </a:pPr>
          <a:r>
            <a:rPr lang="fr-FR" sz="1200" b="1" kern="1200" dirty="0">
              <a:solidFill>
                <a:srgbClr val="FF0000"/>
              </a:solidFill>
            </a:rPr>
            <a:t>Valeurs et attitudes à acquérir</a:t>
          </a:r>
          <a:endParaRPr lang="fr-FR" sz="1200" kern="1200" dirty="0">
            <a:solidFill>
              <a:srgbClr val="FF0000"/>
            </a:solidFill>
          </a:endParaRPr>
        </a:p>
        <a:p>
          <a:pPr marL="0" lvl="0" indent="0" algn="l" defTabSz="622300">
            <a:lnSpc>
              <a:spcPct val="90000"/>
            </a:lnSpc>
            <a:spcBef>
              <a:spcPct val="0"/>
            </a:spcBef>
            <a:spcAft>
              <a:spcPct val="35000"/>
            </a:spcAft>
            <a:buFont typeface="Calibri" panose="020F0502020204030204" pitchFamily="34" charset="0"/>
            <a:buNone/>
          </a:pPr>
          <a:r>
            <a:rPr lang="fr-FR" sz="1200" b="1" kern="1200" dirty="0">
              <a:solidFill>
                <a:srgbClr val="FF0000"/>
              </a:solidFill>
            </a:rPr>
            <a:t>Compétences</a:t>
          </a:r>
          <a:r>
            <a:rPr lang="fr-FR" sz="1200" kern="1200" dirty="0">
              <a:solidFill>
                <a:srgbClr val="FF0000"/>
              </a:solidFill>
            </a:rPr>
            <a:t> à développer et </a:t>
          </a:r>
          <a:r>
            <a:rPr lang="fr-FR" sz="1200" b="1" kern="1200" dirty="0">
              <a:solidFill>
                <a:srgbClr val="FF0000"/>
              </a:solidFill>
            </a:rPr>
            <a:t>distribution dans les</a:t>
          </a:r>
          <a:r>
            <a:rPr lang="fr-FR" sz="1200" kern="1200" dirty="0">
              <a:solidFill>
                <a:srgbClr val="FF0000"/>
              </a:solidFill>
            </a:rPr>
            <a:t> </a:t>
          </a:r>
          <a:r>
            <a:rPr lang="fr-FR" sz="1200" b="1" kern="1200" dirty="0">
              <a:solidFill>
                <a:srgbClr val="FF0000"/>
              </a:solidFill>
            </a:rPr>
            <a:t>matières</a:t>
          </a:r>
          <a:r>
            <a:rPr lang="fr-FR" sz="1200" kern="1200" dirty="0">
              <a:solidFill>
                <a:srgbClr val="FF0000"/>
              </a:solidFill>
            </a:rPr>
            <a:t> du </a:t>
          </a:r>
          <a:r>
            <a:rPr lang="fr-FR" sz="1200" b="1" kern="1200" dirty="0">
              <a:solidFill>
                <a:srgbClr val="FF0000"/>
              </a:solidFill>
            </a:rPr>
            <a:t>curriculum.</a:t>
          </a:r>
          <a:endParaRPr lang="fr-FR" sz="1200" kern="1200" dirty="0">
            <a:solidFill>
              <a:srgbClr val="FF0000"/>
            </a:solidFill>
          </a:endParaRPr>
        </a:p>
        <a:p>
          <a:pPr marL="0" lvl="0" indent="0" algn="l" defTabSz="622300">
            <a:lnSpc>
              <a:spcPct val="90000"/>
            </a:lnSpc>
            <a:spcBef>
              <a:spcPct val="0"/>
            </a:spcBef>
            <a:spcAft>
              <a:spcPct val="35000"/>
            </a:spcAft>
            <a:buFont typeface="Calibri" panose="020F0502020204030204" pitchFamily="34" charset="0"/>
            <a:buNone/>
          </a:pPr>
          <a:r>
            <a:rPr lang="fr-FR" sz="1200" kern="1200" dirty="0">
              <a:solidFill>
                <a:srgbClr val="FF0000"/>
              </a:solidFill>
            </a:rPr>
            <a:t>Organisation du champ de spécialité (</a:t>
          </a:r>
          <a:r>
            <a:rPr lang="fr-FR" sz="1200" b="1" kern="1200" dirty="0">
              <a:solidFill>
                <a:srgbClr val="FF0000"/>
              </a:solidFill>
            </a:rPr>
            <a:t>contenus</a:t>
          </a:r>
          <a:r>
            <a:rPr lang="fr-FR" sz="1200" kern="1200" dirty="0">
              <a:solidFill>
                <a:srgbClr val="FF0000"/>
              </a:solidFill>
            </a:rPr>
            <a:t>), des dispositifs pédagogiques (</a:t>
          </a:r>
          <a:r>
            <a:rPr lang="fr-FR" sz="1200" b="1" kern="1200" dirty="0">
              <a:solidFill>
                <a:srgbClr val="FF0000"/>
              </a:solidFill>
            </a:rPr>
            <a:t>méthodes et moyens</a:t>
          </a:r>
          <a:r>
            <a:rPr lang="fr-FR" sz="1200" kern="1200" dirty="0">
              <a:solidFill>
                <a:srgbClr val="FF0000"/>
              </a:solidFill>
            </a:rPr>
            <a:t>) et méthodes d’</a:t>
          </a:r>
          <a:r>
            <a:rPr lang="fr-FR" sz="1200" b="1" kern="1200" dirty="0">
              <a:solidFill>
                <a:srgbClr val="FF0000"/>
              </a:solidFill>
            </a:rPr>
            <a:t>évaluation</a:t>
          </a:r>
          <a:r>
            <a:rPr lang="fr-FR" sz="1200" kern="1200" dirty="0">
              <a:solidFill>
                <a:srgbClr val="FF0000"/>
              </a:solidFill>
            </a:rPr>
            <a:t> capables de concrétiser les éléments précédents.</a:t>
          </a:r>
          <a:endParaRPr lang="fr-FR" sz="1200" b="1" kern="1200" dirty="0">
            <a:solidFill>
              <a:srgbClr val="FF0000"/>
            </a:solidFill>
          </a:endParaRPr>
        </a:p>
        <a:p>
          <a:pPr marL="0" lvl="0" indent="0" algn="ctr" defTabSz="622300">
            <a:lnSpc>
              <a:spcPct val="90000"/>
            </a:lnSpc>
            <a:spcBef>
              <a:spcPct val="0"/>
            </a:spcBef>
            <a:spcAft>
              <a:spcPct val="35000"/>
            </a:spcAft>
            <a:buNone/>
          </a:pPr>
          <a:endParaRPr lang="fr-FR" sz="700" kern="1200" dirty="0">
            <a:solidFill>
              <a:srgbClr val="000000"/>
            </a:solidFill>
          </a:endParaRPr>
        </a:p>
      </dsp:txBody>
      <dsp:txXfrm>
        <a:off x="3371298" y="1469776"/>
        <a:ext cx="3270333" cy="1469776"/>
      </dsp:txXfrm>
    </dsp:sp>
    <dsp:sp modelId="{E3F3F910-37D9-441C-9204-1D39E03F173F}">
      <dsp:nvSpPr>
        <dsp:cNvPr id="0" name=""/>
        <dsp:cNvSpPr/>
      </dsp:nvSpPr>
      <dsp:spPr>
        <a:xfrm>
          <a:off x="4475341" y="109884"/>
          <a:ext cx="969963" cy="956075"/>
        </a:xfrm>
        <a:prstGeom prst="ellipse">
          <a:avLst/>
        </a:prstGeom>
        <a:blipFill>
          <a:blip xmlns:r="http://schemas.openxmlformats.org/officeDocument/2006/relationships" r:embed="rId2"/>
          <a:srcRect/>
          <a:stretch>
            <a:fillRect l="-26000" r="-2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5DFF10F2-588B-49D5-85EF-B642A4E146E7}">
      <dsp:nvSpPr>
        <dsp:cNvPr id="0" name=""/>
        <dsp:cNvSpPr/>
      </dsp:nvSpPr>
      <dsp:spPr>
        <a:xfrm>
          <a:off x="848586" y="3117350"/>
          <a:ext cx="4974700" cy="557091"/>
        </a:xfrm>
        <a:prstGeom prst="leftRightArrow">
          <a:avLst/>
        </a:prstGeom>
        <a:gradFill rotWithShape="0">
          <a:gsLst>
            <a:gs pos="0">
              <a:schemeClr val="accent2">
                <a:tint val="40000"/>
                <a:hueOff val="0"/>
                <a:satOff val="0"/>
                <a:lumOff val="0"/>
                <a:alphaOff val="0"/>
                <a:tint val="100000"/>
                <a:shade val="100000"/>
                <a:satMod val="130000"/>
              </a:schemeClr>
            </a:gs>
            <a:gs pos="100000">
              <a:schemeClr val="accent2">
                <a:tint val="4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3DABE-F184-4A20-914B-7CFE0605A5BF}">
      <dsp:nvSpPr>
        <dsp:cNvPr id="0" name=""/>
        <dsp:cNvSpPr/>
      </dsp:nvSpPr>
      <dsp:spPr>
        <a:xfrm>
          <a:off x="0" y="490222"/>
          <a:ext cx="2659777" cy="1595866"/>
        </a:xfrm>
        <a:prstGeom prst="rect">
          <a:avLst/>
        </a:prstGeom>
        <a:solidFill>
          <a:srgbClr val="FFCAC9"/>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Culture informatique </a:t>
          </a:r>
        </a:p>
        <a:p>
          <a:pPr marL="0" lvl="0" indent="0" algn="ctr" defTabSz="666750">
            <a:lnSpc>
              <a:spcPct val="90000"/>
            </a:lnSpc>
            <a:spcBef>
              <a:spcPct val="0"/>
            </a:spcBef>
            <a:spcAft>
              <a:spcPct val="35000"/>
            </a:spcAft>
            <a:buNone/>
          </a:pPr>
          <a:r>
            <a:rPr lang="fr-FR" sz="15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et compréhension du monde numérique  </a:t>
          </a:r>
        </a:p>
        <a:p>
          <a:pPr marL="0" lvl="0" indent="0" algn="ctr" defTabSz="666750">
            <a:lnSpc>
              <a:spcPct val="90000"/>
            </a:lnSpc>
            <a:spcBef>
              <a:spcPct val="0"/>
            </a:spcBef>
            <a:spcAft>
              <a:spcPct val="35000"/>
            </a:spcAft>
            <a:buNone/>
          </a:pPr>
          <a:endParaRPr lang="fr-FR" sz="1500" kern="1200" dirty="0">
            <a:solidFill>
              <a:srgbClr val="000000"/>
            </a:solidFill>
          </a:endParaRPr>
        </a:p>
      </dsp:txBody>
      <dsp:txXfrm>
        <a:off x="0" y="490222"/>
        <a:ext cx="2659777" cy="1595866"/>
      </dsp:txXfrm>
    </dsp:sp>
    <dsp:sp modelId="{4EB0251C-298F-40E4-8C6C-0C119682D0B3}">
      <dsp:nvSpPr>
        <dsp:cNvPr id="0" name=""/>
        <dsp:cNvSpPr/>
      </dsp:nvSpPr>
      <dsp:spPr>
        <a:xfrm>
          <a:off x="2925754" y="490222"/>
          <a:ext cx="2659777" cy="1595866"/>
        </a:xfrm>
        <a:prstGeom prst="rect">
          <a:avLst/>
        </a:prstGeom>
        <a:solidFill>
          <a:srgbClr val="D8F3B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Programmation</a:t>
          </a:r>
          <a:r>
            <a:rPr lang="fr-FR" sz="15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r>
            <a:rPr lang="fr-FR" sz="1500" kern="1200" dirty="0">
              <a:solidFill>
                <a:srgbClr val="000000"/>
              </a:solidFill>
              <a:latin typeface="Noto Sans" panose="020B0502040504020204" pitchFamily="34" charset="0"/>
              <a:ea typeface="Noto Sans" panose="020B0502040504020204" pitchFamily="34" charset="0"/>
              <a:cs typeface="Noto Sans" panose="020B0502040504020204" pitchFamily="34" charset="0"/>
            </a:rPr>
            <a:t>(langages algorithmiques, évolution de codes existants, développement d’application…)</a:t>
          </a:r>
          <a:endParaRPr lang="fr-FR" sz="1500" kern="1200" dirty="0">
            <a:solidFill>
              <a:srgbClr val="000000"/>
            </a:solidFill>
          </a:endParaRPr>
        </a:p>
      </dsp:txBody>
      <dsp:txXfrm>
        <a:off x="2925754" y="490222"/>
        <a:ext cx="2659777" cy="1595866"/>
      </dsp:txXfrm>
    </dsp:sp>
    <dsp:sp modelId="{A2A09E15-5FC0-43C2-8522-73C2CA8B473C}">
      <dsp:nvSpPr>
        <dsp:cNvPr id="0" name=""/>
        <dsp:cNvSpPr/>
      </dsp:nvSpPr>
      <dsp:spPr>
        <a:xfrm>
          <a:off x="5851509" y="490222"/>
          <a:ext cx="2659777" cy="1595866"/>
        </a:xfrm>
        <a:prstGeom prst="rect">
          <a:avLst/>
        </a:prstGeom>
        <a:solidFill>
          <a:srgbClr val="EBE86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Modélisation et simulation </a:t>
          </a:r>
        </a:p>
        <a:p>
          <a:pPr marL="0" lvl="0" indent="0" algn="ctr" defTabSz="666750">
            <a:lnSpc>
              <a:spcPct val="90000"/>
            </a:lnSpc>
            <a:spcBef>
              <a:spcPct val="0"/>
            </a:spcBef>
            <a:spcAft>
              <a:spcPct val="35000"/>
            </a:spcAft>
            <a:buNone/>
          </a:pPr>
          <a:r>
            <a:rPr lang="fr-FR" sz="15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Avec outils dédiés (Matlab…) </a:t>
          </a:r>
          <a:endParaRPr lang="fr-FR" sz="1500" kern="1200" dirty="0">
            <a:solidFill>
              <a:srgbClr val="000000"/>
            </a:solidFill>
          </a:endParaRPr>
        </a:p>
      </dsp:txBody>
      <dsp:txXfrm>
        <a:off x="5851509" y="490222"/>
        <a:ext cx="2659777" cy="1595866"/>
      </dsp:txXfrm>
    </dsp:sp>
    <dsp:sp modelId="{891236D1-4F64-49E1-9834-F78DE929ABBC}">
      <dsp:nvSpPr>
        <dsp:cNvPr id="0" name=""/>
        <dsp:cNvSpPr/>
      </dsp:nvSpPr>
      <dsp:spPr>
        <a:xfrm>
          <a:off x="1258340" y="2352066"/>
          <a:ext cx="2659777" cy="1595866"/>
        </a:xfrm>
        <a:prstGeom prst="rect">
          <a:avLst/>
        </a:prstGeom>
        <a:solidFill>
          <a:srgbClr val="A0CFF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Données</a:t>
          </a:r>
          <a:r>
            <a:rPr lang="fr-FR" sz="1500" b="1"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 </a:t>
          </a:r>
          <a:r>
            <a:rPr lang="fr-FR" sz="15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structure, collecte, association </a:t>
          </a:r>
          <a:endParaRPr lang="fr-FR" sz="1500" kern="1200" dirty="0">
            <a:solidFill>
              <a:srgbClr val="000000"/>
            </a:solidFill>
          </a:endParaRPr>
        </a:p>
      </dsp:txBody>
      <dsp:txXfrm>
        <a:off x="1258340" y="2352066"/>
        <a:ext cx="2659777" cy="1595866"/>
      </dsp:txXfrm>
    </dsp:sp>
    <dsp:sp modelId="{BB8AE8EA-9044-4266-8961-09B13F7C0A7D}">
      <dsp:nvSpPr>
        <dsp:cNvPr id="0" name=""/>
        <dsp:cNvSpPr/>
      </dsp:nvSpPr>
      <dsp:spPr>
        <a:xfrm>
          <a:off x="4184095" y="2352066"/>
          <a:ext cx="3068850" cy="1595866"/>
        </a:xfrm>
        <a:prstGeom prst="rect">
          <a:avLst/>
        </a:prstGeom>
        <a:solidFill>
          <a:srgbClr val="CDABF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u="sng" kern="1200" dirty="0">
              <a:solidFill>
                <a:srgbClr val="000000"/>
              </a:solidFill>
              <a:latin typeface="Noto Sans" panose="020B0502040504020204" pitchFamily="34" charset="0"/>
              <a:ea typeface="Noto Sans" panose="020B0502040504020204" pitchFamily="34" charset="0"/>
              <a:cs typeface="Noto Sans" panose="020B0502040504020204" pitchFamily="34" charset="0"/>
            </a:rPr>
            <a:t>Traitement des données </a:t>
          </a:r>
          <a:r>
            <a:rPr lang="fr-FR" sz="1500" kern="1200" dirty="0">
              <a:solidFill>
                <a:srgbClr val="000000"/>
              </a:solidFill>
              <a:latin typeface="Noto Sans" panose="020B0502040504020204" pitchFamily="34" charset="0"/>
              <a:ea typeface="Noto Sans" panose="020B0502040504020204" pitchFamily="34" charset="0"/>
              <a:cs typeface="Noto Sans" panose="020B0502040504020204" pitchFamily="34" charset="0"/>
            </a:rPr>
            <a:t>: statistiques, intelligence artificielle, big data </a:t>
          </a:r>
          <a:endParaRPr lang="fr-FR" sz="1500" kern="1200" dirty="0">
            <a:solidFill>
              <a:srgbClr val="000000"/>
            </a:solidFill>
          </a:endParaRPr>
        </a:p>
      </dsp:txBody>
      <dsp:txXfrm>
        <a:off x="4184095" y="2352066"/>
        <a:ext cx="3068850" cy="15958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7A9CD-AEA7-412E-BE4C-5C9B7B0F202D}">
      <dsp:nvSpPr>
        <dsp:cNvPr id="0" name=""/>
        <dsp:cNvSpPr/>
      </dsp:nvSpPr>
      <dsp:spPr>
        <a:xfrm rot="5400000">
          <a:off x="-438893" y="1366825"/>
          <a:ext cx="1946108" cy="235385"/>
        </a:xfrm>
        <a:prstGeom prst="rect">
          <a:avLst/>
        </a:prstGeom>
        <a:solidFill>
          <a:srgbClr val="A5A5A5">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13B8682-31A0-4B74-8310-FD0967F04438}">
      <dsp:nvSpPr>
        <dsp:cNvPr id="0" name=""/>
        <dsp:cNvSpPr/>
      </dsp:nvSpPr>
      <dsp:spPr>
        <a:xfrm>
          <a:off x="3366" y="116799"/>
          <a:ext cx="2615389" cy="1569233"/>
        </a:xfrm>
        <a:prstGeom prst="roundRect">
          <a:avLst>
            <a:gd name="adj" fmla="val 10000"/>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Text" lastClr="000000"/>
              </a:solidFill>
              <a:latin typeface="Calibri" panose="020F0502020204030204"/>
              <a:ea typeface="+mn-ea"/>
              <a:cs typeface="+mn-cs"/>
            </a:rPr>
            <a:t>1. Rédiger le profil de sortie du diplômé</a:t>
          </a:r>
        </a:p>
      </dsp:txBody>
      <dsp:txXfrm>
        <a:off x="49327" y="162760"/>
        <a:ext cx="2523467" cy="1477311"/>
      </dsp:txXfrm>
    </dsp:sp>
    <dsp:sp modelId="{F00A5EB4-8C6F-49CF-BB9B-3ABD317BF4BE}">
      <dsp:nvSpPr>
        <dsp:cNvPr id="0" name=""/>
        <dsp:cNvSpPr/>
      </dsp:nvSpPr>
      <dsp:spPr>
        <a:xfrm>
          <a:off x="541877" y="2347596"/>
          <a:ext cx="3463034" cy="235385"/>
        </a:xfrm>
        <a:prstGeom prst="rect">
          <a:avLst/>
        </a:prstGeom>
        <a:solidFill>
          <a:srgbClr val="FFC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F6F90FF-8965-4347-9B4C-3E4BF8F219C3}">
      <dsp:nvSpPr>
        <dsp:cNvPr id="0" name=""/>
        <dsp:cNvSpPr/>
      </dsp:nvSpPr>
      <dsp:spPr>
        <a:xfrm>
          <a:off x="3366" y="2078341"/>
          <a:ext cx="2615389" cy="1569233"/>
        </a:xfrm>
        <a:prstGeom prst="roundRect">
          <a:avLst>
            <a:gd name="adj" fmla="val 10000"/>
          </a:avLst>
        </a:prstGeom>
        <a:solidFill>
          <a:srgbClr val="FFE285"/>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Text" lastClr="000000"/>
              </a:solidFill>
              <a:latin typeface="Calibri" panose="020F0502020204030204"/>
              <a:ea typeface="+mn-ea"/>
              <a:cs typeface="+mn-cs"/>
            </a:rPr>
            <a:t>2. Etablir le référentiel des acquis d'apprentissage génériques et spécifiques</a:t>
          </a:r>
        </a:p>
      </dsp:txBody>
      <dsp:txXfrm>
        <a:off x="49327" y="2124302"/>
        <a:ext cx="2523467" cy="1477311"/>
      </dsp:txXfrm>
    </dsp:sp>
    <dsp:sp modelId="{040B2BA6-6817-4418-BAF2-759874289C71}">
      <dsp:nvSpPr>
        <dsp:cNvPr id="0" name=""/>
        <dsp:cNvSpPr/>
      </dsp:nvSpPr>
      <dsp:spPr>
        <a:xfrm rot="16200000">
          <a:off x="3039574" y="1366825"/>
          <a:ext cx="1946108" cy="235385"/>
        </a:xfrm>
        <a:prstGeom prst="rect">
          <a:avLst/>
        </a:prstGeom>
        <a:solidFill>
          <a:srgbClr val="5B9BD5">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13D2D613-F368-4C6B-BD37-2CFD2655EFE4}">
      <dsp:nvSpPr>
        <dsp:cNvPr id="0" name=""/>
        <dsp:cNvSpPr/>
      </dsp:nvSpPr>
      <dsp:spPr>
        <a:xfrm>
          <a:off x="3481833" y="2078341"/>
          <a:ext cx="2615389" cy="1569233"/>
        </a:xfrm>
        <a:prstGeom prst="roundRect">
          <a:avLst>
            <a:gd name="adj" fmla="val 10000"/>
          </a:avLst>
        </a:prstGeom>
        <a:solidFill>
          <a:srgbClr val="CDABF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Text" lastClr="000000"/>
              </a:solidFill>
              <a:latin typeface="Calibri" panose="020F0502020204030204"/>
              <a:ea typeface="+mn-ea"/>
              <a:cs typeface="+mn-cs"/>
            </a:rPr>
            <a:t>3. Elaborer la matrice de correspondance</a:t>
          </a:r>
        </a:p>
      </dsp:txBody>
      <dsp:txXfrm>
        <a:off x="3527794" y="2124302"/>
        <a:ext cx="2523467" cy="1477311"/>
      </dsp:txXfrm>
    </dsp:sp>
    <dsp:sp modelId="{D250518A-7448-4CDE-8776-ED061459283E}">
      <dsp:nvSpPr>
        <dsp:cNvPr id="0" name=""/>
        <dsp:cNvSpPr/>
      </dsp:nvSpPr>
      <dsp:spPr>
        <a:xfrm>
          <a:off x="3481833" y="116799"/>
          <a:ext cx="2615389" cy="1569233"/>
        </a:xfrm>
        <a:prstGeom prst="roundRect">
          <a:avLst>
            <a:gd name="adj" fmla="val 10000"/>
          </a:avLst>
        </a:prstGeom>
        <a:solidFill>
          <a:srgbClr val="CEEAB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ysClr val="windowText" lastClr="000000"/>
              </a:solidFill>
              <a:latin typeface="Calibri" panose="020F0502020204030204"/>
              <a:ea typeface="+mn-ea"/>
              <a:cs typeface="+mn-cs"/>
            </a:rPr>
            <a:t>4. Produire la maquette en respectant les éléments de cadrage</a:t>
          </a:r>
        </a:p>
      </dsp:txBody>
      <dsp:txXfrm>
        <a:off x="3527794" y="162760"/>
        <a:ext cx="2523467" cy="14773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A5EB4-8C6F-49CF-BB9B-3ABD317BF4BE}">
      <dsp:nvSpPr>
        <dsp:cNvPr id="0" name=""/>
        <dsp:cNvSpPr/>
      </dsp:nvSpPr>
      <dsp:spPr>
        <a:xfrm rot="5400000">
          <a:off x="661167" y="963386"/>
          <a:ext cx="1502061" cy="181411"/>
        </a:xfrm>
        <a:prstGeom prst="rect">
          <a:avLst/>
        </a:prstGeom>
        <a:solidFill>
          <a:srgbClr val="FFC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F6F90FF-8965-4347-9B4C-3E4BF8F219C3}">
      <dsp:nvSpPr>
        <dsp:cNvPr id="0" name=""/>
        <dsp:cNvSpPr/>
      </dsp:nvSpPr>
      <dsp:spPr>
        <a:xfrm>
          <a:off x="1004209" y="1084"/>
          <a:ext cx="2015685" cy="1209411"/>
        </a:xfrm>
        <a:prstGeom prst="roundRect">
          <a:avLst>
            <a:gd name="adj" fmla="val 10000"/>
          </a:avLst>
        </a:prstGeom>
        <a:solidFill>
          <a:srgbClr val="FFE285"/>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ysClr val="windowText" lastClr="000000"/>
              </a:solidFill>
              <a:latin typeface="Calibri" panose="020F0502020204030204"/>
              <a:ea typeface="+mn-ea"/>
              <a:cs typeface="+mn-cs"/>
            </a:rPr>
            <a:t>1. Rédiger le profil de sortie du diplômé</a:t>
          </a:r>
        </a:p>
      </dsp:txBody>
      <dsp:txXfrm>
        <a:off x="1039631" y="36506"/>
        <a:ext cx="1944841" cy="1138567"/>
      </dsp:txXfrm>
    </dsp:sp>
    <dsp:sp modelId="{040B2BA6-6817-4418-BAF2-759874289C71}">
      <dsp:nvSpPr>
        <dsp:cNvPr id="0" name=""/>
        <dsp:cNvSpPr/>
      </dsp:nvSpPr>
      <dsp:spPr>
        <a:xfrm rot="5400000">
          <a:off x="661167" y="2475150"/>
          <a:ext cx="1502061" cy="181411"/>
        </a:xfrm>
        <a:prstGeom prst="rect">
          <a:avLst/>
        </a:prstGeom>
        <a:solidFill>
          <a:srgbClr val="5B9BD5">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13D2D613-F368-4C6B-BD37-2CFD2655EFE4}">
      <dsp:nvSpPr>
        <dsp:cNvPr id="0" name=""/>
        <dsp:cNvSpPr/>
      </dsp:nvSpPr>
      <dsp:spPr>
        <a:xfrm>
          <a:off x="1004209" y="1512848"/>
          <a:ext cx="2015685" cy="1209411"/>
        </a:xfrm>
        <a:prstGeom prst="roundRect">
          <a:avLst>
            <a:gd name="adj" fmla="val 10000"/>
          </a:avLst>
        </a:prstGeom>
        <a:solidFill>
          <a:srgbClr val="CDABF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ysClr val="windowText" lastClr="000000"/>
              </a:solidFill>
              <a:latin typeface="Calibri" panose="020F0502020204030204"/>
              <a:ea typeface="+mn-ea"/>
              <a:cs typeface="+mn-cs"/>
            </a:rPr>
            <a:t>2. Etablir le référentiel des acquis d'apprentissage génériques et spécifiques</a:t>
          </a:r>
        </a:p>
      </dsp:txBody>
      <dsp:txXfrm>
        <a:off x="1039631" y="1548270"/>
        <a:ext cx="1944841" cy="1138567"/>
      </dsp:txXfrm>
    </dsp:sp>
    <dsp:sp modelId="{E535DBAE-1302-4FA9-896E-14ED8F5038E1}">
      <dsp:nvSpPr>
        <dsp:cNvPr id="0" name=""/>
        <dsp:cNvSpPr/>
      </dsp:nvSpPr>
      <dsp:spPr>
        <a:xfrm>
          <a:off x="1417049" y="3231032"/>
          <a:ext cx="3057918" cy="181411"/>
        </a:xfrm>
        <a:prstGeom prst="rect">
          <a:avLst/>
        </a:prstGeom>
        <a:solidFill>
          <a:srgbClr val="70AD47">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50518A-7448-4CDE-8776-ED061459283E}">
      <dsp:nvSpPr>
        <dsp:cNvPr id="0" name=""/>
        <dsp:cNvSpPr/>
      </dsp:nvSpPr>
      <dsp:spPr>
        <a:xfrm>
          <a:off x="1004209" y="3024612"/>
          <a:ext cx="2015685" cy="1209411"/>
        </a:xfrm>
        <a:prstGeom prst="roundRect">
          <a:avLst>
            <a:gd name="adj" fmla="val 10000"/>
          </a:avLst>
        </a:prstGeom>
        <a:solidFill>
          <a:srgbClr val="CEEAB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ysClr val="windowText" lastClr="000000"/>
              </a:solidFill>
              <a:latin typeface="Calibri" panose="020F0502020204030204"/>
              <a:ea typeface="+mn-ea"/>
              <a:cs typeface="+mn-cs"/>
            </a:rPr>
            <a:t>3. Elaborer la matrice de correspondance</a:t>
          </a:r>
        </a:p>
      </dsp:txBody>
      <dsp:txXfrm>
        <a:off x="1039631" y="3060034"/>
        <a:ext cx="1944841" cy="1138567"/>
      </dsp:txXfrm>
    </dsp:sp>
    <dsp:sp modelId="{0105A842-D4E9-42F0-9418-BB6DC696FF36}">
      <dsp:nvSpPr>
        <dsp:cNvPr id="0" name=""/>
        <dsp:cNvSpPr/>
      </dsp:nvSpPr>
      <dsp:spPr>
        <a:xfrm rot="16200000">
          <a:off x="3728789" y="2475150"/>
          <a:ext cx="1502061" cy="181411"/>
        </a:xfrm>
        <a:prstGeom prst="rect">
          <a:avLst/>
        </a:prstGeom>
        <a:solidFill>
          <a:srgbClr val="A5A5A5">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6103D1B-5101-4728-9AFF-42B4C6339BFE}">
      <dsp:nvSpPr>
        <dsp:cNvPr id="0" name=""/>
        <dsp:cNvSpPr/>
      </dsp:nvSpPr>
      <dsp:spPr>
        <a:xfrm>
          <a:off x="4071831" y="3024612"/>
          <a:ext cx="2015685" cy="1209411"/>
        </a:xfrm>
        <a:prstGeom prst="roundRect">
          <a:avLst>
            <a:gd name="adj" fmla="val 10000"/>
          </a:avLst>
        </a:prstGeom>
        <a:solidFill>
          <a:srgbClr val="A0CFFE"/>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ysClr val="windowText" lastClr="000000"/>
              </a:solidFill>
              <a:latin typeface="Calibri" panose="020F0502020204030204"/>
              <a:ea typeface="+mn-ea"/>
              <a:cs typeface="+mn-cs"/>
            </a:rPr>
            <a:t>4. Etablir le diagramme de vérification des prérequis</a:t>
          </a:r>
        </a:p>
      </dsp:txBody>
      <dsp:txXfrm>
        <a:off x="4107253" y="3060034"/>
        <a:ext cx="1944841" cy="1138567"/>
      </dsp:txXfrm>
    </dsp:sp>
    <dsp:sp modelId="{7212709A-DFB8-423A-B365-71A208E6A59D}">
      <dsp:nvSpPr>
        <dsp:cNvPr id="0" name=""/>
        <dsp:cNvSpPr/>
      </dsp:nvSpPr>
      <dsp:spPr>
        <a:xfrm rot="16200000">
          <a:off x="3728789" y="963386"/>
          <a:ext cx="1502061" cy="181411"/>
        </a:xfrm>
        <a:prstGeom prst="rect">
          <a:avLst/>
        </a:prstGeom>
        <a:solidFill>
          <a:srgbClr val="FFC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47C2E1F-104C-432E-97C9-0735587B76B3}">
      <dsp:nvSpPr>
        <dsp:cNvPr id="0" name=""/>
        <dsp:cNvSpPr/>
      </dsp:nvSpPr>
      <dsp:spPr>
        <a:xfrm>
          <a:off x="3685071" y="1512848"/>
          <a:ext cx="2789205" cy="1209411"/>
        </a:xfrm>
        <a:prstGeom prst="roundRect">
          <a:avLst>
            <a:gd name="adj" fmla="val 10000"/>
          </a:avLst>
        </a:prstGeom>
        <a:solidFill>
          <a:srgbClr val="D0FCFC"/>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ysClr val="windowText" lastClr="000000"/>
              </a:solidFill>
              <a:latin typeface="Calibri" panose="020F0502020204030204"/>
              <a:ea typeface="+mn-ea"/>
              <a:cs typeface="+mn-cs"/>
            </a:rPr>
            <a:t>5. Concevoir le programme de mathématiques et physique de base en cohérence avec les prérequis exprimés pour chaque matière </a:t>
          </a:r>
        </a:p>
      </dsp:txBody>
      <dsp:txXfrm>
        <a:off x="3720493" y="1548270"/>
        <a:ext cx="2718361" cy="1138567"/>
      </dsp:txXfrm>
    </dsp:sp>
    <dsp:sp modelId="{CAB30A08-CDE4-4CD5-BDC0-24A8427F8225}">
      <dsp:nvSpPr>
        <dsp:cNvPr id="0" name=""/>
        <dsp:cNvSpPr/>
      </dsp:nvSpPr>
      <dsp:spPr>
        <a:xfrm>
          <a:off x="4071831" y="1084"/>
          <a:ext cx="2015685" cy="1209411"/>
        </a:xfrm>
        <a:prstGeom prst="roundRect">
          <a:avLst>
            <a:gd name="adj" fmla="val 10000"/>
          </a:avLst>
        </a:prstGeom>
        <a:solidFill>
          <a:srgbClr val="EBE86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ysClr val="windowText" lastClr="000000"/>
              </a:solidFill>
              <a:latin typeface="Calibri" panose="020F0502020204030204"/>
              <a:ea typeface="+mn-ea"/>
              <a:cs typeface="+mn-cs"/>
            </a:rPr>
            <a:t>6. Modifier la maquette pédagogique en la transformant en une maquette cohérente sur un cycle de trois ans</a:t>
          </a:r>
        </a:p>
      </dsp:txBody>
      <dsp:txXfrm>
        <a:off x="4107253" y="36506"/>
        <a:ext cx="1944841" cy="1138567"/>
      </dsp:txXfrm>
    </dsp:sp>
  </dsp:spTree>
</dsp:drawing>
</file>

<file path=ppt/diagrams/layout1.xml><?xml version="1.0" encoding="utf-8"?>
<dgm:layoutDef xmlns:dgm="http://schemas.openxmlformats.org/drawingml/2006/diagram" xmlns:a="http://schemas.openxmlformats.org/drawingml/2006/main" uniqueId="urn:microsoft.com/office/officeart/2005/8/layout/hList7#3">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2A0FCF8-BD4B-1100-9C95-FAC4207A5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575B607-A2B2-AF03-F4D3-43BADD116E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899E56-E5CC-0649-B309-D4590F380B5D}"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DDAC2A2D-703B-683A-4F77-0BB265679E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5436851-998B-40A8-568F-EF9F24D66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B2A526-D80F-CA4C-A58C-88D6DBA10D92}" type="slidenum">
              <a:rPr lang="fr-FR" smtClean="0"/>
              <a:t>‹N°›</a:t>
            </a:fld>
            <a:endParaRPr lang="fr-FR"/>
          </a:p>
        </p:txBody>
      </p:sp>
    </p:spTree>
    <p:extLst>
      <p:ext uri="{BB962C8B-B14F-4D97-AF65-F5344CB8AC3E}">
        <p14:creationId xmlns:p14="http://schemas.microsoft.com/office/powerpoint/2010/main" val="153594773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a:extLst>
            <a:ext uri="{FF2B5EF4-FFF2-40B4-BE49-F238E27FC236}">
              <a16:creationId xmlns:a16="http://schemas.microsoft.com/office/drawing/2014/main" id="{3058E4B1-B852-3636-C435-E0DD7E0EEC45}"/>
            </a:ext>
          </a:extLst>
        </p:cNvPr>
        <p:cNvGrpSpPr/>
        <p:nvPr/>
      </p:nvGrpSpPr>
      <p:grpSpPr>
        <a:xfrm>
          <a:off x="0" y="0"/>
          <a:ext cx="0" cy="0"/>
          <a:chOff x="0" y="0"/>
          <a:chExt cx="0" cy="0"/>
        </a:xfrm>
      </p:grpSpPr>
      <p:sp>
        <p:nvSpPr>
          <p:cNvPr id="1205" name="Google Shape;1205;ge0dedb1667_0_10362:notes">
            <a:extLst>
              <a:ext uri="{FF2B5EF4-FFF2-40B4-BE49-F238E27FC236}">
                <a16:creationId xmlns:a16="http://schemas.microsoft.com/office/drawing/2014/main" id="{96642733-013B-CE71-62A1-E1FE4F0A33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06" name="Google Shape;1206;ge0dedb1667_0_10362:notes">
            <a:extLst>
              <a:ext uri="{FF2B5EF4-FFF2-40B4-BE49-F238E27FC236}">
                <a16:creationId xmlns:a16="http://schemas.microsoft.com/office/drawing/2014/main" id="{1E0D476D-DF15-64CE-908F-2133FDF5338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33230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0dedb1667_0_10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06" name="Google Shape;1206;ge0dedb1667_0_10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998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e0dedb166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199" name="Google Shape;1199;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073fce62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21" name="Google Shape;1321;ge073fce62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5130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164" name="Google Shape;1164;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4308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0c19941cb_0_15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50" name="Google Shape;1250;ge0c19941cb_0_15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8363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9E9F344F-6FF6-A496-ED8D-DD7EEA29DB9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40E30865-71D1-425A-B453-F7E0F19F1E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F6ACA6C8-ECCE-277B-A833-1494296AD0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5409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6DA7652-A4DF-7F04-AA24-ED0A5877A2BA}"/>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F67FD150-8556-356B-D2F2-5EE4FFF68A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44AD2014-D3F7-FBCC-1AF5-F8EE0C6584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3228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ED43D3F-7056-FAB3-98C4-A254E39E022F}"/>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7ADD5E7E-945F-BAC8-7363-A65FAF8023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FE35EBCB-4CAD-9B13-835E-C76EFED6F8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0420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406" name="Google Shape;40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755F154-EBAA-D171-2F33-997064E78C06}"/>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ACBEAB4-957E-AF75-AB8F-E2AFDBF79E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4759E19B-F772-7DB9-72BE-5332074553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9273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446" name="Google Shape;44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C0F5D442-69DD-68DE-2859-8A7AB3601FDC}"/>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B0D5C43E-D7CA-45F7-5427-D38047F346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1BC04C19-CDC8-F2DF-68B6-AB7DB9FDC1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0184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453263E2-3586-9B20-73DB-C840393E4072}"/>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7C683C05-BCA8-9CC7-5A9A-87BB17406F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a:extLst>
              <a:ext uri="{FF2B5EF4-FFF2-40B4-BE49-F238E27FC236}">
                <a16:creationId xmlns:a16="http://schemas.microsoft.com/office/drawing/2014/main" id="{B56C398B-2BF0-017B-DF9A-A9E5B9568B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518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A7DDC85A-3312-16D0-A509-C4AF5DEE221C}"/>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B3348E1D-2F1D-A490-525C-4240C624F2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7354CB7B-65F4-4BFE-72BD-0AE8D610EA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517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e0dedb1667_0_10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904F875D-5030-385C-AC28-87F17E90868E}"/>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54183F01-99CE-61FB-3685-8255D2D0D0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3404A6E9-8A39-8C7F-94AF-F12F8E807A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4108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DE04FC4C-E937-4785-24C2-EC94324E26C7}"/>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4EEDB363-EC2A-D1AA-AC8D-DEA7D76A30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1F276D08-0715-D011-DCC3-FBA90715F8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3913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7D8EACA-9F9A-2FB2-5C94-F6EBD49EAFC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A8C87FDE-5469-DA6F-D0A0-3B2ED6CD7D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3BECB3A9-F66B-9310-800D-4D27956B6A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6623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E84F0E41-0DCA-0279-8FD4-3FC7B9E5B3C4}"/>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59A9DD4F-3180-11DA-E7C6-D0B516ACA1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0A11443D-3A9B-89D7-0FC3-8794B43E4A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0696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687D7A6B-4464-59AD-E005-43BD97C8D609}"/>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7A65042F-ABD8-04C2-F5F2-339BC0D85D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C3D08287-CCFE-057A-7430-C95B4C15C2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2343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03B068A6-AE94-5802-9800-974080CBDA70}"/>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2FD2CE87-F70C-F6DC-6619-55778C1D9A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DED23F93-5351-9CFF-E1E5-74F7BA118F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7377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BC15E3DC-9543-02AB-36FD-B007EB5D48ED}"/>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ED8BEFB9-85FF-8259-491B-C822DBCF0F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E2F6BC47-BD1B-DBF5-82A0-6C0E6599A6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207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A0E79C1B-F56F-FE8B-C718-7440845B299C}"/>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855EDFD3-B319-C771-D828-5DCD09BD37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0EE4C90C-25BB-C0EB-9724-879AF3EDBD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439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34898CAE-52BC-2737-1421-CA529834EE56}"/>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B0D94221-2139-1D53-8EFB-182B6C5200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EB4C625D-EB51-8621-8DB3-24A0864AE9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1997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AB15A803-153B-7501-D3EF-18C40324B365}"/>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2FF3F883-5245-B3C3-02F4-D8A4EE9618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146D30FD-DA16-B168-506D-A76B9630A6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6329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654AC65D-3FDE-E7F0-B05C-D66471EFEC6B}"/>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7A11BFB1-6929-5ED4-A447-AB83274DAF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A2B3C98D-2D92-B12D-DEDF-FA75F896BF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8539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536601CA-FB65-DB4B-7419-112CE263F868}"/>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FEFFA3B8-518D-9B5F-0430-5E3F30503A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94F88AE2-5C6C-184B-1F3B-297C53672C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39074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660B81E4-B21B-34D2-6C8E-0A1672A605BF}"/>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CE8339BA-1FEB-7255-533D-B3D5353F54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57FACC1E-51D7-CFF6-74C7-007E345062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2830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0238C08F-D000-94EB-ABBF-452853937176}"/>
            </a:ext>
          </a:extLst>
        </p:cNvPr>
        <p:cNvGrpSpPr/>
        <p:nvPr/>
      </p:nvGrpSpPr>
      <p:grpSpPr>
        <a:xfrm>
          <a:off x="0" y="0"/>
          <a:ext cx="0" cy="0"/>
          <a:chOff x="0" y="0"/>
          <a:chExt cx="0" cy="0"/>
        </a:xfrm>
      </p:grpSpPr>
      <p:sp>
        <p:nvSpPr>
          <p:cNvPr id="1307" name="Google Shape;1307;ge0dedb1667_0_10404:notes">
            <a:extLst>
              <a:ext uri="{FF2B5EF4-FFF2-40B4-BE49-F238E27FC236}">
                <a16:creationId xmlns:a16="http://schemas.microsoft.com/office/drawing/2014/main" id="{D6130C73-AB2F-A322-793F-FCC447E7E0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08" name="Google Shape;1308;ge0dedb1667_0_10404:notes">
            <a:extLst>
              <a:ext uri="{FF2B5EF4-FFF2-40B4-BE49-F238E27FC236}">
                <a16:creationId xmlns:a16="http://schemas.microsoft.com/office/drawing/2014/main" id="{70876BE3-16EA-B894-9730-E70DA0DE3D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7890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48B9D19A-22E7-9165-3F68-544B70866156}"/>
            </a:ext>
          </a:extLst>
        </p:cNvPr>
        <p:cNvGrpSpPr/>
        <p:nvPr/>
      </p:nvGrpSpPr>
      <p:grpSpPr>
        <a:xfrm>
          <a:off x="0" y="0"/>
          <a:ext cx="0" cy="0"/>
          <a:chOff x="0" y="0"/>
          <a:chExt cx="0" cy="0"/>
        </a:xfrm>
      </p:grpSpPr>
      <p:sp>
        <p:nvSpPr>
          <p:cNvPr id="1249" name="Google Shape;1249;ge0c19941cb_0_15579:notes">
            <a:extLst>
              <a:ext uri="{FF2B5EF4-FFF2-40B4-BE49-F238E27FC236}">
                <a16:creationId xmlns:a16="http://schemas.microsoft.com/office/drawing/2014/main" id="{BF485BC3-5FDA-936C-C2A5-E8E491423E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50" name="Google Shape;1250;ge0c19941cb_0_15579:notes">
            <a:extLst>
              <a:ext uri="{FF2B5EF4-FFF2-40B4-BE49-F238E27FC236}">
                <a16:creationId xmlns:a16="http://schemas.microsoft.com/office/drawing/2014/main" id="{78ECFF11-3EE2-4781-5CB7-C8B4706B26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4394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857" name="Google Shape;857;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a:extLst>
            <a:ext uri="{FF2B5EF4-FFF2-40B4-BE49-F238E27FC236}">
              <a16:creationId xmlns:a16="http://schemas.microsoft.com/office/drawing/2014/main" id="{77E952ED-9E03-50DF-9183-8D4D4D43CBBE}"/>
            </a:ext>
          </a:extLst>
        </p:cNvPr>
        <p:cNvGrpSpPr/>
        <p:nvPr/>
      </p:nvGrpSpPr>
      <p:grpSpPr>
        <a:xfrm>
          <a:off x="0" y="0"/>
          <a:ext cx="0" cy="0"/>
          <a:chOff x="0" y="0"/>
          <a:chExt cx="0" cy="0"/>
        </a:xfrm>
      </p:grpSpPr>
      <p:sp>
        <p:nvSpPr>
          <p:cNvPr id="1726" name="Google Shape;1726;g99f2f57a71_0_191:notes">
            <a:extLst>
              <a:ext uri="{FF2B5EF4-FFF2-40B4-BE49-F238E27FC236}">
                <a16:creationId xmlns:a16="http://schemas.microsoft.com/office/drawing/2014/main" id="{CCD7ED29-753E-4A66-8C30-24BD6E328A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727" name="Google Shape;1727;g99f2f57a71_0_191:notes">
            <a:extLst>
              <a:ext uri="{FF2B5EF4-FFF2-40B4-BE49-F238E27FC236}">
                <a16:creationId xmlns:a16="http://schemas.microsoft.com/office/drawing/2014/main" id="{5849CB62-7DDA-E277-7017-1D02698634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5434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D765EBFD-3069-EE84-2BFB-8F47CF256020}"/>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3F05EA4D-A89F-ECB4-2791-185DF48CFA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21" name="Google Shape;1321;ge073fce62e_0_211:notes">
            <a:extLst>
              <a:ext uri="{FF2B5EF4-FFF2-40B4-BE49-F238E27FC236}">
                <a16:creationId xmlns:a16="http://schemas.microsoft.com/office/drawing/2014/main" id="{E1FBC9AF-0E86-852B-5C91-7539A6A3F9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8187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8913bcf7d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903" name="Google Shape;903;g38913bcf7dd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a:extLst>
            <a:ext uri="{FF2B5EF4-FFF2-40B4-BE49-F238E27FC236}">
              <a16:creationId xmlns:a16="http://schemas.microsoft.com/office/drawing/2014/main" id="{7A79FA23-613A-F3EC-8A78-4F9307CF9840}"/>
            </a:ext>
          </a:extLst>
        </p:cNvPr>
        <p:cNvGrpSpPr/>
        <p:nvPr/>
      </p:nvGrpSpPr>
      <p:grpSpPr>
        <a:xfrm>
          <a:off x="0" y="0"/>
          <a:ext cx="0" cy="0"/>
          <a:chOff x="0" y="0"/>
          <a:chExt cx="0" cy="0"/>
        </a:xfrm>
      </p:grpSpPr>
      <p:sp>
        <p:nvSpPr>
          <p:cNvPr id="1286" name="Google Shape;1286;ge0dedb1667_1_35:notes">
            <a:extLst>
              <a:ext uri="{FF2B5EF4-FFF2-40B4-BE49-F238E27FC236}">
                <a16:creationId xmlns:a16="http://schemas.microsoft.com/office/drawing/2014/main" id="{40085550-16E3-AA8C-36FE-E8D79D1C01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87" name="Google Shape;1287;ge0dedb1667_1_35:notes">
            <a:extLst>
              <a:ext uri="{FF2B5EF4-FFF2-40B4-BE49-F238E27FC236}">
                <a16:creationId xmlns:a16="http://schemas.microsoft.com/office/drawing/2014/main" id="{DC9CED9B-5668-7116-88DD-9E1147D9D0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42585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856A714-72EA-0000-2389-CE1762B64F05}"/>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094D2B06-8656-A255-2D98-3E2CADF44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E8B665F6-356A-7671-874A-1EA55C808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507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a:extLst>
            <a:ext uri="{FF2B5EF4-FFF2-40B4-BE49-F238E27FC236}">
              <a16:creationId xmlns:a16="http://schemas.microsoft.com/office/drawing/2014/main" id="{0F81DEE9-E1C2-BB06-E22F-90795BC9298C}"/>
            </a:ext>
          </a:extLst>
        </p:cNvPr>
        <p:cNvGrpSpPr/>
        <p:nvPr/>
      </p:nvGrpSpPr>
      <p:grpSpPr>
        <a:xfrm>
          <a:off x="0" y="0"/>
          <a:ext cx="0" cy="0"/>
          <a:chOff x="0" y="0"/>
          <a:chExt cx="0" cy="0"/>
        </a:xfrm>
      </p:grpSpPr>
      <p:sp>
        <p:nvSpPr>
          <p:cNvPr id="1320" name="Google Shape;1320;ge073fce62e_0_211:notes">
            <a:extLst>
              <a:ext uri="{FF2B5EF4-FFF2-40B4-BE49-F238E27FC236}">
                <a16:creationId xmlns:a16="http://schemas.microsoft.com/office/drawing/2014/main" id="{E730E364-46E9-A18A-3C18-931406ABEB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321" name="Google Shape;1321;ge073fce62e_0_211:notes">
            <a:extLst>
              <a:ext uri="{FF2B5EF4-FFF2-40B4-BE49-F238E27FC236}">
                <a16:creationId xmlns:a16="http://schemas.microsoft.com/office/drawing/2014/main" id="{9C55D81D-81AA-5997-968F-2725390F5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614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0AB78208-D113-7CA3-57DD-ECC6716E0C5C}"/>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16DCAAA-FF3F-C2C4-09C4-291EA9929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2455AAF8-AF3E-D29C-48FE-28072D2B7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1935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3FF539FB-D3B5-5EC1-14FD-3349154A7863}"/>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2AE6B393-71E2-40CF-7D05-716854F81E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9D4A2F3F-FD58-3767-B09A-57851C88A3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6679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a:extLst>
            <a:ext uri="{FF2B5EF4-FFF2-40B4-BE49-F238E27FC236}">
              <a16:creationId xmlns:a16="http://schemas.microsoft.com/office/drawing/2014/main" id="{CDCB60D4-53F8-9820-03B4-8B7B57125DB1}"/>
            </a:ext>
          </a:extLst>
        </p:cNvPr>
        <p:cNvGrpSpPr/>
        <p:nvPr/>
      </p:nvGrpSpPr>
      <p:grpSpPr>
        <a:xfrm>
          <a:off x="0" y="0"/>
          <a:ext cx="0" cy="0"/>
          <a:chOff x="0" y="0"/>
          <a:chExt cx="0" cy="0"/>
        </a:xfrm>
      </p:grpSpPr>
      <p:sp>
        <p:nvSpPr>
          <p:cNvPr id="1294" name="Google Shape;1294;ge0c199426f_2_8:notes">
            <a:extLst>
              <a:ext uri="{FF2B5EF4-FFF2-40B4-BE49-F238E27FC236}">
                <a16:creationId xmlns:a16="http://schemas.microsoft.com/office/drawing/2014/main" id="{46F31FE3-2CCE-8922-DE61-6FF79090CE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295" name="Google Shape;1295;ge0c199426f_2_8:notes">
            <a:extLst>
              <a:ext uri="{FF2B5EF4-FFF2-40B4-BE49-F238E27FC236}">
                <a16:creationId xmlns:a16="http://schemas.microsoft.com/office/drawing/2014/main" id="{D819A80D-7E5E-429C-59D3-646C1FFA71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678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4068000" y="1695450"/>
            <a:ext cx="4099800" cy="1525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2" name="Google Shape;82;p3"/>
          <p:cNvSpPr txBox="1">
            <a:spLocks noGrp="1"/>
          </p:cNvSpPr>
          <p:nvPr>
            <p:ph type="title" idx="2" hasCustomPrompt="1"/>
          </p:nvPr>
        </p:nvSpPr>
        <p:spPr>
          <a:xfrm>
            <a:off x="1553400" y="1865376"/>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3" name="Google Shape;83;p3"/>
          <p:cNvSpPr txBox="1">
            <a:spLocks noGrp="1"/>
          </p:cNvSpPr>
          <p:nvPr>
            <p:ph type="subTitle" idx="1"/>
          </p:nvPr>
        </p:nvSpPr>
        <p:spPr>
          <a:xfrm>
            <a:off x="4068000" y="3208375"/>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4" name="Google Shape;84;p3"/>
          <p:cNvSpPr/>
          <p:nvPr/>
        </p:nvSpPr>
        <p:spPr>
          <a:xfrm rot="2114048">
            <a:off x="6021621" y="-4177893"/>
            <a:ext cx="5792841" cy="5793187"/>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2114170">
            <a:off x="2064472" y="4363955"/>
            <a:ext cx="3691321" cy="3691494"/>
          </a:xfrm>
          <a:prstGeom prst="donut">
            <a:avLst>
              <a:gd name="adj" fmla="val 12381"/>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2547900" y="539500"/>
            <a:ext cx="4048200" cy="58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4"/>
          <p:cNvSpPr txBox="1">
            <a:spLocks noGrp="1"/>
          </p:cNvSpPr>
          <p:nvPr>
            <p:ph type="body" idx="1"/>
          </p:nvPr>
        </p:nvSpPr>
        <p:spPr>
          <a:xfrm>
            <a:off x="720000" y="1215750"/>
            <a:ext cx="7704000" cy="32976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100"/>
            </a:lvl1pPr>
            <a:lvl2pPr marL="914400" lvl="1" indent="-304800" rtl="0">
              <a:lnSpc>
                <a:spcPct val="115000"/>
              </a:lnSpc>
              <a:spcBef>
                <a:spcPts val="1600"/>
              </a:spcBef>
              <a:spcAft>
                <a:spcPts val="0"/>
              </a:spcAft>
              <a:buSzPts val="1200"/>
              <a:buFont typeface="Roboto Condensed Light"/>
              <a:buAutoNum type="alphaLcPeriod"/>
              <a:defRPr/>
            </a:lvl2pPr>
            <a:lvl3pPr marL="1371600" lvl="2" indent="-304800" rtl="0">
              <a:lnSpc>
                <a:spcPct val="115000"/>
              </a:lnSpc>
              <a:spcBef>
                <a:spcPts val="1600"/>
              </a:spcBef>
              <a:spcAft>
                <a:spcPts val="0"/>
              </a:spcAft>
              <a:buSzPts val="1200"/>
              <a:buFont typeface="Roboto Condensed Light"/>
              <a:buAutoNum type="romanLcPeriod"/>
              <a:defRPr/>
            </a:lvl3pPr>
            <a:lvl4pPr marL="1828800" lvl="3" indent="-304800" rtl="0">
              <a:lnSpc>
                <a:spcPct val="115000"/>
              </a:lnSpc>
              <a:spcBef>
                <a:spcPts val="1600"/>
              </a:spcBef>
              <a:spcAft>
                <a:spcPts val="0"/>
              </a:spcAft>
              <a:buSzPts val="1200"/>
              <a:buFont typeface="Roboto Condensed Light"/>
              <a:buAutoNum type="arabicPeriod"/>
              <a:defRPr/>
            </a:lvl4pPr>
            <a:lvl5pPr marL="2286000" lvl="4" indent="-304800" rtl="0">
              <a:lnSpc>
                <a:spcPct val="115000"/>
              </a:lnSpc>
              <a:spcBef>
                <a:spcPts val="1600"/>
              </a:spcBef>
              <a:spcAft>
                <a:spcPts val="0"/>
              </a:spcAft>
              <a:buSzPts val="1200"/>
              <a:buFont typeface="Roboto Condensed Light"/>
              <a:buAutoNum type="alphaLcPeriod"/>
              <a:defRPr/>
            </a:lvl5pPr>
            <a:lvl6pPr marL="2743200" lvl="5" indent="-304800" rtl="0">
              <a:lnSpc>
                <a:spcPct val="115000"/>
              </a:lnSpc>
              <a:spcBef>
                <a:spcPts val="1600"/>
              </a:spcBef>
              <a:spcAft>
                <a:spcPts val="0"/>
              </a:spcAft>
              <a:buSzPts val="1200"/>
              <a:buFont typeface="Roboto Condensed Light"/>
              <a:buAutoNum type="romanLcPeriod"/>
              <a:defRPr/>
            </a:lvl6pPr>
            <a:lvl7pPr marL="3200400" lvl="6" indent="-304800" rtl="0">
              <a:lnSpc>
                <a:spcPct val="115000"/>
              </a:lnSpc>
              <a:spcBef>
                <a:spcPts val="1600"/>
              </a:spcBef>
              <a:spcAft>
                <a:spcPts val="0"/>
              </a:spcAft>
              <a:buSzPts val="1200"/>
              <a:buFont typeface="Roboto Condensed Light"/>
              <a:buAutoNum type="arabicPeriod"/>
              <a:defRPr/>
            </a:lvl7pPr>
            <a:lvl8pPr marL="3657600" lvl="7" indent="-304800" rtl="0">
              <a:lnSpc>
                <a:spcPct val="115000"/>
              </a:lnSpc>
              <a:spcBef>
                <a:spcPts val="1600"/>
              </a:spcBef>
              <a:spcAft>
                <a:spcPts val="0"/>
              </a:spcAft>
              <a:buSzPts val="1200"/>
              <a:buFont typeface="Roboto Condensed Light"/>
              <a:buAutoNum type="alphaLcPeriod"/>
              <a:defRPr/>
            </a:lvl8pPr>
            <a:lvl9pPr marL="4114800" lvl="8" indent="-304800" rtl="0">
              <a:lnSpc>
                <a:spcPct val="115000"/>
              </a:lnSpc>
              <a:spcBef>
                <a:spcPts val="1600"/>
              </a:spcBef>
              <a:spcAft>
                <a:spcPts val="1600"/>
              </a:spcAft>
              <a:buSzPts val="1200"/>
              <a:buFont typeface="Roboto Condensed Light"/>
              <a:buAutoNum type="romanLcPeriod"/>
              <a:defRPr/>
            </a:lvl9pPr>
          </a:lstStyle>
          <a:p>
            <a:endParaRPr/>
          </a:p>
        </p:txBody>
      </p:sp>
      <p:sp>
        <p:nvSpPr>
          <p:cNvPr id="2" name="Google Shape;1211;p36">
            <a:extLst>
              <a:ext uri="{FF2B5EF4-FFF2-40B4-BE49-F238E27FC236}">
                <a16:creationId xmlns:a16="http://schemas.microsoft.com/office/drawing/2014/main" id="{E3EADFFD-059A-7D10-98FA-FEA804276D48}"/>
              </a:ext>
            </a:extLst>
          </p:cNvPr>
          <p:cNvSpPr/>
          <p:nvPr userDrawn="1"/>
        </p:nvSpPr>
        <p:spPr>
          <a:xfrm rot="-900712">
            <a:off x="7320871" y="-919060"/>
            <a:ext cx="2535226" cy="2519082"/>
          </a:xfrm>
          <a:prstGeom prst="donut">
            <a:avLst>
              <a:gd name="adj" fmla="val 12381"/>
            </a:avLst>
          </a:prstGeom>
          <a:gradFill>
            <a:gsLst>
              <a:gs pos="0">
                <a:schemeClr val="accent2">
                  <a:lumMod val="60000"/>
                  <a:lumOff val="40000"/>
                </a:schemeClr>
              </a:gs>
              <a:gs pos="100000">
                <a:srgbClr val="00B0F0"/>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66"/>
        <p:cNvGrpSpPr/>
        <p:nvPr/>
      </p:nvGrpSpPr>
      <p:grpSpPr>
        <a:xfrm>
          <a:off x="0" y="0"/>
          <a:ext cx="0" cy="0"/>
          <a:chOff x="0" y="0"/>
          <a:chExt cx="0" cy="0"/>
        </a:xfrm>
      </p:grpSpPr>
      <p:sp>
        <p:nvSpPr>
          <p:cNvPr id="167" name="Google Shape;167;p6"/>
          <p:cNvSpPr/>
          <p:nvPr/>
        </p:nvSpPr>
        <p:spPr>
          <a:xfrm rot="10800000">
            <a:off x="-1151174" y="-3169032"/>
            <a:ext cx="4070700" cy="40707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rot="-5400000">
            <a:off x="8470275" y="1349900"/>
            <a:ext cx="3880200" cy="38802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6"/>
          <p:cNvSpPr/>
          <p:nvPr/>
        </p:nvSpPr>
        <p:spPr>
          <a:xfrm rot="-899637">
            <a:off x="-1436924" y="4311614"/>
            <a:ext cx="3151706" cy="3153734"/>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6"/>
          <p:cNvSpPr txBox="1">
            <a:spLocks noGrp="1"/>
          </p:cNvSpPr>
          <p:nvPr>
            <p:ph type="title"/>
          </p:nvPr>
        </p:nvSpPr>
        <p:spPr>
          <a:xfrm>
            <a:off x="720000" y="539500"/>
            <a:ext cx="7704000" cy="60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2646000" y="1316375"/>
            <a:ext cx="3852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13" name="Google Shape;313;p9"/>
          <p:cNvSpPr txBox="1">
            <a:spLocks noGrp="1"/>
          </p:cNvSpPr>
          <p:nvPr>
            <p:ph type="subTitle" idx="1"/>
          </p:nvPr>
        </p:nvSpPr>
        <p:spPr>
          <a:xfrm>
            <a:off x="2016450" y="2221500"/>
            <a:ext cx="511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4" name="Google Shape;314;p9"/>
          <p:cNvSpPr/>
          <p:nvPr/>
        </p:nvSpPr>
        <p:spPr>
          <a:xfrm rot="-900402">
            <a:off x="-2228047" y="-3881660"/>
            <a:ext cx="5309891" cy="5309891"/>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9"/>
          <p:cNvGrpSpPr/>
          <p:nvPr/>
        </p:nvGrpSpPr>
        <p:grpSpPr>
          <a:xfrm>
            <a:off x="8138025" y="370625"/>
            <a:ext cx="561450" cy="1320050"/>
            <a:chOff x="1968125" y="4153700"/>
            <a:chExt cx="561450" cy="1320050"/>
          </a:xfrm>
        </p:grpSpPr>
        <p:sp>
          <p:nvSpPr>
            <p:cNvPr id="316" name="Google Shape;316;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9"/>
          <p:cNvGrpSpPr/>
          <p:nvPr/>
        </p:nvGrpSpPr>
        <p:grpSpPr>
          <a:xfrm rot="5400000">
            <a:off x="735600" y="3885875"/>
            <a:ext cx="561450" cy="1320050"/>
            <a:chOff x="1968125" y="4153700"/>
            <a:chExt cx="561450" cy="1320050"/>
          </a:xfrm>
        </p:grpSpPr>
        <p:sp>
          <p:nvSpPr>
            <p:cNvPr id="349" name="Google Shape;349;p9"/>
            <p:cNvSpPr/>
            <p:nvPr/>
          </p:nvSpPr>
          <p:spPr>
            <a:xfrm>
              <a:off x="1968125" y="5418375"/>
              <a:ext cx="55350" cy="55375"/>
            </a:xfrm>
            <a:custGeom>
              <a:avLst/>
              <a:gdLst/>
              <a:ahLst/>
              <a:cxnLst/>
              <a:rect l="l" t="t" r="r" b="b"/>
              <a:pathLst>
                <a:path w="2214" h="2215" extrusionOk="0">
                  <a:moveTo>
                    <a:pt x="1108" y="1"/>
                  </a:moveTo>
                  <a:cubicBezTo>
                    <a:pt x="500" y="1"/>
                    <a:pt x="0" y="501"/>
                    <a:pt x="0" y="1109"/>
                  </a:cubicBezTo>
                  <a:cubicBezTo>
                    <a:pt x="0" y="1715"/>
                    <a:pt x="500" y="2214"/>
                    <a:pt x="1108" y="2214"/>
                  </a:cubicBezTo>
                  <a:cubicBezTo>
                    <a:pt x="1714" y="2214"/>
                    <a:pt x="2213" y="1715"/>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968125" y="5245225"/>
              <a:ext cx="55350" cy="55375"/>
            </a:xfrm>
            <a:custGeom>
              <a:avLst/>
              <a:gdLst/>
              <a:ahLst/>
              <a:cxnLst/>
              <a:rect l="l" t="t" r="r" b="b"/>
              <a:pathLst>
                <a:path w="2214" h="2215" extrusionOk="0">
                  <a:moveTo>
                    <a:pt x="1108" y="1"/>
                  </a:moveTo>
                  <a:cubicBezTo>
                    <a:pt x="500" y="1"/>
                    <a:pt x="0" y="501"/>
                    <a:pt x="0" y="1109"/>
                  </a:cubicBezTo>
                  <a:cubicBezTo>
                    <a:pt x="0" y="1714"/>
                    <a:pt x="500" y="2214"/>
                    <a:pt x="1108" y="2214"/>
                  </a:cubicBezTo>
                  <a:cubicBezTo>
                    <a:pt x="1714" y="2214"/>
                    <a:pt x="2213" y="1714"/>
                    <a:pt x="2213" y="1109"/>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2126975" y="5418375"/>
              <a:ext cx="55375" cy="55375"/>
            </a:xfrm>
            <a:custGeom>
              <a:avLst/>
              <a:gdLst/>
              <a:ahLst/>
              <a:cxnLst/>
              <a:rect l="l" t="t" r="r" b="b"/>
              <a:pathLst>
                <a:path w="2215" h="2215" extrusionOk="0">
                  <a:moveTo>
                    <a:pt x="1109" y="1"/>
                  </a:moveTo>
                  <a:cubicBezTo>
                    <a:pt x="466" y="1"/>
                    <a:pt x="1" y="501"/>
                    <a:pt x="1" y="1109"/>
                  </a:cubicBezTo>
                  <a:cubicBezTo>
                    <a:pt x="1" y="1715"/>
                    <a:pt x="466" y="2214"/>
                    <a:pt x="1109" y="2214"/>
                  </a:cubicBezTo>
                  <a:cubicBezTo>
                    <a:pt x="1714" y="2214"/>
                    <a:pt x="2214" y="1715"/>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2126975" y="5245225"/>
              <a:ext cx="55375" cy="55375"/>
            </a:xfrm>
            <a:custGeom>
              <a:avLst/>
              <a:gdLst/>
              <a:ahLst/>
              <a:cxnLst/>
              <a:rect l="l" t="t" r="r" b="b"/>
              <a:pathLst>
                <a:path w="2215" h="2215" extrusionOk="0">
                  <a:moveTo>
                    <a:pt x="1109" y="1"/>
                  </a:moveTo>
                  <a:cubicBezTo>
                    <a:pt x="466" y="1"/>
                    <a:pt x="1" y="501"/>
                    <a:pt x="1" y="1109"/>
                  </a:cubicBezTo>
                  <a:cubicBezTo>
                    <a:pt x="1" y="1714"/>
                    <a:pt x="466" y="2214"/>
                    <a:pt x="1109" y="2214"/>
                  </a:cubicBezTo>
                  <a:cubicBezTo>
                    <a:pt x="1714" y="2214"/>
                    <a:pt x="2214" y="1714"/>
                    <a:pt x="2214" y="1109"/>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968125" y="5051600"/>
              <a:ext cx="55350" cy="55350"/>
            </a:xfrm>
            <a:custGeom>
              <a:avLst/>
              <a:gdLst/>
              <a:ahLst/>
              <a:cxnLst/>
              <a:rect l="l" t="t" r="r" b="b"/>
              <a:pathLst>
                <a:path w="2214" h="2214" extrusionOk="0">
                  <a:moveTo>
                    <a:pt x="1108" y="0"/>
                  </a:moveTo>
                  <a:cubicBezTo>
                    <a:pt x="500" y="0"/>
                    <a:pt x="0" y="500"/>
                    <a:pt x="0" y="1105"/>
                  </a:cubicBezTo>
                  <a:cubicBezTo>
                    <a:pt x="0" y="1714"/>
                    <a:pt x="500" y="2213"/>
                    <a:pt x="1108" y="2213"/>
                  </a:cubicBezTo>
                  <a:cubicBezTo>
                    <a:pt x="1714" y="2213"/>
                    <a:pt x="2213" y="1714"/>
                    <a:pt x="2213" y="1105"/>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968125" y="4878425"/>
              <a:ext cx="55350" cy="55375"/>
            </a:xfrm>
            <a:custGeom>
              <a:avLst/>
              <a:gdLst/>
              <a:ahLst/>
              <a:cxnLst/>
              <a:rect l="l" t="t" r="r" b="b"/>
              <a:pathLst>
                <a:path w="2214" h="2215" extrusionOk="0">
                  <a:moveTo>
                    <a:pt x="1108" y="1"/>
                  </a:moveTo>
                  <a:cubicBezTo>
                    <a:pt x="500" y="1"/>
                    <a:pt x="0" y="501"/>
                    <a:pt x="0" y="1106"/>
                  </a:cubicBezTo>
                  <a:cubicBezTo>
                    <a:pt x="0" y="1715"/>
                    <a:pt x="500" y="2214"/>
                    <a:pt x="1108" y="2214"/>
                  </a:cubicBezTo>
                  <a:cubicBezTo>
                    <a:pt x="1714" y="2214"/>
                    <a:pt x="2213" y="1715"/>
                    <a:pt x="2213" y="1106"/>
                  </a:cubicBezTo>
                  <a:cubicBezTo>
                    <a:pt x="2213" y="501"/>
                    <a:pt x="1714"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2126975" y="5051600"/>
              <a:ext cx="55375" cy="55350"/>
            </a:xfrm>
            <a:custGeom>
              <a:avLst/>
              <a:gdLst/>
              <a:ahLst/>
              <a:cxnLst/>
              <a:rect l="l" t="t" r="r" b="b"/>
              <a:pathLst>
                <a:path w="2215" h="2214" extrusionOk="0">
                  <a:moveTo>
                    <a:pt x="1109" y="0"/>
                  </a:moveTo>
                  <a:cubicBezTo>
                    <a:pt x="466" y="0"/>
                    <a:pt x="1" y="500"/>
                    <a:pt x="1" y="1105"/>
                  </a:cubicBezTo>
                  <a:cubicBezTo>
                    <a:pt x="1" y="1714"/>
                    <a:pt x="466" y="2213"/>
                    <a:pt x="1109" y="2213"/>
                  </a:cubicBezTo>
                  <a:cubicBezTo>
                    <a:pt x="1714" y="2213"/>
                    <a:pt x="2214" y="1714"/>
                    <a:pt x="2214" y="1105"/>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2126975" y="4878425"/>
              <a:ext cx="55375" cy="55375"/>
            </a:xfrm>
            <a:custGeom>
              <a:avLst/>
              <a:gdLst/>
              <a:ahLst/>
              <a:cxnLst/>
              <a:rect l="l" t="t" r="r" b="b"/>
              <a:pathLst>
                <a:path w="2215" h="2215" extrusionOk="0">
                  <a:moveTo>
                    <a:pt x="1109" y="1"/>
                  </a:moveTo>
                  <a:cubicBezTo>
                    <a:pt x="466" y="1"/>
                    <a:pt x="1" y="501"/>
                    <a:pt x="1" y="1106"/>
                  </a:cubicBezTo>
                  <a:cubicBezTo>
                    <a:pt x="1" y="1715"/>
                    <a:pt x="466" y="2214"/>
                    <a:pt x="1109" y="2214"/>
                  </a:cubicBezTo>
                  <a:cubicBezTo>
                    <a:pt x="1714" y="2214"/>
                    <a:pt x="2214" y="1715"/>
                    <a:pt x="2214" y="1106"/>
                  </a:cubicBezTo>
                  <a:cubicBezTo>
                    <a:pt x="2214" y="501"/>
                    <a:pt x="1714" y="1"/>
                    <a:pt x="1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2315350" y="5418375"/>
              <a:ext cx="55350" cy="55375"/>
            </a:xfrm>
            <a:custGeom>
              <a:avLst/>
              <a:gdLst/>
              <a:ahLst/>
              <a:cxnLst/>
              <a:rect l="l" t="t" r="r" b="b"/>
              <a:pathLst>
                <a:path w="2214" h="2215" extrusionOk="0">
                  <a:moveTo>
                    <a:pt x="1106" y="1"/>
                  </a:moveTo>
                  <a:cubicBezTo>
                    <a:pt x="500" y="1"/>
                    <a:pt x="0" y="501"/>
                    <a:pt x="0" y="1109"/>
                  </a:cubicBezTo>
                  <a:cubicBezTo>
                    <a:pt x="0" y="1715"/>
                    <a:pt x="500" y="2214"/>
                    <a:pt x="1106" y="2214"/>
                  </a:cubicBezTo>
                  <a:cubicBezTo>
                    <a:pt x="1714" y="2214"/>
                    <a:pt x="2214" y="1715"/>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2315350" y="5245225"/>
              <a:ext cx="55350" cy="55375"/>
            </a:xfrm>
            <a:custGeom>
              <a:avLst/>
              <a:gdLst/>
              <a:ahLst/>
              <a:cxnLst/>
              <a:rect l="l" t="t" r="r" b="b"/>
              <a:pathLst>
                <a:path w="2214" h="2215" extrusionOk="0">
                  <a:moveTo>
                    <a:pt x="1106" y="1"/>
                  </a:moveTo>
                  <a:cubicBezTo>
                    <a:pt x="500" y="1"/>
                    <a:pt x="0" y="501"/>
                    <a:pt x="0" y="1109"/>
                  </a:cubicBezTo>
                  <a:cubicBezTo>
                    <a:pt x="0" y="1714"/>
                    <a:pt x="500" y="2214"/>
                    <a:pt x="1106" y="2214"/>
                  </a:cubicBezTo>
                  <a:cubicBezTo>
                    <a:pt x="1714" y="2214"/>
                    <a:pt x="2214" y="1714"/>
                    <a:pt x="2214" y="1109"/>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2474225" y="5418375"/>
              <a:ext cx="55350" cy="55375"/>
            </a:xfrm>
            <a:custGeom>
              <a:avLst/>
              <a:gdLst/>
              <a:ahLst/>
              <a:cxnLst/>
              <a:rect l="l" t="t" r="r" b="b"/>
              <a:pathLst>
                <a:path w="2214" h="2215" extrusionOk="0">
                  <a:moveTo>
                    <a:pt x="1105" y="1"/>
                  </a:moveTo>
                  <a:cubicBezTo>
                    <a:pt x="500" y="1"/>
                    <a:pt x="0" y="501"/>
                    <a:pt x="0" y="1109"/>
                  </a:cubicBezTo>
                  <a:cubicBezTo>
                    <a:pt x="0" y="1715"/>
                    <a:pt x="500" y="2214"/>
                    <a:pt x="1105" y="2214"/>
                  </a:cubicBezTo>
                  <a:cubicBezTo>
                    <a:pt x="1714" y="2214"/>
                    <a:pt x="2214" y="1715"/>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2474225" y="5245225"/>
              <a:ext cx="55350" cy="55375"/>
            </a:xfrm>
            <a:custGeom>
              <a:avLst/>
              <a:gdLst/>
              <a:ahLst/>
              <a:cxnLst/>
              <a:rect l="l" t="t" r="r" b="b"/>
              <a:pathLst>
                <a:path w="2214" h="2215" extrusionOk="0">
                  <a:moveTo>
                    <a:pt x="1105" y="1"/>
                  </a:moveTo>
                  <a:cubicBezTo>
                    <a:pt x="500" y="1"/>
                    <a:pt x="0" y="501"/>
                    <a:pt x="0" y="1109"/>
                  </a:cubicBezTo>
                  <a:cubicBezTo>
                    <a:pt x="0" y="1714"/>
                    <a:pt x="500" y="2214"/>
                    <a:pt x="1105" y="2214"/>
                  </a:cubicBezTo>
                  <a:cubicBezTo>
                    <a:pt x="1714" y="2214"/>
                    <a:pt x="2214" y="1714"/>
                    <a:pt x="2214" y="1109"/>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2315350" y="5051600"/>
              <a:ext cx="55350" cy="55350"/>
            </a:xfrm>
            <a:custGeom>
              <a:avLst/>
              <a:gdLst/>
              <a:ahLst/>
              <a:cxnLst/>
              <a:rect l="l" t="t" r="r" b="b"/>
              <a:pathLst>
                <a:path w="2214" h="2214" extrusionOk="0">
                  <a:moveTo>
                    <a:pt x="1106" y="0"/>
                  </a:moveTo>
                  <a:cubicBezTo>
                    <a:pt x="500" y="0"/>
                    <a:pt x="0" y="500"/>
                    <a:pt x="0" y="1105"/>
                  </a:cubicBezTo>
                  <a:cubicBezTo>
                    <a:pt x="0" y="1714"/>
                    <a:pt x="500" y="2213"/>
                    <a:pt x="1106" y="2213"/>
                  </a:cubicBezTo>
                  <a:cubicBezTo>
                    <a:pt x="1714" y="2213"/>
                    <a:pt x="2214" y="1714"/>
                    <a:pt x="2214" y="1105"/>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2315350" y="4878425"/>
              <a:ext cx="55350" cy="55375"/>
            </a:xfrm>
            <a:custGeom>
              <a:avLst/>
              <a:gdLst/>
              <a:ahLst/>
              <a:cxnLst/>
              <a:rect l="l" t="t" r="r" b="b"/>
              <a:pathLst>
                <a:path w="2214" h="2215" extrusionOk="0">
                  <a:moveTo>
                    <a:pt x="1106" y="1"/>
                  </a:moveTo>
                  <a:cubicBezTo>
                    <a:pt x="500" y="1"/>
                    <a:pt x="0" y="501"/>
                    <a:pt x="0" y="1106"/>
                  </a:cubicBezTo>
                  <a:cubicBezTo>
                    <a:pt x="0" y="1715"/>
                    <a:pt x="500" y="2214"/>
                    <a:pt x="1106" y="2214"/>
                  </a:cubicBezTo>
                  <a:cubicBezTo>
                    <a:pt x="1714" y="2214"/>
                    <a:pt x="2214" y="1715"/>
                    <a:pt x="2214" y="1106"/>
                  </a:cubicBezTo>
                  <a:cubicBezTo>
                    <a:pt x="2214" y="501"/>
                    <a:pt x="1714" y="1"/>
                    <a:pt x="1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2474225" y="5051600"/>
              <a:ext cx="55350" cy="55350"/>
            </a:xfrm>
            <a:custGeom>
              <a:avLst/>
              <a:gdLst/>
              <a:ahLst/>
              <a:cxnLst/>
              <a:rect l="l" t="t" r="r" b="b"/>
              <a:pathLst>
                <a:path w="2214" h="2214" extrusionOk="0">
                  <a:moveTo>
                    <a:pt x="1105" y="0"/>
                  </a:moveTo>
                  <a:cubicBezTo>
                    <a:pt x="500" y="0"/>
                    <a:pt x="0" y="500"/>
                    <a:pt x="0" y="1105"/>
                  </a:cubicBezTo>
                  <a:cubicBezTo>
                    <a:pt x="0" y="1714"/>
                    <a:pt x="500" y="2213"/>
                    <a:pt x="1105" y="2213"/>
                  </a:cubicBezTo>
                  <a:cubicBezTo>
                    <a:pt x="1714" y="2213"/>
                    <a:pt x="2214" y="1714"/>
                    <a:pt x="2214" y="1105"/>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2474225" y="4878425"/>
              <a:ext cx="55350" cy="55375"/>
            </a:xfrm>
            <a:custGeom>
              <a:avLst/>
              <a:gdLst/>
              <a:ahLst/>
              <a:cxnLst/>
              <a:rect l="l" t="t" r="r" b="b"/>
              <a:pathLst>
                <a:path w="2214" h="2215" extrusionOk="0">
                  <a:moveTo>
                    <a:pt x="1105" y="1"/>
                  </a:moveTo>
                  <a:cubicBezTo>
                    <a:pt x="500" y="1"/>
                    <a:pt x="0" y="501"/>
                    <a:pt x="0" y="1106"/>
                  </a:cubicBezTo>
                  <a:cubicBezTo>
                    <a:pt x="0" y="1715"/>
                    <a:pt x="500" y="2214"/>
                    <a:pt x="1105" y="2214"/>
                  </a:cubicBezTo>
                  <a:cubicBezTo>
                    <a:pt x="1714" y="2214"/>
                    <a:pt x="2214" y="1715"/>
                    <a:pt x="2214" y="1106"/>
                  </a:cubicBezTo>
                  <a:cubicBezTo>
                    <a:pt x="2214" y="501"/>
                    <a:pt x="1714" y="1"/>
                    <a:pt x="11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968125" y="4693650"/>
              <a:ext cx="55350" cy="55350"/>
            </a:xfrm>
            <a:custGeom>
              <a:avLst/>
              <a:gdLst/>
              <a:ahLst/>
              <a:cxnLst/>
              <a:rect l="l" t="t" r="r" b="b"/>
              <a:pathLst>
                <a:path w="2214" h="2214" extrusionOk="0">
                  <a:moveTo>
                    <a:pt x="1108" y="0"/>
                  </a:moveTo>
                  <a:cubicBezTo>
                    <a:pt x="500" y="0"/>
                    <a:pt x="0" y="466"/>
                    <a:pt x="0" y="1108"/>
                  </a:cubicBezTo>
                  <a:cubicBezTo>
                    <a:pt x="0" y="1714"/>
                    <a:pt x="500" y="2214"/>
                    <a:pt x="1108" y="2214"/>
                  </a:cubicBezTo>
                  <a:cubicBezTo>
                    <a:pt x="1714" y="2214"/>
                    <a:pt x="2213" y="1714"/>
                    <a:pt x="2213" y="1108"/>
                  </a:cubicBezTo>
                  <a:cubicBezTo>
                    <a:pt x="2213" y="466"/>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968125" y="4520500"/>
              <a:ext cx="55350" cy="55350"/>
            </a:xfrm>
            <a:custGeom>
              <a:avLst/>
              <a:gdLst/>
              <a:ahLst/>
              <a:cxnLst/>
              <a:rect l="l" t="t" r="r" b="b"/>
              <a:pathLst>
                <a:path w="2214" h="2214" extrusionOk="0">
                  <a:moveTo>
                    <a:pt x="1108" y="0"/>
                  </a:moveTo>
                  <a:cubicBezTo>
                    <a:pt x="500" y="0"/>
                    <a:pt x="0" y="500"/>
                    <a:pt x="0" y="1108"/>
                  </a:cubicBezTo>
                  <a:cubicBezTo>
                    <a:pt x="0" y="1714"/>
                    <a:pt x="500" y="2214"/>
                    <a:pt x="1108" y="2214"/>
                  </a:cubicBezTo>
                  <a:cubicBezTo>
                    <a:pt x="1714" y="2214"/>
                    <a:pt x="2213" y="1714"/>
                    <a:pt x="2213" y="1108"/>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2126975" y="4693650"/>
              <a:ext cx="55375" cy="55350"/>
            </a:xfrm>
            <a:custGeom>
              <a:avLst/>
              <a:gdLst/>
              <a:ahLst/>
              <a:cxnLst/>
              <a:rect l="l" t="t" r="r" b="b"/>
              <a:pathLst>
                <a:path w="2215" h="2214" extrusionOk="0">
                  <a:moveTo>
                    <a:pt x="1109" y="0"/>
                  </a:moveTo>
                  <a:cubicBezTo>
                    <a:pt x="466" y="0"/>
                    <a:pt x="1" y="466"/>
                    <a:pt x="1" y="1108"/>
                  </a:cubicBezTo>
                  <a:cubicBezTo>
                    <a:pt x="1" y="1714"/>
                    <a:pt x="466" y="2214"/>
                    <a:pt x="1109" y="2214"/>
                  </a:cubicBezTo>
                  <a:cubicBezTo>
                    <a:pt x="1714" y="2214"/>
                    <a:pt x="2214" y="1714"/>
                    <a:pt x="2214" y="1108"/>
                  </a:cubicBezTo>
                  <a:cubicBezTo>
                    <a:pt x="2214" y="466"/>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2126975" y="4520500"/>
              <a:ext cx="55375" cy="55350"/>
            </a:xfrm>
            <a:custGeom>
              <a:avLst/>
              <a:gdLst/>
              <a:ahLst/>
              <a:cxnLst/>
              <a:rect l="l" t="t" r="r" b="b"/>
              <a:pathLst>
                <a:path w="2215" h="2214" extrusionOk="0">
                  <a:moveTo>
                    <a:pt x="1109" y="0"/>
                  </a:moveTo>
                  <a:cubicBezTo>
                    <a:pt x="466" y="0"/>
                    <a:pt x="1" y="500"/>
                    <a:pt x="1" y="1108"/>
                  </a:cubicBezTo>
                  <a:cubicBezTo>
                    <a:pt x="1" y="1714"/>
                    <a:pt x="466" y="2214"/>
                    <a:pt x="1109" y="2214"/>
                  </a:cubicBezTo>
                  <a:cubicBezTo>
                    <a:pt x="1714" y="2214"/>
                    <a:pt x="2214" y="1714"/>
                    <a:pt x="2214" y="1108"/>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968125" y="4326850"/>
              <a:ext cx="55350" cy="55350"/>
            </a:xfrm>
            <a:custGeom>
              <a:avLst/>
              <a:gdLst/>
              <a:ahLst/>
              <a:cxnLst/>
              <a:rect l="l" t="t" r="r" b="b"/>
              <a:pathLst>
                <a:path w="2214" h="2214" extrusionOk="0">
                  <a:moveTo>
                    <a:pt x="1108" y="0"/>
                  </a:moveTo>
                  <a:cubicBezTo>
                    <a:pt x="500" y="0"/>
                    <a:pt x="0" y="463"/>
                    <a:pt x="0" y="1106"/>
                  </a:cubicBezTo>
                  <a:cubicBezTo>
                    <a:pt x="0" y="1714"/>
                    <a:pt x="500" y="2214"/>
                    <a:pt x="1108" y="2214"/>
                  </a:cubicBezTo>
                  <a:cubicBezTo>
                    <a:pt x="1714" y="2214"/>
                    <a:pt x="2213" y="1714"/>
                    <a:pt x="2213" y="1106"/>
                  </a:cubicBezTo>
                  <a:cubicBezTo>
                    <a:pt x="2213" y="463"/>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968125" y="4153700"/>
              <a:ext cx="55350" cy="55350"/>
            </a:xfrm>
            <a:custGeom>
              <a:avLst/>
              <a:gdLst/>
              <a:ahLst/>
              <a:cxnLst/>
              <a:rect l="l" t="t" r="r" b="b"/>
              <a:pathLst>
                <a:path w="2214" h="2214" extrusionOk="0">
                  <a:moveTo>
                    <a:pt x="1108" y="0"/>
                  </a:moveTo>
                  <a:cubicBezTo>
                    <a:pt x="500" y="0"/>
                    <a:pt x="0" y="500"/>
                    <a:pt x="0" y="1106"/>
                  </a:cubicBezTo>
                  <a:cubicBezTo>
                    <a:pt x="0" y="1714"/>
                    <a:pt x="500" y="2214"/>
                    <a:pt x="1108" y="2214"/>
                  </a:cubicBezTo>
                  <a:cubicBezTo>
                    <a:pt x="1714" y="2214"/>
                    <a:pt x="2213" y="1714"/>
                    <a:pt x="2213" y="1106"/>
                  </a:cubicBezTo>
                  <a:cubicBezTo>
                    <a:pt x="2213" y="500"/>
                    <a:pt x="1714" y="0"/>
                    <a:pt x="11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2126975" y="4326850"/>
              <a:ext cx="55375" cy="55350"/>
            </a:xfrm>
            <a:custGeom>
              <a:avLst/>
              <a:gdLst/>
              <a:ahLst/>
              <a:cxnLst/>
              <a:rect l="l" t="t" r="r" b="b"/>
              <a:pathLst>
                <a:path w="2215" h="2214" extrusionOk="0">
                  <a:moveTo>
                    <a:pt x="1109" y="0"/>
                  </a:moveTo>
                  <a:cubicBezTo>
                    <a:pt x="466" y="0"/>
                    <a:pt x="1" y="463"/>
                    <a:pt x="1" y="1106"/>
                  </a:cubicBezTo>
                  <a:cubicBezTo>
                    <a:pt x="1" y="1714"/>
                    <a:pt x="466" y="2214"/>
                    <a:pt x="1109" y="2214"/>
                  </a:cubicBezTo>
                  <a:cubicBezTo>
                    <a:pt x="1714" y="2214"/>
                    <a:pt x="2214" y="1714"/>
                    <a:pt x="2214" y="1106"/>
                  </a:cubicBezTo>
                  <a:cubicBezTo>
                    <a:pt x="2214" y="463"/>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2126975" y="4153700"/>
              <a:ext cx="55375" cy="55350"/>
            </a:xfrm>
            <a:custGeom>
              <a:avLst/>
              <a:gdLst/>
              <a:ahLst/>
              <a:cxnLst/>
              <a:rect l="l" t="t" r="r" b="b"/>
              <a:pathLst>
                <a:path w="2215" h="2214" extrusionOk="0">
                  <a:moveTo>
                    <a:pt x="1109" y="0"/>
                  </a:moveTo>
                  <a:cubicBezTo>
                    <a:pt x="466" y="0"/>
                    <a:pt x="1" y="500"/>
                    <a:pt x="1" y="1106"/>
                  </a:cubicBezTo>
                  <a:cubicBezTo>
                    <a:pt x="1" y="1714"/>
                    <a:pt x="466" y="2214"/>
                    <a:pt x="1109" y="2214"/>
                  </a:cubicBezTo>
                  <a:cubicBezTo>
                    <a:pt x="1714" y="2214"/>
                    <a:pt x="2214" y="1714"/>
                    <a:pt x="2214" y="1106"/>
                  </a:cubicBezTo>
                  <a:cubicBezTo>
                    <a:pt x="2214" y="500"/>
                    <a:pt x="1714" y="0"/>
                    <a:pt x="11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2315350" y="4693650"/>
              <a:ext cx="55350" cy="55350"/>
            </a:xfrm>
            <a:custGeom>
              <a:avLst/>
              <a:gdLst/>
              <a:ahLst/>
              <a:cxnLst/>
              <a:rect l="l" t="t" r="r" b="b"/>
              <a:pathLst>
                <a:path w="2214" h="2214" extrusionOk="0">
                  <a:moveTo>
                    <a:pt x="1106" y="0"/>
                  </a:moveTo>
                  <a:cubicBezTo>
                    <a:pt x="500" y="0"/>
                    <a:pt x="0" y="466"/>
                    <a:pt x="0" y="1108"/>
                  </a:cubicBezTo>
                  <a:cubicBezTo>
                    <a:pt x="0" y="1714"/>
                    <a:pt x="500" y="2214"/>
                    <a:pt x="1106" y="2214"/>
                  </a:cubicBezTo>
                  <a:cubicBezTo>
                    <a:pt x="1714" y="2214"/>
                    <a:pt x="2214" y="1714"/>
                    <a:pt x="2214" y="1108"/>
                  </a:cubicBezTo>
                  <a:cubicBezTo>
                    <a:pt x="2214" y="466"/>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2315350" y="4520500"/>
              <a:ext cx="55350" cy="55350"/>
            </a:xfrm>
            <a:custGeom>
              <a:avLst/>
              <a:gdLst/>
              <a:ahLst/>
              <a:cxnLst/>
              <a:rect l="l" t="t" r="r" b="b"/>
              <a:pathLst>
                <a:path w="2214" h="2214" extrusionOk="0">
                  <a:moveTo>
                    <a:pt x="1106" y="0"/>
                  </a:moveTo>
                  <a:cubicBezTo>
                    <a:pt x="500" y="0"/>
                    <a:pt x="0" y="500"/>
                    <a:pt x="0" y="1108"/>
                  </a:cubicBezTo>
                  <a:cubicBezTo>
                    <a:pt x="0" y="1714"/>
                    <a:pt x="500" y="2214"/>
                    <a:pt x="1106" y="2214"/>
                  </a:cubicBezTo>
                  <a:cubicBezTo>
                    <a:pt x="1714" y="2214"/>
                    <a:pt x="2214" y="1714"/>
                    <a:pt x="2214" y="1108"/>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2474225" y="4693650"/>
              <a:ext cx="55350" cy="55350"/>
            </a:xfrm>
            <a:custGeom>
              <a:avLst/>
              <a:gdLst/>
              <a:ahLst/>
              <a:cxnLst/>
              <a:rect l="l" t="t" r="r" b="b"/>
              <a:pathLst>
                <a:path w="2214" h="2214" extrusionOk="0">
                  <a:moveTo>
                    <a:pt x="1105" y="0"/>
                  </a:moveTo>
                  <a:cubicBezTo>
                    <a:pt x="500" y="0"/>
                    <a:pt x="0" y="466"/>
                    <a:pt x="0" y="1108"/>
                  </a:cubicBezTo>
                  <a:cubicBezTo>
                    <a:pt x="0" y="1714"/>
                    <a:pt x="500" y="2214"/>
                    <a:pt x="1105" y="2214"/>
                  </a:cubicBezTo>
                  <a:cubicBezTo>
                    <a:pt x="1714" y="2214"/>
                    <a:pt x="2214" y="1714"/>
                    <a:pt x="2214" y="1108"/>
                  </a:cubicBezTo>
                  <a:cubicBezTo>
                    <a:pt x="2214" y="466"/>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2474225" y="4520500"/>
              <a:ext cx="55350" cy="55350"/>
            </a:xfrm>
            <a:custGeom>
              <a:avLst/>
              <a:gdLst/>
              <a:ahLst/>
              <a:cxnLst/>
              <a:rect l="l" t="t" r="r" b="b"/>
              <a:pathLst>
                <a:path w="2214" h="2214" extrusionOk="0">
                  <a:moveTo>
                    <a:pt x="1105" y="0"/>
                  </a:moveTo>
                  <a:cubicBezTo>
                    <a:pt x="500" y="0"/>
                    <a:pt x="0" y="500"/>
                    <a:pt x="0" y="1108"/>
                  </a:cubicBezTo>
                  <a:cubicBezTo>
                    <a:pt x="0" y="1714"/>
                    <a:pt x="500" y="2214"/>
                    <a:pt x="1105" y="2214"/>
                  </a:cubicBezTo>
                  <a:cubicBezTo>
                    <a:pt x="1714" y="2214"/>
                    <a:pt x="2214" y="1714"/>
                    <a:pt x="2214" y="1108"/>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2315350" y="4326850"/>
              <a:ext cx="55350" cy="55350"/>
            </a:xfrm>
            <a:custGeom>
              <a:avLst/>
              <a:gdLst/>
              <a:ahLst/>
              <a:cxnLst/>
              <a:rect l="l" t="t" r="r" b="b"/>
              <a:pathLst>
                <a:path w="2214" h="2214" extrusionOk="0">
                  <a:moveTo>
                    <a:pt x="1106" y="0"/>
                  </a:moveTo>
                  <a:cubicBezTo>
                    <a:pt x="500" y="0"/>
                    <a:pt x="0" y="463"/>
                    <a:pt x="0" y="1106"/>
                  </a:cubicBezTo>
                  <a:cubicBezTo>
                    <a:pt x="0" y="1714"/>
                    <a:pt x="500" y="2214"/>
                    <a:pt x="1106" y="2214"/>
                  </a:cubicBezTo>
                  <a:cubicBezTo>
                    <a:pt x="1714" y="2214"/>
                    <a:pt x="2214" y="1714"/>
                    <a:pt x="2214" y="1106"/>
                  </a:cubicBezTo>
                  <a:cubicBezTo>
                    <a:pt x="2214" y="463"/>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2315350" y="4153700"/>
              <a:ext cx="55350" cy="55350"/>
            </a:xfrm>
            <a:custGeom>
              <a:avLst/>
              <a:gdLst/>
              <a:ahLst/>
              <a:cxnLst/>
              <a:rect l="l" t="t" r="r" b="b"/>
              <a:pathLst>
                <a:path w="2214" h="2214" extrusionOk="0">
                  <a:moveTo>
                    <a:pt x="1106" y="0"/>
                  </a:moveTo>
                  <a:cubicBezTo>
                    <a:pt x="500" y="0"/>
                    <a:pt x="0" y="500"/>
                    <a:pt x="0" y="1106"/>
                  </a:cubicBezTo>
                  <a:cubicBezTo>
                    <a:pt x="0" y="1714"/>
                    <a:pt x="500" y="2214"/>
                    <a:pt x="1106" y="2214"/>
                  </a:cubicBezTo>
                  <a:cubicBezTo>
                    <a:pt x="1714" y="2214"/>
                    <a:pt x="2214" y="1714"/>
                    <a:pt x="2214" y="1106"/>
                  </a:cubicBezTo>
                  <a:cubicBezTo>
                    <a:pt x="2214" y="500"/>
                    <a:pt x="1714" y="0"/>
                    <a:pt x="11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2474225" y="4326850"/>
              <a:ext cx="55350" cy="55350"/>
            </a:xfrm>
            <a:custGeom>
              <a:avLst/>
              <a:gdLst/>
              <a:ahLst/>
              <a:cxnLst/>
              <a:rect l="l" t="t" r="r" b="b"/>
              <a:pathLst>
                <a:path w="2214" h="2214" extrusionOk="0">
                  <a:moveTo>
                    <a:pt x="1105" y="0"/>
                  </a:moveTo>
                  <a:cubicBezTo>
                    <a:pt x="500" y="0"/>
                    <a:pt x="0" y="463"/>
                    <a:pt x="0" y="1106"/>
                  </a:cubicBezTo>
                  <a:cubicBezTo>
                    <a:pt x="0" y="1714"/>
                    <a:pt x="500" y="2214"/>
                    <a:pt x="1105" y="2214"/>
                  </a:cubicBezTo>
                  <a:cubicBezTo>
                    <a:pt x="1714" y="2214"/>
                    <a:pt x="2214" y="1714"/>
                    <a:pt x="2214" y="1106"/>
                  </a:cubicBezTo>
                  <a:cubicBezTo>
                    <a:pt x="2214" y="463"/>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2474225" y="4153700"/>
              <a:ext cx="55350" cy="55350"/>
            </a:xfrm>
            <a:custGeom>
              <a:avLst/>
              <a:gdLst/>
              <a:ahLst/>
              <a:cxnLst/>
              <a:rect l="l" t="t" r="r" b="b"/>
              <a:pathLst>
                <a:path w="2214" h="2214" extrusionOk="0">
                  <a:moveTo>
                    <a:pt x="1105" y="0"/>
                  </a:moveTo>
                  <a:cubicBezTo>
                    <a:pt x="500" y="0"/>
                    <a:pt x="0" y="500"/>
                    <a:pt x="0" y="1106"/>
                  </a:cubicBezTo>
                  <a:cubicBezTo>
                    <a:pt x="0" y="1714"/>
                    <a:pt x="500" y="2214"/>
                    <a:pt x="1105" y="2214"/>
                  </a:cubicBezTo>
                  <a:cubicBezTo>
                    <a:pt x="1714" y="2214"/>
                    <a:pt x="2214" y="1714"/>
                    <a:pt x="2214" y="1106"/>
                  </a:cubicBezTo>
                  <a:cubicBezTo>
                    <a:pt x="2214" y="500"/>
                    <a:pt x="1714"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ig number" userDrawn="1">
  <p:cSld name="BIG_NUMBER">
    <p:spTree>
      <p:nvGrpSpPr>
        <p:cNvPr id="1" name="Shape 383"/>
        <p:cNvGrpSpPr/>
        <p:nvPr/>
      </p:nvGrpSpPr>
      <p:grpSpPr>
        <a:xfrm>
          <a:off x="0" y="0"/>
          <a:ext cx="0" cy="0"/>
          <a:chOff x="0" y="0"/>
          <a:chExt cx="0" cy="0"/>
        </a:xfrm>
      </p:grpSpPr>
      <p:sp>
        <p:nvSpPr>
          <p:cNvPr id="386" name="Google Shape;386;p11"/>
          <p:cNvSpPr/>
          <p:nvPr/>
        </p:nvSpPr>
        <p:spPr>
          <a:xfrm rot="-900402">
            <a:off x="7220753" y="343649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1"/>
          <p:cNvSpPr/>
          <p:nvPr/>
        </p:nvSpPr>
        <p:spPr>
          <a:xfrm rot="-900402">
            <a:off x="-951697" y="-4374010"/>
            <a:ext cx="5309891" cy="530989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1"/>
          <p:cNvSpPr/>
          <p:nvPr/>
        </p:nvSpPr>
        <p:spPr>
          <a:xfrm rot="-900343">
            <a:off x="-5725187" y="2400474"/>
            <a:ext cx="7719122" cy="7719122"/>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1">
  <p:cSld name="SECTION_HEADER_1">
    <p:spTree>
      <p:nvGrpSpPr>
        <p:cNvPr id="1" name="Shape 707"/>
        <p:cNvGrpSpPr/>
        <p:nvPr/>
      </p:nvGrpSpPr>
      <p:grpSpPr>
        <a:xfrm>
          <a:off x="0" y="0"/>
          <a:ext cx="0" cy="0"/>
          <a:chOff x="0" y="0"/>
          <a:chExt cx="0" cy="0"/>
        </a:xfrm>
      </p:grpSpPr>
      <p:sp>
        <p:nvSpPr>
          <p:cNvPr id="708" name="Google Shape;708;p20"/>
          <p:cNvSpPr txBox="1">
            <a:spLocks noGrp="1"/>
          </p:cNvSpPr>
          <p:nvPr>
            <p:ph type="title"/>
          </p:nvPr>
        </p:nvSpPr>
        <p:spPr>
          <a:xfrm>
            <a:off x="1026900" y="1649088"/>
            <a:ext cx="4099800" cy="1525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9" name="Google Shape;709;p20"/>
          <p:cNvSpPr txBox="1">
            <a:spLocks noGrp="1"/>
          </p:cNvSpPr>
          <p:nvPr>
            <p:ph type="title" idx="2" hasCustomPrompt="1"/>
          </p:nvPr>
        </p:nvSpPr>
        <p:spPr>
          <a:xfrm>
            <a:off x="6099350" y="1862850"/>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10" name="Google Shape;710;p20"/>
          <p:cNvSpPr txBox="1">
            <a:spLocks noGrp="1"/>
          </p:cNvSpPr>
          <p:nvPr>
            <p:ph type="subTitle" idx="1"/>
          </p:nvPr>
        </p:nvSpPr>
        <p:spPr>
          <a:xfrm>
            <a:off x="1026900" y="2781013"/>
            <a:ext cx="40998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11" name="Google Shape;711;p20"/>
          <p:cNvSpPr/>
          <p:nvPr/>
        </p:nvSpPr>
        <p:spPr>
          <a:xfrm rot="2114048">
            <a:off x="-3111454" y="-4056768"/>
            <a:ext cx="5792841" cy="5793187"/>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Four Columns">
  <p:cSld name="CUSTOM_5">
    <p:spTree>
      <p:nvGrpSpPr>
        <p:cNvPr id="1" name="Shape 861"/>
        <p:cNvGrpSpPr/>
        <p:nvPr/>
      </p:nvGrpSpPr>
      <p:grpSpPr>
        <a:xfrm>
          <a:off x="0" y="0"/>
          <a:ext cx="0" cy="0"/>
          <a:chOff x="0" y="0"/>
          <a:chExt cx="0" cy="0"/>
        </a:xfrm>
      </p:grpSpPr>
      <p:sp>
        <p:nvSpPr>
          <p:cNvPr id="862" name="Google Shape;862;p23"/>
          <p:cNvSpPr txBox="1">
            <a:spLocks noGrp="1"/>
          </p:cNvSpPr>
          <p:nvPr>
            <p:ph type="title"/>
          </p:nvPr>
        </p:nvSpPr>
        <p:spPr>
          <a:xfrm>
            <a:off x="2336400" y="539500"/>
            <a:ext cx="44712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3" name="Google Shape;863;p23"/>
          <p:cNvSpPr txBox="1">
            <a:spLocks noGrp="1"/>
          </p:cNvSpPr>
          <p:nvPr>
            <p:ph type="title" idx="2"/>
          </p:nvPr>
        </p:nvSpPr>
        <p:spPr>
          <a:xfrm>
            <a:off x="2310550"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4" name="Google Shape;864;p23"/>
          <p:cNvSpPr txBox="1">
            <a:spLocks noGrp="1"/>
          </p:cNvSpPr>
          <p:nvPr>
            <p:ph type="subTitle" idx="1"/>
          </p:nvPr>
        </p:nvSpPr>
        <p:spPr>
          <a:xfrm>
            <a:off x="2310550"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5" name="Google Shape;865;p23"/>
          <p:cNvSpPr txBox="1">
            <a:spLocks noGrp="1"/>
          </p:cNvSpPr>
          <p:nvPr>
            <p:ph type="title" idx="3"/>
          </p:nvPr>
        </p:nvSpPr>
        <p:spPr>
          <a:xfrm>
            <a:off x="4855254" y="18468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6" name="Google Shape;866;p23"/>
          <p:cNvSpPr txBox="1">
            <a:spLocks noGrp="1"/>
          </p:cNvSpPr>
          <p:nvPr>
            <p:ph type="subTitle" idx="4"/>
          </p:nvPr>
        </p:nvSpPr>
        <p:spPr>
          <a:xfrm>
            <a:off x="4855254" y="22047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7" name="Google Shape;867;p23"/>
          <p:cNvSpPr txBox="1">
            <a:spLocks noGrp="1"/>
          </p:cNvSpPr>
          <p:nvPr>
            <p:ph type="title" idx="5"/>
          </p:nvPr>
        </p:nvSpPr>
        <p:spPr>
          <a:xfrm>
            <a:off x="2310550"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68" name="Google Shape;868;p23"/>
          <p:cNvSpPr txBox="1">
            <a:spLocks noGrp="1"/>
          </p:cNvSpPr>
          <p:nvPr>
            <p:ph type="subTitle" idx="6"/>
          </p:nvPr>
        </p:nvSpPr>
        <p:spPr>
          <a:xfrm>
            <a:off x="2310550"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69" name="Google Shape;869;p23"/>
          <p:cNvSpPr txBox="1">
            <a:spLocks noGrp="1"/>
          </p:cNvSpPr>
          <p:nvPr>
            <p:ph type="title" idx="7"/>
          </p:nvPr>
        </p:nvSpPr>
        <p:spPr>
          <a:xfrm>
            <a:off x="4855254" y="3280250"/>
            <a:ext cx="1978200" cy="41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70" name="Google Shape;870;p23"/>
          <p:cNvSpPr txBox="1">
            <a:spLocks noGrp="1"/>
          </p:cNvSpPr>
          <p:nvPr>
            <p:ph type="subTitle" idx="8"/>
          </p:nvPr>
        </p:nvSpPr>
        <p:spPr>
          <a:xfrm>
            <a:off x="4855254" y="3638175"/>
            <a:ext cx="1978200" cy="66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72" name="Google Shape;872;p23"/>
          <p:cNvSpPr/>
          <p:nvPr/>
        </p:nvSpPr>
        <p:spPr>
          <a:xfrm>
            <a:off x="7399953" y="1653365"/>
            <a:ext cx="5310000" cy="5310000"/>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hanks">
  <p:cSld name="CUSTOM_3">
    <p:spTree>
      <p:nvGrpSpPr>
        <p:cNvPr id="1" name="Shape 1140"/>
        <p:cNvGrpSpPr/>
        <p:nvPr/>
      </p:nvGrpSpPr>
      <p:grpSpPr>
        <a:xfrm>
          <a:off x="0" y="0"/>
          <a:ext cx="0" cy="0"/>
          <a:chOff x="0" y="0"/>
          <a:chExt cx="0" cy="0"/>
        </a:xfrm>
      </p:grpSpPr>
      <p:sp>
        <p:nvSpPr>
          <p:cNvPr id="1141" name="Google Shape;1141;p27"/>
          <p:cNvSpPr txBox="1">
            <a:spLocks noGrp="1"/>
          </p:cNvSpPr>
          <p:nvPr>
            <p:ph type="title"/>
          </p:nvPr>
        </p:nvSpPr>
        <p:spPr>
          <a:xfrm>
            <a:off x="720000" y="375273"/>
            <a:ext cx="4294800" cy="1218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72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42" name="Google Shape;1142;p27"/>
          <p:cNvSpPr txBox="1">
            <a:spLocks noGrp="1"/>
          </p:cNvSpPr>
          <p:nvPr>
            <p:ph type="subTitle" idx="1"/>
          </p:nvPr>
        </p:nvSpPr>
        <p:spPr>
          <a:xfrm>
            <a:off x="720000" y="1517425"/>
            <a:ext cx="3434700" cy="1426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ckground">
  <p:cSld name="CUSTOM_9">
    <p:spTree>
      <p:nvGrpSpPr>
        <p:cNvPr id="1" name="Shape 1145"/>
        <p:cNvGrpSpPr/>
        <p:nvPr/>
      </p:nvGrpSpPr>
      <p:grpSpPr>
        <a:xfrm>
          <a:off x="0" y="0"/>
          <a:ext cx="0" cy="0"/>
          <a:chOff x="0" y="0"/>
          <a:chExt cx="0" cy="0"/>
        </a:xfrm>
      </p:grpSpPr>
      <p:sp>
        <p:nvSpPr>
          <p:cNvPr id="1146" name="Google Shape;1146;p28"/>
          <p:cNvSpPr/>
          <p:nvPr/>
        </p:nvSpPr>
        <p:spPr>
          <a:xfrm>
            <a:off x="-1139675" y="1228350"/>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8"/>
          <p:cNvSpPr/>
          <p:nvPr/>
        </p:nvSpPr>
        <p:spPr>
          <a:xfrm>
            <a:off x="5765300" y="2033550"/>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ackground 1">
  <p:cSld name="CUSTOM_9_1">
    <p:spTree>
      <p:nvGrpSpPr>
        <p:cNvPr id="1" name="Shape 1148"/>
        <p:cNvGrpSpPr/>
        <p:nvPr/>
      </p:nvGrpSpPr>
      <p:grpSpPr>
        <a:xfrm>
          <a:off x="0" y="0"/>
          <a:ext cx="0" cy="0"/>
          <a:chOff x="0" y="0"/>
          <a:chExt cx="0" cy="0"/>
        </a:xfrm>
      </p:grpSpPr>
      <p:sp>
        <p:nvSpPr>
          <p:cNvPr id="1149" name="Google Shape;1149;p29"/>
          <p:cNvSpPr/>
          <p:nvPr/>
        </p:nvSpPr>
        <p:spPr>
          <a:xfrm>
            <a:off x="-724800" y="-1188625"/>
            <a:ext cx="2127900" cy="21279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2446050" y="4608575"/>
            <a:ext cx="4524600" cy="4524600"/>
          </a:xfrm>
          <a:prstGeom prst="donut">
            <a:avLst>
              <a:gd name="adj" fmla="val 12908"/>
            </a:avLst>
          </a:prstGeom>
          <a:gradFill>
            <a:gsLst>
              <a:gs pos="0">
                <a:schemeClr val="accent1"/>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746"/>
        <p:cNvGrpSpPr/>
        <p:nvPr/>
      </p:nvGrpSpPr>
      <p:grpSpPr>
        <a:xfrm>
          <a:off x="0" y="0"/>
          <a:ext cx="0" cy="0"/>
          <a:chOff x="0" y="0"/>
          <a:chExt cx="0" cy="0"/>
        </a:xfrm>
      </p:grpSpPr>
      <p:sp>
        <p:nvSpPr>
          <p:cNvPr id="747" name="Google Shape;747;p21"/>
          <p:cNvSpPr txBox="1">
            <a:spLocks noGrp="1"/>
          </p:cNvSpPr>
          <p:nvPr>
            <p:ph type="title"/>
          </p:nvPr>
        </p:nvSpPr>
        <p:spPr>
          <a:xfrm>
            <a:off x="2522100" y="2957025"/>
            <a:ext cx="4099800" cy="10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48" name="Google Shape;748;p21"/>
          <p:cNvSpPr txBox="1">
            <a:spLocks noGrp="1"/>
          </p:cNvSpPr>
          <p:nvPr>
            <p:ph type="title" idx="2" hasCustomPrompt="1"/>
          </p:nvPr>
        </p:nvSpPr>
        <p:spPr>
          <a:xfrm>
            <a:off x="3775200" y="935475"/>
            <a:ext cx="1593600" cy="14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49" name="Google Shape;749;p21"/>
          <p:cNvSpPr txBox="1">
            <a:spLocks noGrp="1"/>
          </p:cNvSpPr>
          <p:nvPr>
            <p:ph type="subTitle" idx="1"/>
          </p:nvPr>
        </p:nvSpPr>
        <p:spPr>
          <a:xfrm>
            <a:off x="2522100" y="3796400"/>
            <a:ext cx="4099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50" name="Google Shape;750;p21"/>
          <p:cNvSpPr/>
          <p:nvPr/>
        </p:nvSpPr>
        <p:spPr>
          <a:xfrm rot="-900520">
            <a:off x="-2140877" y="-896369"/>
            <a:ext cx="4514505" cy="4514505"/>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1"/>
          <p:cNvSpPr/>
          <p:nvPr/>
        </p:nvSpPr>
        <p:spPr>
          <a:xfrm rot="-900491">
            <a:off x="7229969" y="1458392"/>
            <a:ext cx="7442161" cy="744216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40649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rgbClr val="7EB301"/>
            </a:gs>
            <a:gs pos="100000">
              <a:srgbClr val="0198E9"/>
            </a:gs>
          </a:gsLst>
          <a:lin ang="135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160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1600"/>
              </a:spcBef>
              <a:spcAft>
                <a:spcPts val="160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Bebas Neue"/>
                <a:ea typeface="Bebas Neue"/>
                <a:cs typeface="Bebas Neue"/>
                <a:sym typeface="Bebas Neue"/>
              </a:defRPr>
            </a:lvl1pPr>
            <a:lvl2pPr lvl="1" algn="r">
              <a:buNone/>
              <a:defRPr sz="1300">
                <a:solidFill>
                  <a:schemeClr val="dk2"/>
                </a:solidFill>
                <a:latin typeface="Bebas Neue"/>
                <a:ea typeface="Bebas Neue"/>
                <a:cs typeface="Bebas Neue"/>
                <a:sym typeface="Bebas Neue"/>
              </a:defRPr>
            </a:lvl2pPr>
            <a:lvl3pPr lvl="2" algn="r">
              <a:buNone/>
              <a:defRPr sz="1300">
                <a:solidFill>
                  <a:schemeClr val="dk2"/>
                </a:solidFill>
                <a:latin typeface="Bebas Neue"/>
                <a:ea typeface="Bebas Neue"/>
                <a:cs typeface="Bebas Neue"/>
                <a:sym typeface="Bebas Neue"/>
              </a:defRPr>
            </a:lvl3pPr>
            <a:lvl4pPr lvl="3" algn="r">
              <a:buNone/>
              <a:defRPr sz="1300">
                <a:solidFill>
                  <a:schemeClr val="dk2"/>
                </a:solidFill>
                <a:latin typeface="Bebas Neue"/>
                <a:ea typeface="Bebas Neue"/>
                <a:cs typeface="Bebas Neue"/>
                <a:sym typeface="Bebas Neue"/>
              </a:defRPr>
            </a:lvl4pPr>
            <a:lvl5pPr lvl="4" algn="r">
              <a:buNone/>
              <a:defRPr sz="1300">
                <a:solidFill>
                  <a:schemeClr val="dk2"/>
                </a:solidFill>
                <a:latin typeface="Bebas Neue"/>
                <a:ea typeface="Bebas Neue"/>
                <a:cs typeface="Bebas Neue"/>
                <a:sym typeface="Bebas Neue"/>
              </a:defRPr>
            </a:lvl5pPr>
            <a:lvl6pPr lvl="5" algn="r">
              <a:buNone/>
              <a:defRPr sz="1300">
                <a:solidFill>
                  <a:schemeClr val="dk2"/>
                </a:solidFill>
                <a:latin typeface="Bebas Neue"/>
                <a:ea typeface="Bebas Neue"/>
                <a:cs typeface="Bebas Neue"/>
                <a:sym typeface="Bebas Neue"/>
              </a:defRPr>
            </a:lvl6pPr>
            <a:lvl7pPr lvl="6" algn="r">
              <a:buNone/>
              <a:defRPr sz="1300">
                <a:solidFill>
                  <a:schemeClr val="dk2"/>
                </a:solidFill>
                <a:latin typeface="Bebas Neue"/>
                <a:ea typeface="Bebas Neue"/>
                <a:cs typeface="Bebas Neue"/>
                <a:sym typeface="Bebas Neue"/>
              </a:defRPr>
            </a:lvl7pPr>
            <a:lvl8pPr lvl="7" algn="r">
              <a:buNone/>
              <a:defRPr sz="1300">
                <a:solidFill>
                  <a:schemeClr val="dk2"/>
                </a:solidFill>
                <a:latin typeface="Bebas Neue"/>
                <a:ea typeface="Bebas Neue"/>
                <a:cs typeface="Bebas Neue"/>
                <a:sym typeface="Bebas Neue"/>
              </a:defRPr>
            </a:lvl8pPr>
            <a:lvl9pPr lvl="8" algn="r">
              <a:buNone/>
              <a:defRPr sz="1300">
                <a:solidFill>
                  <a:schemeClr val="dk2"/>
                </a:solidFill>
                <a:latin typeface="Bebas Neue"/>
                <a:ea typeface="Bebas Neue"/>
                <a:cs typeface="Bebas Neue"/>
                <a:sym typeface="Bebas Neue"/>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7" r:id="rId5"/>
    <p:sldLayoutId id="2147483666" r:id="rId6"/>
    <p:sldLayoutId id="2147483669" r:id="rId7"/>
    <p:sldLayoutId id="2147483673" r:id="rId8"/>
    <p:sldLayoutId id="2147483674" r:id="rId9"/>
    <p:sldLayoutId id="2147483675" r:id="rId10"/>
    <p:sldLayoutId id="214748367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diagramColors" Target="../diagrams/colors1.xml"/><Relationship Id="rId5" Type="http://schemas.openxmlformats.org/officeDocument/2006/relationships/image" Target="../media/image3.png"/><Relationship Id="rId10" Type="http://schemas.openxmlformats.org/officeDocument/2006/relationships/diagramQuickStyle" Target="../diagrams/quickStyle1.xml"/><Relationship Id="rId4" Type="http://schemas.openxmlformats.org/officeDocument/2006/relationships/image" Target="../media/image2.png"/><Relationship Id="rId9"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15.png"/><Relationship Id="rId5" Type="http://schemas.openxmlformats.org/officeDocument/2006/relationships/image" Target="../media/image3.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8.png"/><Relationship Id="rId10"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image" Target="../media/image4.jp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9.emf"/><Relationship Id="rId4" Type="http://schemas.openxmlformats.org/officeDocument/2006/relationships/image" Target="../media/image2.png"/><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9.png"/><Relationship Id="rId7"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15.png"/><Relationship Id="rId5" Type="http://schemas.openxmlformats.org/officeDocument/2006/relationships/image" Target="../media/image17.png"/><Relationship Id="rId10" Type="http://schemas.openxmlformats.org/officeDocument/2006/relationships/image" Target="../media/image4.jpg"/><Relationship Id="rId4" Type="http://schemas.openxmlformats.org/officeDocument/2006/relationships/image" Target="../media/image20.png"/><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jpg"/><Relationship Id="rId11" Type="http://schemas.openxmlformats.org/officeDocument/2006/relationships/diagramColors" Target="../diagrams/colors2.xml"/><Relationship Id="rId5" Type="http://schemas.openxmlformats.org/officeDocument/2006/relationships/image" Target="../media/image3.png"/><Relationship Id="rId10" Type="http://schemas.openxmlformats.org/officeDocument/2006/relationships/diagramQuickStyle" Target="../diagrams/quickStyle2.xml"/><Relationship Id="rId4" Type="http://schemas.openxmlformats.org/officeDocument/2006/relationships/image" Target="../media/image2.png"/><Relationship Id="rId9" Type="http://schemas.openxmlformats.org/officeDocument/2006/relationships/diagramLayout" Target="../diagrams/layout2.xml"/><Relationship Id="rId1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18.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diagramColors" Target="../diagrams/colors3.xml"/><Relationship Id="rId5" Type="http://schemas.openxmlformats.org/officeDocument/2006/relationships/image" Target="../media/image3.png"/><Relationship Id="rId10" Type="http://schemas.openxmlformats.org/officeDocument/2006/relationships/diagramQuickStyle" Target="../diagrams/quickStyle3.xml"/><Relationship Id="rId4" Type="http://schemas.openxmlformats.org/officeDocument/2006/relationships/image" Target="../media/image2.png"/><Relationship Id="rId9"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image" Target="../media/image1.png"/><Relationship Id="rId7" Type="http://schemas.openxmlformats.org/officeDocument/2006/relationships/image" Target="../media/image5.png"/><Relationship Id="rId12"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diagramColors" Target="../diagrams/colors4.xml"/><Relationship Id="rId5" Type="http://schemas.openxmlformats.org/officeDocument/2006/relationships/image" Target="../media/image3.png"/><Relationship Id="rId10" Type="http://schemas.openxmlformats.org/officeDocument/2006/relationships/diagramQuickStyle" Target="../diagrams/quickStyle4.xml"/><Relationship Id="rId4" Type="http://schemas.openxmlformats.org/officeDocument/2006/relationships/image" Target="../media/image2.png"/><Relationship Id="rId9"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14.pn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25.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10.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_rels/slide4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7">
          <a:extLst>
            <a:ext uri="{FF2B5EF4-FFF2-40B4-BE49-F238E27FC236}">
              <a16:creationId xmlns:a16="http://schemas.microsoft.com/office/drawing/2014/main" id="{464585FD-2528-5909-8848-D9ACF7C09A8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8E601DF-55BE-E0F8-0263-73853BAD8C4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Groupe 9">
            <a:extLst>
              <a:ext uri="{FF2B5EF4-FFF2-40B4-BE49-F238E27FC236}">
                <a16:creationId xmlns:a16="http://schemas.microsoft.com/office/drawing/2014/main" id="{4B84EE37-9E79-92B9-284B-5ECBED68F6A7}"/>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F864226D-AC3C-48FA-4B39-122EAB1853B5}"/>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1825383D-69E4-1C3D-1A20-A045E6F61782}"/>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1CC01165-7C98-1E22-8A81-86438642FC1A}"/>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1" name="Image 10" descr="Une image contenant Graphique, graphisme, capture d’écran, Caractère coloré&#10;&#10;Le contenu généré par l’IA peut être incorrect.">
                <a:extLst>
                  <a:ext uri="{FF2B5EF4-FFF2-40B4-BE49-F238E27FC236}">
                    <a16:creationId xmlns:a16="http://schemas.microsoft.com/office/drawing/2014/main" id="{37E99B5E-1E9E-3151-F552-6A025CFE512F}"/>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4" name="Image 3" descr="Une image contenant texte, logo, Graphique, graphisme&#10;&#10;Le contenu généré par l’IA peut être incorrect.">
              <a:extLst>
                <a:ext uri="{FF2B5EF4-FFF2-40B4-BE49-F238E27FC236}">
                  <a16:creationId xmlns:a16="http://schemas.microsoft.com/office/drawing/2014/main" id="{C767DF40-66D8-E20D-B428-0F0E5ACAD6F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9589E418-CD66-6BE1-21AB-6F95158DB380}"/>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3" name="Google Shape;135;p13">
            <a:extLst>
              <a:ext uri="{FF2B5EF4-FFF2-40B4-BE49-F238E27FC236}">
                <a16:creationId xmlns:a16="http://schemas.microsoft.com/office/drawing/2014/main" id="{BB6AE2C4-8A6D-8133-2E31-E0D60513B439}"/>
              </a:ext>
            </a:extLst>
          </p:cNvPr>
          <p:cNvSpPr txBox="1"/>
          <p:nvPr/>
        </p:nvSpPr>
        <p:spPr>
          <a:xfrm>
            <a:off x="0" y="1041428"/>
            <a:ext cx="9144000" cy="1033800"/>
          </a:xfrm>
          <a:prstGeom prst="rect">
            <a:avLst/>
          </a:prstGeom>
          <a:noFill/>
          <a:ln>
            <a:noFill/>
          </a:ln>
          <a:effectLst>
            <a:outerShdw blurRad="50800" dist="50800" dir="5400000" algn="ctr" rotWithShape="0">
              <a:srgbClr val="000000">
                <a:alpha val="20000"/>
              </a:srgbClr>
            </a:outerShdw>
          </a:effectLst>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3000"/>
              <a:buFont typeface="Raleway"/>
              <a:buNone/>
            </a:pPr>
            <a:r>
              <a:rPr lang="fr-FR" sz="3400" b="1" i="0" u="none" strike="noStrike" cap="none" dirty="0">
                <a:solidFill>
                  <a:schemeClr val="dk1"/>
                </a:solidFill>
                <a:latin typeface="Noto Sans Black"/>
                <a:ea typeface="Noto Sans Black"/>
                <a:cs typeface="Noto Sans Black"/>
                <a:sym typeface="Noto Sans Black"/>
              </a:rPr>
              <a:t>Professionnalisation du programme de formation pilote DUT GEII-LAEER </a:t>
            </a:r>
            <a:endParaRPr sz="2200" dirty="0">
              <a:solidFill>
                <a:schemeClr val="dk1"/>
              </a:solidFill>
            </a:endParaRPr>
          </a:p>
        </p:txBody>
      </p:sp>
      <p:sp>
        <p:nvSpPr>
          <p:cNvPr id="5" name="Google Shape;136;p13">
            <a:extLst>
              <a:ext uri="{FF2B5EF4-FFF2-40B4-BE49-F238E27FC236}">
                <a16:creationId xmlns:a16="http://schemas.microsoft.com/office/drawing/2014/main" id="{75372A17-A120-4CB1-2C84-918145512DE1}"/>
              </a:ext>
            </a:extLst>
          </p:cNvPr>
          <p:cNvSpPr txBox="1"/>
          <p:nvPr/>
        </p:nvSpPr>
        <p:spPr>
          <a:xfrm>
            <a:off x="158550" y="3001609"/>
            <a:ext cx="8826900" cy="1252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400"/>
              <a:buFont typeface="Anaheim"/>
              <a:buNone/>
            </a:pPr>
            <a:r>
              <a:rPr lang="fr-FR" sz="1800" b="0" i="0" u="none" strike="noStrike" cap="none" dirty="0">
                <a:solidFill>
                  <a:schemeClr val="tx1"/>
                </a:solidFill>
                <a:latin typeface="Noto Sans Light"/>
                <a:ea typeface="Noto Sans Light"/>
                <a:cs typeface="Noto Sans Light"/>
                <a:sym typeface="Noto Sans Light"/>
              </a:rPr>
              <a:t>Dr. Rima</a:t>
            </a:r>
            <a:r>
              <a:rPr lang="fr-FR" sz="1800" b="1" i="0" u="none" strike="noStrike" cap="none" dirty="0">
                <a:solidFill>
                  <a:schemeClr val="tx1"/>
                </a:solidFill>
                <a:latin typeface="Noto Sans Light"/>
                <a:ea typeface="Noto Sans Light"/>
                <a:cs typeface="Noto Sans Light"/>
                <a:sym typeface="Noto Sans Light"/>
              </a:rPr>
              <a:t> KASSIM SAID, </a:t>
            </a:r>
            <a:r>
              <a:rPr lang="fr-FR" sz="1200" dirty="0">
                <a:solidFill>
                  <a:schemeClr val="tx1"/>
                </a:solidFill>
                <a:latin typeface="Noto Sans Light"/>
                <a:ea typeface="Noto Sans Light"/>
                <a:cs typeface="Noto Sans Light"/>
                <a:sym typeface="Noto Sans Light"/>
              </a:rPr>
              <a:t>rima</a:t>
            </a:r>
            <a:r>
              <a:rPr lang="fr-FR" sz="1200" dirty="0">
                <a:solidFill>
                  <a:schemeClr val="tx1"/>
                </a:solidFill>
                <a:latin typeface="Times New Roman"/>
                <a:ea typeface="Times New Roman"/>
                <a:cs typeface="Times New Roman"/>
                <a:sym typeface="Times New Roman"/>
              </a:rPr>
              <a:t>_</a:t>
            </a:r>
            <a:r>
              <a:rPr lang="fr-FR" sz="1200" dirty="0">
                <a:solidFill>
                  <a:schemeClr val="tx1"/>
                </a:solidFill>
                <a:latin typeface="Noto Sans Light"/>
                <a:ea typeface="Noto Sans Light"/>
                <a:cs typeface="Noto Sans Light"/>
                <a:sym typeface="Noto Sans Light"/>
              </a:rPr>
              <a:t>kassim@univ.edu.dj</a:t>
            </a:r>
            <a:r>
              <a:rPr lang="fr-FR" sz="1200" b="1" i="0" u="none" strike="noStrike" cap="none" dirty="0">
                <a:solidFill>
                  <a:schemeClr val="tx1"/>
                </a:solidFill>
                <a:latin typeface="Noto Sans Light"/>
                <a:ea typeface="Noto Sans Light"/>
                <a:cs typeface="Noto Sans Light"/>
                <a:sym typeface="Noto Sans Light"/>
              </a:rPr>
              <a:t> </a:t>
            </a:r>
            <a:endParaRPr sz="1200" dirty="0">
              <a:solidFill>
                <a:schemeClr val="tx1"/>
              </a:solidFill>
              <a:latin typeface="Noto Sans Light"/>
              <a:ea typeface="Noto Sans Light"/>
              <a:cs typeface="Noto Sans Light"/>
              <a:sym typeface="Noto Sans Light"/>
            </a:endParaRPr>
          </a:p>
          <a:p>
            <a:pPr lvl="0" algn="ctr">
              <a:buClr>
                <a:schemeClr val="dk1"/>
              </a:buClr>
              <a:buSzPts val="1400"/>
            </a:pPr>
            <a:r>
              <a:rPr lang="fr-FR" dirty="0">
                <a:solidFill>
                  <a:schemeClr val="tx1"/>
                </a:solidFill>
                <a:latin typeface="Noto Sans Light"/>
                <a:ea typeface="Noto Sans Light"/>
                <a:cs typeface="Noto Sans Light"/>
                <a:sym typeface="Noto Sans Light"/>
              </a:rPr>
              <a:t>Ma</a:t>
            </a:r>
            <a:r>
              <a:rPr lang="fr-FR" dirty="0">
                <a:solidFill>
                  <a:schemeClr val="tx1"/>
                </a:solidFill>
              </a:rPr>
              <a:t>î</a:t>
            </a:r>
            <a:r>
              <a:rPr lang="fr-FR" dirty="0">
                <a:solidFill>
                  <a:schemeClr val="tx1"/>
                </a:solidFill>
                <a:latin typeface="Noto Sans Light"/>
                <a:ea typeface="Noto Sans Light"/>
                <a:cs typeface="Noto Sans Light"/>
                <a:sym typeface="Noto Sans Light"/>
              </a:rPr>
              <a:t>tre</a:t>
            </a:r>
            <a:r>
              <a:rPr lang="fr-FR" sz="1400" b="0" i="0" u="none" strike="noStrike" cap="none" dirty="0">
                <a:solidFill>
                  <a:schemeClr val="tx1"/>
                </a:solidFill>
                <a:latin typeface="Noto Sans Light"/>
                <a:ea typeface="Noto Sans Light"/>
                <a:cs typeface="Noto Sans Light"/>
                <a:sym typeface="Noto Sans Light"/>
              </a:rPr>
              <a:t> de conférences</a:t>
            </a:r>
            <a:r>
              <a:rPr lang="fr-FR" dirty="0">
                <a:solidFill>
                  <a:schemeClr val="tx1"/>
                </a:solidFill>
                <a:latin typeface="Noto Sans Light"/>
                <a:ea typeface="Noto Sans Light"/>
                <a:cs typeface="Noto Sans Light"/>
                <a:sym typeface="Noto Sans Light"/>
              </a:rPr>
              <a:t>, </a:t>
            </a:r>
            <a:r>
              <a:rPr lang="fr-FR" sz="1400" b="0" i="0" u="none" strike="noStrike" cap="none" dirty="0">
                <a:solidFill>
                  <a:schemeClr val="tx1"/>
                </a:solidFill>
                <a:latin typeface="Noto Sans Light"/>
                <a:ea typeface="Noto Sans Light"/>
                <a:cs typeface="Noto Sans Light"/>
                <a:sym typeface="Noto Sans Light"/>
              </a:rPr>
              <a:t>Formatrice pédagogique</a:t>
            </a:r>
            <a:r>
              <a:rPr lang="fr-FR" dirty="0">
                <a:solidFill>
                  <a:schemeClr val="tx1"/>
                </a:solidFill>
                <a:latin typeface="Noto Sans Light"/>
                <a:ea typeface="Noto Sans Light"/>
                <a:cs typeface="Noto Sans Light"/>
                <a:sym typeface="Noto Sans Light"/>
              </a:rPr>
              <a:t> | </a:t>
            </a:r>
            <a:r>
              <a:rPr lang="fr-FR" sz="1400" b="0" i="0" u="none" strike="noStrike" cap="none" dirty="0">
                <a:solidFill>
                  <a:schemeClr val="tx1"/>
                </a:solidFill>
                <a:latin typeface="Noto Sans Light"/>
                <a:ea typeface="Noto Sans Light"/>
                <a:cs typeface="Noto Sans Light"/>
                <a:sym typeface="Noto Sans Light"/>
              </a:rPr>
              <a:t>CRAPE</a:t>
            </a:r>
            <a:r>
              <a:rPr lang="fr-FR" dirty="0">
                <a:solidFill>
                  <a:schemeClr val="tx1"/>
                </a:solidFill>
                <a:latin typeface="Noto Sans Light"/>
                <a:ea typeface="Noto Sans Light"/>
                <a:cs typeface="Noto Sans Light"/>
                <a:sym typeface="Noto Sans Light"/>
              </a:rPr>
              <a:t>,</a:t>
            </a:r>
            <a:r>
              <a:rPr lang="fr-FR" sz="1400" b="0" i="0" u="none" strike="noStrike" cap="none" dirty="0">
                <a:solidFill>
                  <a:schemeClr val="tx1"/>
                </a:solidFill>
                <a:latin typeface="Noto Sans Light"/>
                <a:ea typeface="Noto Sans Light"/>
                <a:cs typeface="Noto Sans Light"/>
                <a:sym typeface="Noto Sans Light"/>
              </a:rPr>
              <a:t> Université de Djibouti</a:t>
            </a:r>
            <a:endParaRPr sz="1400" b="0" i="0" u="none" strike="noStrike" cap="none" dirty="0">
              <a:solidFill>
                <a:schemeClr val="tx1"/>
              </a:solidFill>
              <a:latin typeface="Noto Sans Light"/>
              <a:ea typeface="Noto Sans Light"/>
              <a:cs typeface="Noto Sans Light"/>
              <a:sym typeface="Noto Sans Light"/>
            </a:endParaRPr>
          </a:p>
          <a:p>
            <a:pPr marL="0" marR="0" lvl="0" indent="0" algn="ctr" rtl="0">
              <a:lnSpc>
                <a:spcPct val="100000"/>
              </a:lnSpc>
              <a:spcBef>
                <a:spcPts val="0"/>
              </a:spcBef>
              <a:spcAft>
                <a:spcPts val="0"/>
              </a:spcAft>
              <a:buClr>
                <a:schemeClr val="dk1"/>
              </a:buClr>
              <a:buSzPts val="1400"/>
              <a:buFont typeface="Anaheim"/>
              <a:buNone/>
            </a:pPr>
            <a:endParaRPr dirty="0">
              <a:solidFill>
                <a:schemeClr val="tx1"/>
              </a:solidFill>
              <a:latin typeface="Noto Sans Light"/>
              <a:ea typeface="Noto Sans Light"/>
              <a:cs typeface="Noto Sans Light"/>
              <a:sym typeface="Noto Sans Light"/>
            </a:endParaRPr>
          </a:p>
          <a:p>
            <a:pPr marL="0" marR="0" lvl="0" indent="0" algn="ctr" rtl="0">
              <a:lnSpc>
                <a:spcPct val="100000"/>
              </a:lnSpc>
              <a:spcBef>
                <a:spcPts val="0"/>
              </a:spcBef>
              <a:spcAft>
                <a:spcPts val="0"/>
              </a:spcAft>
              <a:buClr>
                <a:schemeClr val="dk1"/>
              </a:buClr>
              <a:buSzPts val="1400"/>
              <a:buFont typeface="Anaheim"/>
              <a:buNone/>
            </a:pPr>
            <a:r>
              <a:rPr lang="fr-FR" sz="1800" b="0" i="0" u="none" strike="noStrike" cap="none" dirty="0">
                <a:solidFill>
                  <a:schemeClr val="tx1"/>
                </a:solidFill>
                <a:latin typeface="Noto Sans Light"/>
                <a:ea typeface="Noto Sans Light"/>
                <a:cs typeface="Noto Sans Light"/>
                <a:sym typeface="Noto Sans Light"/>
              </a:rPr>
              <a:t>Dr. Abdourahman </a:t>
            </a:r>
            <a:r>
              <a:rPr lang="fr-FR" sz="1800" b="1" i="0" u="none" strike="noStrike" cap="none" dirty="0">
                <a:solidFill>
                  <a:schemeClr val="tx1"/>
                </a:solidFill>
                <a:latin typeface="Noto Sans Light"/>
                <a:ea typeface="Noto Sans Light"/>
                <a:cs typeface="Noto Sans Light"/>
                <a:sym typeface="Noto Sans Light"/>
              </a:rPr>
              <a:t>HOUSSEIN DJAMA, </a:t>
            </a:r>
            <a:r>
              <a:rPr lang="fr-FR" sz="1200" dirty="0">
                <a:solidFill>
                  <a:schemeClr val="tx1"/>
                </a:solidFill>
                <a:latin typeface="Noto Sans Light"/>
                <a:ea typeface="Noto Sans Light"/>
                <a:cs typeface="Noto Sans Light"/>
                <a:sym typeface="Noto Sans Light"/>
              </a:rPr>
              <a:t>a</a:t>
            </a:r>
            <a:r>
              <a:rPr lang="fr-FR" sz="1200" dirty="0">
                <a:solidFill>
                  <a:schemeClr val="tx1"/>
                </a:solidFill>
                <a:latin typeface="Times New Roman"/>
                <a:ea typeface="Times New Roman"/>
                <a:cs typeface="Times New Roman"/>
                <a:sym typeface="Times New Roman"/>
              </a:rPr>
              <a:t>_</a:t>
            </a:r>
            <a:r>
              <a:rPr lang="fr-FR" sz="1200" dirty="0">
                <a:solidFill>
                  <a:schemeClr val="tx1"/>
                </a:solidFill>
                <a:latin typeface="Noto Sans Light"/>
                <a:ea typeface="Noto Sans Light"/>
                <a:cs typeface="Noto Sans Light"/>
                <a:sym typeface="Noto Sans Light"/>
              </a:rPr>
              <a:t>houssein@univ.edu.dj</a:t>
            </a:r>
            <a:endParaRPr sz="1600" b="1" dirty="0">
              <a:solidFill>
                <a:schemeClr val="tx1"/>
              </a:solidFill>
              <a:latin typeface="Noto Sans Light"/>
              <a:ea typeface="Noto Sans Light"/>
              <a:cs typeface="Noto Sans Light"/>
              <a:sym typeface="Noto Sans Light"/>
            </a:endParaRPr>
          </a:p>
          <a:p>
            <a:pPr marL="0" marR="0" lvl="0" indent="0" algn="ctr" rtl="0">
              <a:lnSpc>
                <a:spcPct val="100000"/>
              </a:lnSpc>
              <a:spcBef>
                <a:spcPts val="0"/>
              </a:spcBef>
              <a:spcAft>
                <a:spcPts val="0"/>
              </a:spcAft>
              <a:buClr>
                <a:schemeClr val="dk1"/>
              </a:buClr>
              <a:buSzPts val="1400"/>
              <a:buFont typeface="Anaheim"/>
              <a:buNone/>
            </a:pPr>
            <a:r>
              <a:rPr lang="fr-FR" sz="1400" b="0" i="0" u="none" strike="noStrike" cap="none" dirty="0">
                <a:solidFill>
                  <a:schemeClr val="tx1"/>
                </a:solidFill>
                <a:latin typeface="Noto Sans Light"/>
                <a:ea typeface="Noto Sans Light"/>
                <a:cs typeface="Noto Sans Light"/>
                <a:sym typeface="Noto Sans Light"/>
              </a:rPr>
              <a:t>Directeur du CRAPE</a:t>
            </a:r>
            <a:r>
              <a:rPr lang="fr-FR" dirty="0">
                <a:solidFill>
                  <a:schemeClr val="tx1"/>
                </a:solidFill>
                <a:latin typeface="Noto Sans Light"/>
                <a:ea typeface="Noto Sans Light"/>
                <a:cs typeface="Noto Sans Light"/>
                <a:sym typeface="Noto Sans Light"/>
              </a:rPr>
              <a:t> | </a:t>
            </a:r>
            <a:r>
              <a:rPr lang="fr-FR" sz="1400" b="0" i="0" u="none" strike="noStrike" cap="none" dirty="0">
                <a:solidFill>
                  <a:schemeClr val="tx1"/>
                </a:solidFill>
                <a:latin typeface="Noto Sans Light"/>
                <a:ea typeface="Noto Sans Light"/>
                <a:cs typeface="Noto Sans Light"/>
                <a:sym typeface="Noto Sans Light"/>
              </a:rPr>
              <a:t>CRAPE</a:t>
            </a:r>
            <a:r>
              <a:rPr lang="fr-FR" dirty="0">
                <a:solidFill>
                  <a:schemeClr val="tx1"/>
                </a:solidFill>
                <a:latin typeface="Noto Sans Light"/>
                <a:ea typeface="Noto Sans Light"/>
                <a:cs typeface="Noto Sans Light"/>
                <a:sym typeface="Noto Sans Light"/>
              </a:rPr>
              <a:t>, </a:t>
            </a:r>
            <a:r>
              <a:rPr lang="fr-FR" sz="1400" b="0" i="0" u="none" strike="noStrike" cap="none" dirty="0">
                <a:solidFill>
                  <a:schemeClr val="tx1"/>
                </a:solidFill>
                <a:latin typeface="Noto Sans Light"/>
                <a:ea typeface="Noto Sans Light"/>
                <a:cs typeface="Noto Sans Light"/>
                <a:sym typeface="Noto Sans Light"/>
              </a:rPr>
              <a:t>Université de Djibouti </a:t>
            </a:r>
            <a:endParaRPr sz="1400" b="0" i="0" u="none" strike="noStrike" cap="none" dirty="0">
              <a:solidFill>
                <a:schemeClr val="tx1"/>
              </a:solidFill>
              <a:latin typeface="Noto Sans Light"/>
              <a:ea typeface="Noto Sans Light"/>
              <a:cs typeface="Noto Sans Light"/>
              <a:sym typeface="Noto Sans Light"/>
            </a:endParaRPr>
          </a:p>
        </p:txBody>
      </p:sp>
      <p:sp>
        <p:nvSpPr>
          <p:cNvPr id="14" name="Google Shape;137;p13">
            <a:extLst>
              <a:ext uri="{FF2B5EF4-FFF2-40B4-BE49-F238E27FC236}">
                <a16:creationId xmlns:a16="http://schemas.microsoft.com/office/drawing/2014/main" id="{1F20E9E3-1559-BB42-10C2-B772EB27A4A9}"/>
              </a:ext>
            </a:extLst>
          </p:cNvPr>
          <p:cNvSpPr txBox="1"/>
          <p:nvPr/>
        </p:nvSpPr>
        <p:spPr>
          <a:xfrm>
            <a:off x="1912650" y="2364600"/>
            <a:ext cx="5318700" cy="414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400"/>
              <a:buFont typeface="Anaheim"/>
              <a:buNone/>
            </a:pPr>
            <a:r>
              <a:rPr lang="fr-FR" sz="1700" b="1" i="0" u="none" strike="noStrike" cap="none">
                <a:solidFill>
                  <a:schemeClr val="lt1"/>
                </a:solidFill>
                <a:latin typeface="Noto Sans"/>
                <a:ea typeface="Noto Sans"/>
                <a:cs typeface="Noto Sans"/>
                <a:sym typeface="Noto Sans"/>
              </a:rPr>
              <a:t>Septembre 2022 </a:t>
            </a:r>
            <a:r>
              <a:rPr lang="fr-FR" sz="1700" b="1">
                <a:solidFill>
                  <a:schemeClr val="lt1"/>
                </a:solidFill>
                <a:latin typeface="Noto Sans"/>
                <a:ea typeface="Noto Sans"/>
                <a:cs typeface="Noto Sans"/>
                <a:sym typeface="Noto Sans"/>
              </a:rPr>
              <a:t>-</a:t>
            </a:r>
            <a:r>
              <a:rPr lang="fr-FR" sz="1700" b="1" i="0" u="none" strike="noStrike" cap="none">
                <a:solidFill>
                  <a:schemeClr val="lt1"/>
                </a:solidFill>
                <a:latin typeface="Noto Sans"/>
                <a:ea typeface="Noto Sans"/>
                <a:cs typeface="Noto Sans"/>
                <a:sym typeface="Noto Sans"/>
              </a:rPr>
              <a:t> Mars 2024</a:t>
            </a:r>
            <a:endParaRPr sz="1100" b="1"/>
          </a:p>
        </p:txBody>
      </p:sp>
      <p:sp>
        <p:nvSpPr>
          <p:cNvPr id="24" name="Google Shape;138;p13">
            <a:extLst>
              <a:ext uri="{FF2B5EF4-FFF2-40B4-BE49-F238E27FC236}">
                <a16:creationId xmlns:a16="http://schemas.microsoft.com/office/drawing/2014/main" id="{69200744-1F1E-6491-30A6-64F432812CC5}"/>
              </a:ext>
            </a:extLst>
          </p:cNvPr>
          <p:cNvSpPr txBox="1">
            <a:spLocks noGrp="1"/>
          </p:cNvSpPr>
          <p:nvPr>
            <p:ph type="title"/>
          </p:nvPr>
        </p:nvSpPr>
        <p:spPr>
          <a:xfrm>
            <a:off x="158548" y="189275"/>
            <a:ext cx="8403000" cy="352200"/>
          </a:xfrm>
          <a:prstGeom prst="rect">
            <a:avLst/>
          </a:prstGeom>
          <a:no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600"/>
              <a:buNone/>
            </a:pPr>
            <a:r>
              <a:rPr lang="fr-FR" sz="1200" i="1" dirty="0">
                <a:solidFill>
                  <a:schemeClr val="tx1"/>
                </a:solidFill>
                <a:latin typeface="Noto Sans SemiBold"/>
                <a:ea typeface="Noto Sans SemiBold"/>
                <a:cs typeface="Noto Sans SemiBold"/>
                <a:sym typeface="Noto Sans SemiBold"/>
              </a:rPr>
              <a:t>Journées nationales de l'innovation et de la recherche-action</a:t>
            </a:r>
            <a:endParaRPr sz="1200" i="1" dirty="0">
              <a:solidFill>
                <a:schemeClr val="tx1"/>
              </a:solidFill>
              <a:latin typeface="Noto Sans SemiBold"/>
              <a:ea typeface="Noto Sans SemiBold"/>
              <a:cs typeface="Noto Sans SemiBold"/>
              <a:sym typeface="Noto Sans SemiBold"/>
            </a:endParaRPr>
          </a:p>
        </p:txBody>
      </p:sp>
      <p:grpSp>
        <p:nvGrpSpPr>
          <p:cNvPr id="27" name="Google Shape;146;p13">
            <a:extLst>
              <a:ext uri="{FF2B5EF4-FFF2-40B4-BE49-F238E27FC236}">
                <a16:creationId xmlns:a16="http://schemas.microsoft.com/office/drawing/2014/main" id="{4AA62A2E-569C-4A0A-FB7F-C49C70750C60}"/>
              </a:ext>
            </a:extLst>
          </p:cNvPr>
          <p:cNvGrpSpPr/>
          <p:nvPr/>
        </p:nvGrpSpPr>
        <p:grpSpPr>
          <a:xfrm>
            <a:off x="6455670" y="-22825"/>
            <a:ext cx="2686430" cy="773447"/>
            <a:chOff x="5618136" y="86968"/>
            <a:chExt cx="3437091" cy="968868"/>
          </a:xfrm>
        </p:grpSpPr>
        <p:sp>
          <p:nvSpPr>
            <p:cNvPr id="28" name="Google Shape;147;p13">
              <a:extLst>
                <a:ext uri="{FF2B5EF4-FFF2-40B4-BE49-F238E27FC236}">
                  <a16:creationId xmlns:a16="http://schemas.microsoft.com/office/drawing/2014/main" id="{CB9BD4DC-D62A-1993-957C-8C723ACB7944}"/>
                </a:ext>
              </a:extLst>
            </p:cNvPr>
            <p:cNvSpPr/>
            <p:nvPr/>
          </p:nvSpPr>
          <p:spPr>
            <a:xfrm>
              <a:off x="5618136" y="86968"/>
              <a:ext cx="3437091" cy="968868"/>
            </a:xfrm>
            <a:prstGeom prst="rect">
              <a:avLst/>
            </a:prstGeom>
            <a:solidFill>
              <a:schemeClr val="dk1"/>
            </a:solidFill>
            <a:ln>
              <a:noFill/>
            </a:ln>
          </p:spPr>
          <p:txBody>
            <a:bodyPr spcFirstLastPara="1" wrap="square" lIns="76625" tIns="38300" rIns="76625" bIns="38300" anchor="ctr" anchorCtr="0">
              <a:noAutofit/>
            </a:bodyPr>
            <a:lstStyle/>
            <a:p>
              <a:pPr marL="0" marR="0" lvl="0" indent="0" algn="ctr" rtl="0">
                <a:lnSpc>
                  <a:spcPct val="100000"/>
                </a:lnSpc>
                <a:spcBef>
                  <a:spcPts val="0"/>
                </a:spcBef>
                <a:spcAft>
                  <a:spcPts val="0"/>
                </a:spcAft>
                <a:buNone/>
              </a:pPr>
              <a:endParaRPr sz="1173" b="0" i="0" u="none" strike="noStrike" cap="none">
                <a:solidFill>
                  <a:schemeClr val="lt1"/>
                </a:solidFill>
                <a:latin typeface="Arial"/>
                <a:ea typeface="Arial"/>
                <a:cs typeface="Arial"/>
                <a:sym typeface="Arial"/>
              </a:endParaRPr>
            </a:p>
          </p:txBody>
        </p:sp>
        <p:grpSp>
          <p:nvGrpSpPr>
            <p:cNvPr id="29" name="Google Shape;148;p13">
              <a:extLst>
                <a:ext uri="{FF2B5EF4-FFF2-40B4-BE49-F238E27FC236}">
                  <a16:creationId xmlns:a16="http://schemas.microsoft.com/office/drawing/2014/main" id="{593651E2-DBAC-26B1-CE1F-D26D9C6D8C36}"/>
                </a:ext>
              </a:extLst>
            </p:cNvPr>
            <p:cNvGrpSpPr/>
            <p:nvPr/>
          </p:nvGrpSpPr>
          <p:grpSpPr>
            <a:xfrm>
              <a:off x="5680732" y="110215"/>
              <a:ext cx="3335750" cy="916593"/>
              <a:chOff x="5680732" y="110215"/>
              <a:chExt cx="3335750" cy="916593"/>
            </a:xfrm>
          </p:grpSpPr>
          <p:pic>
            <p:nvPicPr>
              <p:cNvPr id="30" name="Google Shape;149;p13">
                <a:extLst>
                  <a:ext uri="{FF2B5EF4-FFF2-40B4-BE49-F238E27FC236}">
                    <a16:creationId xmlns:a16="http://schemas.microsoft.com/office/drawing/2014/main" id="{DC1768D4-DFF7-4F4B-4FA1-71F7F7EE9A8D}"/>
                  </a:ext>
                </a:extLst>
              </p:cNvPr>
              <p:cNvPicPr preferRelativeResize="0"/>
              <p:nvPr/>
            </p:nvPicPr>
            <p:blipFill rotWithShape="1">
              <a:blip r:embed="rId8">
                <a:alphaModFix/>
              </a:blip>
              <a:srcRect/>
              <a:stretch/>
            </p:blipFill>
            <p:spPr>
              <a:xfrm>
                <a:off x="7709592" y="149513"/>
                <a:ext cx="1306890" cy="817486"/>
              </a:xfrm>
              <a:prstGeom prst="rect">
                <a:avLst/>
              </a:prstGeom>
              <a:noFill/>
              <a:ln>
                <a:noFill/>
              </a:ln>
            </p:spPr>
          </p:pic>
          <p:pic>
            <p:nvPicPr>
              <p:cNvPr id="31" name="Google Shape;150;p13">
                <a:extLst>
                  <a:ext uri="{FF2B5EF4-FFF2-40B4-BE49-F238E27FC236}">
                    <a16:creationId xmlns:a16="http://schemas.microsoft.com/office/drawing/2014/main" id="{036E0A40-E656-916A-1592-9687264D188D}"/>
                  </a:ext>
                </a:extLst>
              </p:cNvPr>
              <p:cNvPicPr preferRelativeResize="0"/>
              <p:nvPr/>
            </p:nvPicPr>
            <p:blipFill rotWithShape="1">
              <a:blip r:embed="rId9">
                <a:alphaModFix/>
              </a:blip>
              <a:srcRect l="47571" t="19718" r="33267" b="9431"/>
              <a:stretch/>
            </p:blipFill>
            <p:spPr>
              <a:xfrm>
                <a:off x="6695162" y="110215"/>
                <a:ext cx="887055" cy="880847"/>
              </a:xfrm>
              <a:prstGeom prst="rect">
                <a:avLst/>
              </a:prstGeom>
              <a:noFill/>
              <a:ln>
                <a:noFill/>
              </a:ln>
            </p:spPr>
          </p:pic>
          <p:pic>
            <p:nvPicPr>
              <p:cNvPr id="32" name="Google Shape;151;p13" descr="Logo MENSUR">
                <a:extLst>
                  <a:ext uri="{FF2B5EF4-FFF2-40B4-BE49-F238E27FC236}">
                    <a16:creationId xmlns:a16="http://schemas.microsoft.com/office/drawing/2014/main" id="{715711B6-E08D-8EBF-CD97-15CE10BB3AD1}"/>
                  </a:ext>
                </a:extLst>
              </p:cNvPr>
              <p:cNvPicPr preferRelativeResize="0"/>
              <p:nvPr/>
            </p:nvPicPr>
            <p:blipFill rotWithShape="1">
              <a:blip r:embed="rId10">
                <a:alphaModFix/>
              </a:blip>
              <a:srcRect/>
              <a:stretch/>
            </p:blipFill>
            <p:spPr>
              <a:xfrm>
                <a:off x="5680732" y="139753"/>
                <a:ext cx="887055" cy="887055"/>
              </a:xfrm>
              <a:prstGeom prst="rect">
                <a:avLst/>
              </a:prstGeom>
              <a:noFill/>
              <a:ln>
                <a:noFill/>
              </a:ln>
            </p:spPr>
          </p:pic>
        </p:grpSp>
      </p:grpSp>
    </p:spTree>
    <p:extLst>
      <p:ext uri="{BB962C8B-B14F-4D97-AF65-F5344CB8AC3E}">
        <p14:creationId xmlns:p14="http://schemas.microsoft.com/office/powerpoint/2010/main" val="3754282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8100000" scaled="1"/>
          <a:tileRect/>
        </a:gradFill>
        <a:effectLst/>
      </p:bgPr>
    </p:bg>
    <p:spTree>
      <p:nvGrpSpPr>
        <p:cNvPr id="1" name="Shape 1207"/>
        <p:cNvGrpSpPr/>
        <p:nvPr/>
      </p:nvGrpSpPr>
      <p:grpSpPr>
        <a:xfrm>
          <a:off x="0" y="0"/>
          <a:ext cx="0" cy="0"/>
          <a:chOff x="0" y="0"/>
          <a:chExt cx="0" cy="0"/>
        </a:xfrm>
      </p:grpSpPr>
      <p:sp>
        <p:nvSpPr>
          <p:cNvPr id="1208" name="Google Shape;1208;p36"/>
          <p:cNvSpPr txBox="1">
            <a:spLocks noGrp="1"/>
          </p:cNvSpPr>
          <p:nvPr>
            <p:ph type="title"/>
          </p:nvPr>
        </p:nvSpPr>
        <p:spPr>
          <a:xfrm>
            <a:off x="3735783" y="1246371"/>
            <a:ext cx="4099800"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209" name="Google Shape;1209;p36"/>
          <p:cNvSpPr txBox="1">
            <a:spLocks noGrp="1"/>
          </p:cNvSpPr>
          <p:nvPr>
            <p:ph type="title" idx="2"/>
          </p:nvPr>
        </p:nvSpPr>
        <p:spPr>
          <a:xfrm>
            <a:off x="1308417" y="1474971"/>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ExtraBold" pitchFamily="2" charset="0"/>
                <a:ea typeface="Open Sans ExtraBold" pitchFamily="2" charset="0"/>
                <a:cs typeface="Open Sans ExtraBold" pitchFamily="2" charset="0"/>
              </a:rPr>
              <a:t>1</a:t>
            </a:r>
            <a:endParaRPr>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9FD0856B-A49D-3C52-0AEF-111EC526224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7F01DB06-0016-70C1-A766-7F039951398C}"/>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48C01ECF-5369-6D96-D20E-BB137607628F}"/>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5911A1C6-CBC8-4865-ADD1-146ED60B9B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042A5E78-831B-0EE0-04D1-188A2A81BD7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16CBEE4-1729-4E60-B9EE-28FEF2A921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55A7CD4-AE74-57C4-6856-1056F213B9A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6A30EF21-AF43-C8E4-B2FD-07601D34652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F971B298-A694-C98D-3EF5-08C2E0C9535E}"/>
              </a:ext>
            </a:extLst>
          </p:cNvPr>
          <p:cNvSpPr/>
          <p:nvPr/>
        </p:nvSpPr>
        <p:spPr>
          <a:xfrm rot="-900712">
            <a:off x="983483" y="106213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3C88CD29-E867-8F21-5935-1DE0A72DB37B}"/>
              </a:ext>
            </a:extLst>
          </p:cNvPr>
          <p:cNvGrpSpPr/>
          <p:nvPr/>
        </p:nvGrpSpPr>
        <p:grpSpPr>
          <a:xfrm>
            <a:off x="6319157" y="1730"/>
            <a:ext cx="2821309" cy="724892"/>
            <a:chOff x="5618136" y="86968"/>
            <a:chExt cx="3437091" cy="968868"/>
          </a:xfrm>
        </p:grpSpPr>
        <p:sp>
          <p:nvSpPr>
            <p:cNvPr id="18" name="Rectangle 17">
              <a:extLst>
                <a:ext uri="{FF2B5EF4-FFF2-40B4-BE49-F238E27FC236}">
                  <a16:creationId xmlns:a16="http://schemas.microsoft.com/office/drawing/2014/main" id="{7D064C2C-1D29-29CA-6FE3-C847236757A6}"/>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e 18">
              <a:extLst>
                <a:ext uri="{FF2B5EF4-FFF2-40B4-BE49-F238E27FC236}">
                  <a16:creationId xmlns:a16="http://schemas.microsoft.com/office/drawing/2014/main" id="{1829AE32-4B82-B093-2BD7-BDFBB3FFFC1C}"/>
                </a:ext>
              </a:extLst>
            </p:cNvPr>
            <p:cNvGrpSpPr/>
            <p:nvPr/>
          </p:nvGrpSpPr>
          <p:grpSpPr>
            <a:xfrm>
              <a:off x="5680732" y="110215"/>
              <a:ext cx="3335750" cy="916593"/>
              <a:chOff x="5680732" y="110215"/>
              <a:chExt cx="3335750" cy="916593"/>
            </a:xfrm>
            <a:solidFill>
              <a:schemeClr val="tx1"/>
            </a:solidFill>
          </p:grpSpPr>
          <p:pic>
            <p:nvPicPr>
              <p:cNvPr id="20" name="Picture 5">
                <a:extLst>
                  <a:ext uri="{FF2B5EF4-FFF2-40B4-BE49-F238E27FC236}">
                    <a16:creationId xmlns:a16="http://schemas.microsoft.com/office/drawing/2014/main" id="{7B2BE80F-036A-E62C-7B06-E574107420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21" name="Image 20">
                <a:extLst>
                  <a:ext uri="{FF2B5EF4-FFF2-40B4-BE49-F238E27FC236}">
                    <a16:creationId xmlns:a16="http://schemas.microsoft.com/office/drawing/2014/main" id="{AE9ACBCC-495B-EAAE-EDCC-F3C0F1A239A3}"/>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22" name="Picture 2" descr="Logo MENSUR">
                <a:extLst>
                  <a:ext uri="{FF2B5EF4-FFF2-40B4-BE49-F238E27FC236}">
                    <a16:creationId xmlns:a16="http://schemas.microsoft.com/office/drawing/2014/main" id="{4E62662A-4619-206C-F1E1-295D1895C7D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291254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sp>
        <p:nvSpPr>
          <p:cNvPr id="1166" name="Google Shape;1166;p33"/>
          <p:cNvSpPr txBox="1">
            <a:spLocks noGrp="1"/>
          </p:cNvSpPr>
          <p:nvPr>
            <p:ph type="title"/>
          </p:nvPr>
        </p:nvSpPr>
        <p:spPr>
          <a:xfrm>
            <a:off x="0" y="19123"/>
            <a:ext cx="4048200"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latin typeface="Noto Sans Black" panose="020B0502040504020204" pitchFamily="34" charset="0"/>
                <a:ea typeface="Noto Sans Black" panose="020B0502040504020204" pitchFamily="34" charset="0"/>
                <a:cs typeface="Noto Sans Black" panose="020B0502040504020204" pitchFamily="34" charset="0"/>
              </a:rPr>
              <a:t>Contexte</a:t>
            </a:r>
            <a:endParaRPr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5" name="Google Shape;1283;p43">
            <a:extLst>
              <a:ext uri="{FF2B5EF4-FFF2-40B4-BE49-F238E27FC236}">
                <a16:creationId xmlns:a16="http://schemas.microsoft.com/office/drawing/2014/main" id="{C1A5F41F-0F54-2969-BAD8-D65967994D51}"/>
              </a:ext>
            </a:extLst>
          </p:cNvPr>
          <p:cNvSpPr txBox="1">
            <a:spLocks/>
          </p:cNvSpPr>
          <p:nvPr/>
        </p:nvSpPr>
        <p:spPr>
          <a:xfrm>
            <a:off x="0" y="820785"/>
            <a:ext cx="8711123" cy="105844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139700">
              <a:buClr>
                <a:schemeClr val="dk1"/>
              </a:buClr>
              <a:buSzPts val="1400"/>
            </a:pPr>
            <a:endPar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457200" indent="-317500">
              <a:buClr>
                <a:schemeClr val="dk1"/>
              </a:buClr>
              <a:buSzPts val="1400"/>
              <a:buFont typeface="Arial"/>
              <a:buChar char="●"/>
            </a:pPr>
            <a:r>
              <a:rPr lang="fr-FR" sz="20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VolontéS</a:t>
            </a:r>
            <a:r>
              <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p>
          <a:p>
            <a:pPr marL="139700">
              <a:buClr>
                <a:schemeClr val="dk1"/>
              </a:buClr>
              <a:buSzPts val="1400"/>
            </a:pPr>
            <a:r>
              <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	1) UD (années 2010) : améliorer la qualité des enseignements </a:t>
            </a:r>
            <a:endParaRPr lang="fr-FR" sz="2000" b="1" i="1" dirty="0">
              <a:solidFill>
                <a:schemeClr val="tx1"/>
              </a:solidFill>
            </a:endParaRPr>
          </a:p>
          <a:p>
            <a:pPr marL="139700">
              <a:buClr>
                <a:schemeClr val="dk1"/>
              </a:buClr>
              <a:buSzPts val="1400"/>
            </a:pPr>
            <a:r>
              <a:rPr lang="fr-FR" sz="2000" b="1" i="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fr-FR" sz="2000" b="1"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Wingdings" panose="05000000000000000000" pitchFamily="2" charset="2"/>
              </a:rPr>
              <a:t></a:t>
            </a:r>
            <a:r>
              <a:rPr lang="fr-FR" sz="2000" b="1" i="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fr-FR" sz="2000" b="1" dirty="0">
                <a:solidFill>
                  <a:schemeClr val="tx1"/>
                </a:solidFill>
                <a:latin typeface="Noto Sans" panose="020B0502040504020204" pitchFamily="34" charset="0"/>
                <a:ea typeface="Noto Sans" panose="020B0502040504020204" pitchFamily="34" charset="0"/>
                <a:cs typeface="Noto Sans" panose="020B0502040504020204" pitchFamily="34" charset="0"/>
              </a:rPr>
              <a:t>Création du CAPE (CRAPE en septembre 2024)</a:t>
            </a:r>
            <a:endPar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139700">
              <a:buClr>
                <a:schemeClr val="dk1"/>
              </a:buClr>
              <a:buSzPts val="1400"/>
            </a:pPr>
            <a:r>
              <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 	2) MENSUR (2019) : avoir une meilleure adéquation entre les 				        formations proposées et le marché de 				        l’emploi (restreint)</a:t>
            </a:r>
          </a:p>
        </p:txBody>
      </p:sp>
      <p:sp>
        <p:nvSpPr>
          <p:cNvPr id="2" name="Rectangle 1">
            <a:extLst>
              <a:ext uri="{FF2B5EF4-FFF2-40B4-BE49-F238E27FC236}">
                <a16:creationId xmlns:a16="http://schemas.microsoft.com/office/drawing/2014/main" id="{DD32A760-ADCC-DDB3-426F-E9F9B27E4E2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FEA19DEA-1F9A-CA76-15D3-DAFCAFD9E1BE}"/>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0FA8BB9E-4843-10D7-2C83-441B48334D39}"/>
                </a:ext>
              </a:extLst>
            </p:cNvPr>
            <p:cNvGrpSpPr/>
            <p:nvPr/>
          </p:nvGrpSpPr>
          <p:grpSpPr>
            <a:xfrm>
              <a:off x="586853" y="4447609"/>
              <a:ext cx="8045257" cy="599993"/>
              <a:chOff x="650661" y="4441591"/>
              <a:chExt cx="8045257" cy="599993"/>
            </a:xfrm>
          </p:grpSpPr>
          <p:pic>
            <p:nvPicPr>
              <p:cNvPr id="8" name="Image 7" descr="Une image contenant Graphique, cercle, capture d’écran, Police&#10;&#10;Description générée automatiquement">
                <a:extLst>
                  <a:ext uri="{FF2B5EF4-FFF2-40B4-BE49-F238E27FC236}">
                    <a16:creationId xmlns:a16="http://schemas.microsoft.com/office/drawing/2014/main" id="{83662EE3-E652-9853-7B39-752A8951A87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9" name="Image 8" descr="Une image contenant Graphique, graphisme, Police, Caractère coloré&#10;&#10;Description générée automatiquement">
                <a:extLst>
                  <a:ext uri="{FF2B5EF4-FFF2-40B4-BE49-F238E27FC236}">
                    <a16:creationId xmlns:a16="http://schemas.microsoft.com/office/drawing/2014/main" id="{7A55CFE6-1C54-652D-BB93-01261B21B2A0}"/>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05DE643-0E95-C3A9-A84D-C28B877AA22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6" name="Image 5" descr="Une image contenant texte, logo, Graphique, graphisme&#10;&#10;Le contenu généré par l’IA peut être incorrect.">
              <a:extLst>
                <a:ext uri="{FF2B5EF4-FFF2-40B4-BE49-F238E27FC236}">
                  <a16:creationId xmlns:a16="http://schemas.microsoft.com/office/drawing/2014/main" id="{4F58A310-230E-95CB-1017-EB73443FF89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7" name="Image 6" descr="Une image contenant texte, Police, capture d’écran, logo&#10;&#10;Le contenu généré par l’IA peut être incorrect.">
              <a:extLst>
                <a:ext uri="{FF2B5EF4-FFF2-40B4-BE49-F238E27FC236}">
                  <a16:creationId xmlns:a16="http://schemas.microsoft.com/office/drawing/2014/main" id="{A3A9287A-0CFC-8285-D77B-EE1E99A7B2CD}"/>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1" name="Groupe 10">
            <a:extLst>
              <a:ext uri="{FF2B5EF4-FFF2-40B4-BE49-F238E27FC236}">
                <a16:creationId xmlns:a16="http://schemas.microsoft.com/office/drawing/2014/main" id="{594EA237-BE71-E008-2940-7572C83C7E94}"/>
              </a:ext>
            </a:extLst>
          </p:cNvPr>
          <p:cNvGrpSpPr/>
          <p:nvPr/>
        </p:nvGrpSpPr>
        <p:grpSpPr>
          <a:xfrm>
            <a:off x="6319157" y="1730"/>
            <a:ext cx="2821309" cy="724892"/>
            <a:chOff x="5618136" y="86968"/>
            <a:chExt cx="3437091" cy="968868"/>
          </a:xfrm>
        </p:grpSpPr>
        <p:sp>
          <p:nvSpPr>
            <p:cNvPr id="12" name="Rectangle 11">
              <a:extLst>
                <a:ext uri="{FF2B5EF4-FFF2-40B4-BE49-F238E27FC236}">
                  <a16:creationId xmlns:a16="http://schemas.microsoft.com/office/drawing/2014/main" id="{6880C59D-BCD9-6414-1FE8-EC64AE975CE5}"/>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A4976897-16ED-D9E4-2E8F-FAFA91D13E5F}"/>
                </a:ext>
              </a:extLst>
            </p:cNvPr>
            <p:cNvGrpSpPr/>
            <p:nvPr/>
          </p:nvGrpSpPr>
          <p:grpSpPr>
            <a:xfrm>
              <a:off x="5680732" y="110215"/>
              <a:ext cx="3335750" cy="916593"/>
              <a:chOff x="5680732" y="110215"/>
              <a:chExt cx="3335750" cy="916593"/>
            </a:xfrm>
            <a:solidFill>
              <a:schemeClr val="tx1"/>
            </a:solidFill>
          </p:grpSpPr>
          <p:pic>
            <p:nvPicPr>
              <p:cNvPr id="16" name="Picture 5">
                <a:extLst>
                  <a:ext uri="{FF2B5EF4-FFF2-40B4-BE49-F238E27FC236}">
                    <a16:creationId xmlns:a16="http://schemas.microsoft.com/office/drawing/2014/main" id="{F7D73B4B-30FB-BF87-BBE4-2FED5EADEE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1A5347BC-F3A4-79E7-E868-EFC77268B19A}"/>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9B24D409-8004-375D-C673-DA9E4CB9570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
        <p:nvSpPr>
          <p:cNvPr id="14" name="ZoneTexte 13">
            <a:extLst>
              <a:ext uri="{FF2B5EF4-FFF2-40B4-BE49-F238E27FC236}">
                <a16:creationId xmlns:a16="http://schemas.microsoft.com/office/drawing/2014/main" id="{3E03029B-92F2-FFC7-ACB1-73470142C738}"/>
              </a:ext>
            </a:extLst>
          </p:cNvPr>
          <p:cNvSpPr txBox="1"/>
          <p:nvPr/>
        </p:nvSpPr>
        <p:spPr>
          <a:xfrm>
            <a:off x="1099568" y="2619370"/>
            <a:ext cx="7684668" cy="1569660"/>
          </a:xfrm>
          <a:prstGeom prst="rect">
            <a:avLst/>
          </a:prstGeom>
          <a:noFill/>
        </p:spPr>
        <p:txBody>
          <a:bodyPr wrap="square">
            <a:spAutoFit/>
          </a:bodyPr>
          <a:lstStyle/>
          <a:p>
            <a:pPr marL="482600" indent="-342900">
              <a:buClr>
                <a:schemeClr val="dk1"/>
              </a:buClr>
              <a:buSzPts val="1400"/>
              <a:buFont typeface="Wingdings" panose="05000000000000000000" pitchFamily="2" charset="2"/>
              <a:buChar char="à"/>
            </a:pPr>
            <a:r>
              <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Projet PNE </a:t>
            </a:r>
            <a:r>
              <a:rPr lang="fr-FR"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(Professionnalisation et Numérisation de l’Enseignement supérieur)</a:t>
            </a:r>
          </a:p>
          <a:p>
            <a:pPr marL="482600" indent="-342900">
              <a:buClr>
                <a:schemeClr val="dk1"/>
              </a:buClr>
              <a:buSzPts val="1400"/>
              <a:buFont typeface="Wingdings" panose="05000000000000000000" pitchFamily="2" charset="2"/>
              <a:buChar char="à"/>
            </a:pPr>
            <a:r>
              <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Recommandation : Professionnaliser </a:t>
            </a: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7 programmes (pilotes) : 1 / Faculté et Institut</a:t>
            </a:r>
          </a:p>
          <a:p>
            <a:pPr marL="139700">
              <a:buClr>
                <a:schemeClr val="dk1"/>
              </a:buClr>
              <a:buSzPts val="1400"/>
            </a:pPr>
            <a:endParaRPr lang="fr-FR" sz="2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288"/>
        <p:cNvGrpSpPr/>
        <p:nvPr/>
      </p:nvGrpSpPr>
      <p:grpSpPr>
        <a:xfrm>
          <a:off x="0" y="0"/>
          <a:ext cx="0" cy="0"/>
          <a:chOff x="0" y="0"/>
          <a:chExt cx="0" cy="0"/>
        </a:xfrm>
      </p:grpSpPr>
      <p:sp>
        <p:nvSpPr>
          <p:cNvPr id="1290" name="Google Shape;1290;p44"/>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2</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D6835BF9-C4F1-FB17-7C2A-FE862BEE579B}"/>
              </a:ext>
            </a:extLst>
          </p:cNvPr>
          <p:cNvSpPr txBox="1">
            <a:spLocks noGrp="1"/>
          </p:cNvSpPr>
          <p:nvPr>
            <p:ph type="title"/>
          </p:nvPr>
        </p:nvSpPr>
        <p:spPr>
          <a:xfrm>
            <a:off x="1366884" y="1538950"/>
            <a:ext cx="4582149" cy="1525800"/>
          </a:xfrm>
          <a:prstGeom prst="rect">
            <a:avLst/>
          </a:prstGeom>
        </p:spPr>
        <p:txBody>
          <a:bodyPr spcFirstLastPara="1" wrap="square" lIns="91425" tIns="91425" rIns="91425" bIns="91425" anchor="ctr" anchorCtr="0">
            <a:noAutofit/>
          </a:bodyPr>
          <a:lstStyle/>
          <a:p>
            <a:pPr algn="ctr"/>
            <a:r>
              <a:rPr lang="en" sz="4800" dirty="0">
                <a:latin typeface="Noto Sans Black"/>
                <a:ea typeface="Noto Sans Black"/>
                <a:cs typeface="Noto Sans Black"/>
              </a:rPr>
              <a:t>Questions de recherche</a:t>
            </a:r>
            <a:endParaRPr sz="4800" dirty="0">
              <a:latin typeface="Noto Sans Black"/>
              <a:ea typeface="Noto Sans Black"/>
              <a:cs typeface="Noto Sans Black"/>
            </a:endParaRPr>
          </a:p>
        </p:txBody>
      </p:sp>
      <p:sp>
        <p:nvSpPr>
          <p:cNvPr id="2" name="Rectangle 1">
            <a:extLst>
              <a:ext uri="{FF2B5EF4-FFF2-40B4-BE49-F238E27FC236}">
                <a16:creationId xmlns:a16="http://schemas.microsoft.com/office/drawing/2014/main" id="{09AA88A5-BFEB-5C0A-EF41-4B312016F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930EF051-2771-1AB2-8DF2-058151BE02C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DFA8E868-86D0-3665-79CB-738F4B1959B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CDA7F16-AEBD-F5A8-8FEB-E2FE4E33182B}"/>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50A9CD-C8FB-66D7-D546-D5C9883F3D82}"/>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AAD0593-73E2-437E-145A-5F08246C155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5F8F1FE9-BB99-DF14-C784-D4AD11117FDE}"/>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76ADD7B1-F9A4-9857-CDBA-96BDA1A7DC0D}"/>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7D62CB0A-2DA5-7F8E-EAD4-F41699D10755}"/>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roupe 9">
            <a:extLst>
              <a:ext uri="{FF2B5EF4-FFF2-40B4-BE49-F238E27FC236}">
                <a16:creationId xmlns:a16="http://schemas.microsoft.com/office/drawing/2014/main" id="{B2569074-71F4-8B09-E03B-A798CA61E1C9}"/>
              </a:ext>
            </a:extLst>
          </p:cNvPr>
          <p:cNvGrpSpPr/>
          <p:nvPr/>
        </p:nvGrpSpPr>
        <p:grpSpPr>
          <a:xfrm>
            <a:off x="6319157" y="1730"/>
            <a:ext cx="2821309" cy="724892"/>
            <a:chOff x="5618136" y="86968"/>
            <a:chExt cx="3437091" cy="968868"/>
          </a:xfrm>
        </p:grpSpPr>
        <p:sp>
          <p:nvSpPr>
            <p:cNvPr id="11" name="Rectangle 10">
              <a:extLst>
                <a:ext uri="{FF2B5EF4-FFF2-40B4-BE49-F238E27FC236}">
                  <a16:creationId xmlns:a16="http://schemas.microsoft.com/office/drawing/2014/main" id="{7398AFC8-354D-8144-2663-8F6F0BD83989}"/>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a:extLst>
                <a:ext uri="{FF2B5EF4-FFF2-40B4-BE49-F238E27FC236}">
                  <a16:creationId xmlns:a16="http://schemas.microsoft.com/office/drawing/2014/main" id="{E6651AB6-1CA2-0825-8341-9DC5C4B453E9}"/>
                </a:ext>
              </a:extLst>
            </p:cNvPr>
            <p:cNvGrpSpPr/>
            <p:nvPr/>
          </p:nvGrpSpPr>
          <p:grpSpPr>
            <a:xfrm>
              <a:off x="5680732" y="110215"/>
              <a:ext cx="3335750" cy="916593"/>
              <a:chOff x="5680732" y="110215"/>
              <a:chExt cx="3335750" cy="916593"/>
            </a:xfrm>
            <a:solidFill>
              <a:schemeClr val="tx1"/>
            </a:solidFill>
          </p:grpSpPr>
          <p:pic>
            <p:nvPicPr>
              <p:cNvPr id="17" name="Picture 5">
                <a:extLst>
                  <a:ext uri="{FF2B5EF4-FFF2-40B4-BE49-F238E27FC236}">
                    <a16:creationId xmlns:a16="http://schemas.microsoft.com/office/drawing/2014/main" id="{DCF7335A-FDC7-330C-3178-1E27B95850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8" name="Image 17">
                <a:extLst>
                  <a:ext uri="{FF2B5EF4-FFF2-40B4-BE49-F238E27FC236}">
                    <a16:creationId xmlns:a16="http://schemas.microsoft.com/office/drawing/2014/main" id="{59904370-3BE6-4414-9D6B-CC8D157806E5}"/>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9" name="Picture 2" descr="Logo MENSUR">
                <a:extLst>
                  <a:ext uri="{FF2B5EF4-FFF2-40B4-BE49-F238E27FC236}">
                    <a16:creationId xmlns:a16="http://schemas.microsoft.com/office/drawing/2014/main" id="{57A99637-5199-44B8-51CC-1C3A5B2C7D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00"/>
        <p:cNvGrpSpPr/>
        <p:nvPr/>
      </p:nvGrpSpPr>
      <p:grpSpPr>
        <a:xfrm>
          <a:off x="0" y="0"/>
          <a:ext cx="0" cy="0"/>
          <a:chOff x="0" y="0"/>
          <a:chExt cx="0" cy="0"/>
        </a:xfrm>
      </p:grpSpPr>
      <p:sp>
        <p:nvSpPr>
          <p:cNvPr id="1203" name="Google Shape;1203;p35"/>
          <p:cNvSpPr/>
          <p:nvPr/>
        </p:nvSpPr>
        <p:spPr>
          <a:xfrm rot="-900402">
            <a:off x="5901528" y="3478315"/>
            <a:ext cx="5309891" cy="5309891"/>
          </a:xfrm>
          <a:prstGeom prst="donut">
            <a:avLst>
              <a:gd name="adj" fmla="val 12908"/>
            </a:avLst>
          </a:prstGeom>
          <a:gradFill>
            <a:gsLst>
              <a:gs pos="0">
                <a:srgbClr val="6AB2E7"/>
              </a:gs>
              <a:gs pos="100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66;p33">
            <a:extLst>
              <a:ext uri="{FF2B5EF4-FFF2-40B4-BE49-F238E27FC236}">
                <a16:creationId xmlns:a16="http://schemas.microsoft.com/office/drawing/2014/main" id="{211E9164-4F0A-0A49-D102-F9D4FE4E8B84}"/>
              </a:ext>
            </a:extLst>
          </p:cNvPr>
          <p:cNvSpPr txBox="1">
            <a:spLocks noGrp="1"/>
          </p:cNvSpPr>
          <p:nvPr>
            <p:ph type="title"/>
          </p:nvPr>
        </p:nvSpPr>
        <p:spPr>
          <a:xfrm>
            <a:off x="0" y="0"/>
            <a:ext cx="4584623" cy="58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a:latin typeface="Noto Sans Black" panose="020B0502040504020204" pitchFamily="34" charset="0"/>
                <a:ea typeface="Noto Sans Black" panose="020B0502040504020204" pitchFamily="34" charset="0"/>
                <a:cs typeface="Noto Sans Black" panose="020B0502040504020204" pitchFamily="34" charset="0"/>
              </a:rPr>
              <a:t>Objectifs du CAPE</a:t>
            </a:r>
            <a:endParaRPr sz="3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3" name="Rectangle 2">
            <a:extLst>
              <a:ext uri="{FF2B5EF4-FFF2-40B4-BE49-F238E27FC236}">
                <a16:creationId xmlns:a16="http://schemas.microsoft.com/office/drawing/2014/main" id="{08A45BE7-33ED-FB27-D59E-B623B5CAC9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5333D658-7135-8E36-F597-4CF9AAF4E17B}"/>
              </a:ext>
            </a:extLst>
          </p:cNvPr>
          <p:cNvGrpSpPr/>
          <p:nvPr/>
        </p:nvGrpSpPr>
        <p:grpSpPr>
          <a:xfrm>
            <a:off x="586853" y="4436885"/>
            <a:ext cx="8045257" cy="727320"/>
            <a:chOff x="586853" y="4436885"/>
            <a:chExt cx="8045257" cy="727320"/>
          </a:xfrm>
        </p:grpSpPr>
        <p:grpSp>
          <p:nvGrpSpPr>
            <p:cNvPr id="17" name="Groupe 16">
              <a:extLst>
                <a:ext uri="{FF2B5EF4-FFF2-40B4-BE49-F238E27FC236}">
                  <a16:creationId xmlns:a16="http://schemas.microsoft.com/office/drawing/2014/main" id="{0CEF1FDA-469B-41F8-D2E0-F7C0076DCB64}"/>
                </a:ext>
              </a:extLst>
            </p:cNvPr>
            <p:cNvGrpSpPr/>
            <p:nvPr/>
          </p:nvGrpSpPr>
          <p:grpSpPr>
            <a:xfrm>
              <a:off x="586853" y="4447609"/>
              <a:ext cx="8045257" cy="599993"/>
              <a:chOff x="650661" y="4441591"/>
              <a:chExt cx="8045257" cy="599993"/>
            </a:xfrm>
          </p:grpSpPr>
          <p:pic>
            <p:nvPicPr>
              <p:cNvPr id="20" name="Image 19" descr="Une image contenant Graphique, cercle, capture d’écran, Police&#10;&#10;Description générée automatiquement">
                <a:extLst>
                  <a:ext uri="{FF2B5EF4-FFF2-40B4-BE49-F238E27FC236}">
                    <a16:creationId xmlns:a16="http://schemas.microsoft.com/office/drawing/2014/main" id="{0170D74D-2D6A-47EB-8B86-3FDABAB032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1" name="Image 20" descr="Une image contenant Graphique, graphisme, Police, Caractère coloré&#10;&#10;Description générée automatiquement">
                <a:extLst>
                  <a:ext uri="{FF2B5EF4-FFF2-40B4-BE49-F238E27FC236}">
                    <a16:creationId xmlns:a16="http://schemas.microsoft.com/office/drawing/2014/main" id="{A47580B4-1E3E-0C8A-A78E-88363CCEA13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2" name="Image 21" descr="Une image contenant Graphique, graphisme, capture d’écran, Caractère coloré&#10;&#10;Le contenu généré par l’IA peut être incorrect.">
                <a:extLst>
                  <a:ext uri="{FF2B5EF4-FFF2-40B4-BE49-F238E27FC236}">
                    <a16:creationId xmlns:a16="http://schemas.microsoft.com/office/drawing/2014/main" id="{3437BD63-D90E-4CB1-2EB1-C68DB3E052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8" name="Image 17" descr="Une image contenant texte, logo, Graphique, graphisme&#10;&#10;Le contenu généré par l’IA peut être incorrect.">
              <a:extLst>
                <a:ext uri="{FF2B5EF4-FFF2-40B4-BE49-F238E27FC236}">
                  <a16:creationId xmlns:a16="http://schemas.microsoft.com/office/drawing/2014/main" id="{29E59778-A8BF-8807-0112-D22F975F9B1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9" name="Image 18" descr="Une image contenant texte, Police, capture d’écran, logo&#10;&#10;Le contenu généré par l’IA peut être incorrect.">
              <a:extLst>
                <a:ext uri="{FF2B5EF4-FFF2-40B4-BE49-F238E27FC236}">
                  <a16:creationId xmlns:a16="http://schemas.microsoft.com/office/drawing/2014/main" id="{E00E4914-AA6C-E08D-A8DC-40CB8896BD91}"/>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6" name="Groupe 5">
            <a:extLst>
              <a:ext uri="{FF2B5EF4-FFF2-40B4-BE49-F238E27FC236}">
                <a16:creationId xmlns:a16="http://schemas.microsoft.com/office/drawing/2014/main" id="{BA29F46B-C00C-B3D3-7D69-24549AC33D14}"/>
              </a:ext>
            </a:extLst>
          </p:cNvPr>
          <p:cNvGrpSpPr/>
          <p:nvPr/>
        </p:nvGrpSpPr>
        <p:grpSpPr>
          <a:xfrm>
            <a:off x="6319157" y="1730"/>
            <a:ext cx="2821309" cy="724892"/>
            <a:chOff x="5618136" y="86968"/>
            <a:chExt cx="3437091" cy="968868"/>
          </a:xfrm>
        </p:grpSpPr>
        <p:sp>
          <p:nvSpPr>
            <p:cNvPr id="7" name="Rectangle 6">
              <a:extLst>
                <a:ext uri="{FF2B5EF4-FFF2-40B4-BE49-F238E27FC236}">
                  <a16:creationId xmlns:a16="http://schemas.microsoft.com/office/drawing/2014/main" id="{9604D64A-904E-CCA2-EEA2-05ACB5C29BEC}"/>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a:extLst>
                <a:ext uri="{FF2B5EF4-FFF2-40B4-BE49-F238E27FC236}">
                  <a16:creationId xmlns:a16="http://schemas.microsoft.com/office/drawing/2014/main" id="{6D087D11-42AD-E06C-4975-4D175DBB8831}"/>
                </a:ext>
              </a:extLst>
            </p:cNvPr>
            <p:cNvGrpSpPr/>
            <p:nvPr/>
          </p:nvGrpSpPr>
          <p:grpSpPr>
            <a:xfrm>
              <a:off x="5680732" y="110215"/>
              <a:ext cx="3335750" cy="916593"/>
              <a:chOff x="5680732" y="110215"/>
              <a:chExt cx="3335750" cy="916593"/>
            </a:xfrm>
            <a:solidFill>
              <a:schemeClr val="tx1"/>
            </a:solidFill>
          </p:grpSpPr>
          <p:pic>
            <p:nvPicPr>
              <p:cNvPr id="9" name="Picture 5">
                <a:extLst>
                  <a:ext uri="{FF2B5EF4-FFF2-40B4-BE49-F238E27FC236}">
                    <a16:creationId xmlns:a16="http://schemas.microsoft.com/office/drawing/2014/main" id="{0D5371C0-B086-0A7F-3E91-9509A5C191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0" name="Image 9">
                <a:extLst>
                  <a:ext uri="{FF2B5EF4-FFF2-40B4-BE49-F238E27FC236}">
                    <a16:creationId xmlns:a16="http://schemas.microsoft.com/office/drawing/2014/main" id="{DB178E9C-0C1C-6247-D92E-1DC3C0E1E7E3}"/>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1" name="Picture 2" descr="Logo MENSUR">
                <a:extLst>
                  <a:ext uri="{FF2B5EF4-FFF2-40B4-BE49-F238E27FC236}">
                    <a16:creationId xmlns:a16="http://schemas.microsoft.com/office/drawing/2014/main" id="{8E69A8C3-12F3-6949-9522-0F36E30F762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
        <p:nvSpPr>
          <p:cNvPr id="4" name="Google Shape;223;p17">
            <a:extLst>
              <a:ext uri="{FF2B5EF4-FFF2-40B4-BE49-F238E27FC236}">
                <a16:creationId xmlns:a16="http://schemas.microsoft.com/office/drawing/2014/main" id="{81CD3110-BB89-82C7-F1AB-F46DDA2BF156}"/>
              </a:ext>
            </a:extLst>
          </p:cNvPr>
          <p:cNvSpPr txBox="1"/>
          <p:nvPr/>
        </p:nvSpPr>
        <p:spPr>
          <a:xfrm>
            <a:off x="170925" y="1143113"/>
            <a:ext cx="8995800" cy="940200"/>
          </a:xfrm>
          <a:prstGeom prst="rect">
            <a:avLst/>
          </a:prstGeom>
          <a:noFill/>
          <a:ln>
            <a:noFill/>
          </a:ln>
        </p:spPr>
        <p:txBody>
          <a:bodyPr spcFirstLastPara="1" wrap="square" lIns="91425" tIns="91425" rIns="91425" bIns="91425" anchor="ctr" anchorCtr="0">
            <a:noAutofit/>
          </a:bodyPr>
          <a:lstStyle/>
          <a:p>
            <a:pPr marL="139700" marR="0" lvl="0" indent="0" algn="l" rtl="0">
              <a:lnSpc>
                <a:spcPct val="100000"/>
              </a:lnSpc>
              <a:spcBef>
                <a:spcPts val="1000"/>
              </a:spcBef>
              <a:spcAft>
                <a:spcPts val="0"/>
              </a:spcAft>
              <a:buNone/>
            </a:pPr>
            <a:r>
              <a:rPr lang="fr-FR" sz="1900" i="0" u="sng" strike="noStrike" cap="none" dirty="0">
                <a:solidFill>
                  <a:schemeClr val="lt1"/>
                </a:solidFill>
                <a:latin typeface="Noto Sans"/>
                <a:ea typeface="Noto Sans"/>
                <a:cs typeface="Noto Sans"/>
                <a:sym typeface="Noto Sans"/>
              </a:rPr>
              <a:t> </a:t>
            </a:r>
            <a:endParaRPr sz="1900" dirty="0">
              <a:latin typeface="Noto Sans"/>
              <a:ea typeface="Noto Sans"/>
              <a:cs typeface="Noto Sans"/>
              <a:sym typeface="Noto Sans"/>
            </a:endParaRPr>
          </a:p>
          <a:p>
            <a:pPr marL="0" marR="0" lvl="0" indent="0" algn="l" rtl="0">
              <a:lnSpc>
                <a:spcPct val="100000"/>
              </a:lnSpc>
              <a:spcBef>
                <a:spcPts val="1000"/>
              </a:spcBef>
              <a:spcAft>
                <a:spcPts val="0"/>
              </a:spcAft>
              <a:buNone/>
            </a:pPr>
            <a:r>
              <a:rPr lang="fr-FR" sz="1900" dirty="0">
                <a:solidFill>
                  <a:schemeClr val="lt1"/>
                </a:solidFill>
                <a:latin typeface="Noto Sans"/>
                <a:ea typeface="Noto Sans"/>
                <a:cs typeface="Noto Sans"/>
                <a:sym typeface="Noto Sans"/>
              </a:rPr>
              <a:t>1 - </a:t>
            </a:r>
            <a:r>
              <a:rPr lang="fr-FR" sz="1900" i="0" u="none" strike="noStrike" cap="none" dirty="0">
                <a:solidFill>
                  <a:schemeClr val="lt1"/>
                </a:solidFill>
                <a:latin typeface="Noto Sans"/>
                <a:ea typeface="Noto Sans"/>
                <a:cs typeface="Noto Sans"/>
                <a:sym typeface="Noto Sans"/>
              </a:rPr>
              <a:t>Accompagner les équipes des facultés et instituts à mener l’expérience</a:t>
            </a:r>
            <a:r>
              <a:rPr lang="fr-FR" sz="1900" dirty="0">
                <a:solidFill>
                  <a:schemeClr val="lt1"/>
                </a:solidFill>
                <a:latin typeface="Noto Sans"/>
                <a:ea typeface="Noto Sans"/>
                <a:cs typeface="Noto Sans"/>
                <a:sym typeface="Noto Sans"/>
              </a:rPr>
              <a:t> ; </a:t>
            </a:r>
            <a:endParaRPr sz="1900" dirty="0">
              <a:latin typeface="Noto Sans"/>
              <a:ea typeface="Noto Sans"/>
              <a:cs typeface="Noto Sans"/>
              <a:sym typeface="Noto Sans"/>
            </a:endParaRPr>
          </a:p>
          <a:p>
            <a:pPr marL="0" marR="0" lvl="0" indent="0" algn="l" rtl="0">
              <a:lnSpc>
                <a:spcPct val="100000"/>
              </a:lnSpc>
              <a:spcBef>
                <a:spcPts val="1000"/>
              </a:spcBef>
              <a:spcAft>
                <a:spcPts val="0"/>
              </a:spcAft>
              <a:buNone/>
            </a:pPr>
            <a:r>
              <a:rPr lang="fr-FR" sz="1900" dirty="0">
                <a:solidFill>
                  <a:schemeClr val="lt1"/>
                </a:solidFill>
                <a:latin typeface="Noto Sans"/>
                <a:ea typeface="Noto Sans"/>
                <a:cs typeface="Noto Sans"/>
                <a:sym typeface="Noto Sans"/>
              </a:rPr>
              <a:t>2 - </a:t>
            </a:r>
            <a:r>
              <a:rPr lang="fr-FR" sz="1900" i="0" u="none" strike="noStrike" cap="none" dirty="0">
                <a:solidFill>
                  <a:schemeClr val="lt1"/>
                </a:solidFill>
                <a:latin typeface="Noto Sans"/>
                <a:ea typeface="Noto Sans"/>
                <a:cs typeface="Noto Sans"/>
                <a:sym typeface="Noto Sans"/>
              </a:rPr>
              <a:t>Utiliser la démarche de l’approche-programme</a:t>
            </a:r>
            <a:r>
              <a:rPr lang="fr-FR" sz="1900" dirty="0">
                <a:solidFill>
                  <a:schemeClr val="lt1"/>
                </a:solidFill>
                <a:latin typeface="Noto Sans"/>
                <a:ea typeface="Noto Sans"/>
                <a:cs typeface="Noto Sans"/>
                <a:sym typeface="Noto Sans"/>
              </a:rPr>
              <a:t> ; </a:t>
            </a:r>
            <a:endParaRPr sz="1900" dirty="0">
              <a:latin typeface="Noto Sans"/>
              <a:ea typeface="Noto Sans"/>
              <a:cs typeface="Noto Sans"/>
              <a:sym typeface="Noto Sans"/>
            </a:endParaRPr>
          </a:p>
          <a:p>
            <a:pPr marL="0" marR="0" lvl="0" indent="0" algn="l" rtl="0">
              <a:lnSpc>
                <a:spcPct val="100000"/>
              </a:lnSpc>
              <a:spcBef>
                <a:spcPts val="1000"/>
              </a:spcBef>
              <a:spcAft>
                <a:spcPts val="0"/>
              </a:spcAft>
              <a:buNone/>
            </a:pPr>
            <a:r>
              <a:rPr lang="fr-FR" sz="1900" dirty="0">
                <a:solidFill>
                  <a:schemeClr val="lt1"/>
                </a:solidFill>
                <a:latin typeface="Noto Sans"/>
                <a:ea typeface="Noto Sans"/>
                <a:cs typeface="Noto Sans"/>
                <a:sym typeface="Noto Sans"/>
              </a:rPr>
              <a:t>3 - </a:t>
            </a:r>
            <a:r>
              <a:rPr lang="fr-FR" sz="1900" i="0" u="none" strike="noStrike" cap="none" dirty="0">
                <a:solidFill>
                  <a:schemeClr val="lt1"/>
                </a:solidFill>
                <a:latin typeface="Noto Sans"/>
                <a:ea typeface="Noto Sans"/>
                <a:cs typeface="Noto Sans"/>
                <a:sym typeface="Noto Sans"/>
              </a:rPr>
              <a:t>En tirer des leçons sur la faisabilité et les conditions de succès</a:t>
            </a:r>
            <a:r>
              <a:rPr lang="fr-FR" sz="1900" dirty="0">
                <a:solidFill>
                  <a:schemeClr val="lt1"/>
                </a:solidFill>
                <a:latin typeface="Noto Sans"/>
                <a:ea typeface="Noto Sans"/>
                <a:cs typeface="Noto Sans"/>
                <a:sym typeface="Noto Sans"/>
              </a:rPr>
              <a:t>. </a:t>
            </a:r>
            <a:endParaRPr sz="1900" i="0" u="none" strike="noStrike" cap="none" dirty="0">
              <a:solidFill>
                <a:schemeClr val="lt1"/>
              </a:solidFill>
              <a:latin typeface="Noto Sans"/>
              <a:ea typeface="Noto Sans"/>
              <a:cs typeface="Noto Sans"/>
              <a:sym typeface="Noto Sans"/>
            </a:endParaRPr>
          </a:p>
          <a:p>
            <a:pPr marL="449263" marR="0" lvl="0" indent="0" algn="l" rtl="0">
              <a:lnSpc>
                <a:spcPct val="100000"/>
              </a:lnSpc>
              <a:spcBef>
                <a:spcPts val="1000"/>
              </a:spcBef>
              <a:spcAft>
                <a:spcPts val="0"/>
              </a:spcAft>
              <a:buNone/>
            </a:pPr>
            <a:r>
              <a:rPr lang="fr-FR" sz="1900" i="0" u="none" strike="noStrike" cap="none" dirty="0">
                <a:solidFill>
                  <a:schemeClr val="lt1"/>
                </a:solidFill>
                <a:latin typeface="Noto Sans"/>
                <a:ea typeface="Noto Sans"/>
                <a:cs typeface="Noto Sans"/>
                <a:sym typeface="Noto Sans"/>
              </a:rPr>
              <a:t> </a:t>
            </a:r>
            <a:endParaRPr sz="1900" dirty="0">
              <a:latin typeface="Noto Sans"/>
              <a:ea typeface="Noto Sans"/>
              <a:cs typeface="Noto Sans"/>
              <a:sym typeface="Noto Sans"/>
            </a:endParaRPr>
          </a:p>
        </p:txBody>
      </p:sp>
      <p:sp>
        <p:nvSpPr>
          <p:cNvPr id="5" name="Google Shape;224;p17">
            <a:extLst>
              <a:ext uri="{FF2B5EF4-FFF2-40B4-BE49-F238E27FC236}">
                <a16:creationId xmlns:a16="http://schemas.microsoft.com/office/drawing/2014/main" id="{0A9DE80A-58AF-4186-875A-94EE83BD79EC}"/>
              </a:ext>
            </a:extLst>
          </p:cNvPr>
          <p:cNvSpPr txBox="1"/>
          <p:nvPr/>
        </p:nvSpPr>
        <p:spPr>
          <a:xfrm>
            <a:off x="170925" y="2430513"/>
            <a:ext cx="9578400" cy="1613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1000"/>
              </a:spcBef>
              <a:spcAft>
                <a:spcPts val="0"/>
              </a:spcAft>
              <a:buNone/>
            </a:pPr>
            <a:r>
              <a:rPr lang="fr-FR" sz="2000" u="sng">
                <a:solidFill>
                  <a:schemeClr val="dk1"/>
                </a:solidFill>
                <a:latin typeface="Noto Sans"/>
                <a:ea typeface="Noto Sans"/>
                <a:cs typeface="Noto Sans"/>
                <a:sym typeface="Noto Sans"/>
              </a:rPr>
              <a:t>Description du PF GEII - EER</a:t>
            </a:r>
            <a:r>
              <a:rPr lang="fr-FR" sz="2000" i="0" strike="noStrike" cap="none">
                <a:solidFill>
                  <a:schemeClr val="dk1"/>
                </a:solidFill>
                <a:latin typeface="Noto Sans"/>
                <a:ea typeface="Noto Sans"/>
                <a:cs typeface="Noto Sans"/>
                <a:sym typeface="Noto Sans"/>
              </a:rPr>
              <a:t> :</a:t>
            </a:r>
            <a:endParaRPr sz="2000">
              <a:latin typeface="Noto Sans"/>
              <a:ea typeface="Noto Sans"/>
              <a:cs typeface="Noto Sans"/>
              <a:sym typeface="Noto Sans"/>
            </a:endParaRPr>
          </a:p>
          <a:p>
            <a:pPr marL="139700" marR="0" lvl="0" indent="0" algn="l" rtl="0">
              <a:lnSpc>
                <a:spcPct val="100000"/>
              </a:lnSpc>
              <a:spcBef>
                <a:spcPts val="1000"/>
              </a:spcBef>
              <a:spcAft>
                <a:spcPts val="0"/>
              </a:spcAft>
              <a:buNone/>
            </a:pPr>
            <a:r>
              <a:rPr lang="fr-FR" sz="2000" i="0" u="none" strike="noStrike" cap="none">
                <a:solidFill>
                  <a:schemeClr val="dk1"/>
                </a:solidFill>
                <a:latin typeface="Noto Sans"/>
                <a:ea typeface="Noto Sans"/>
                <a:cs typeface="Noto Sans"/>
                <a:sym typeface="Noto Sans"/>
              </a:rPr>
              <a:t>	- </a:t>
            </a:r>
            <a:r>
              <a:rPr lang="fr-FR" sz="2000">
                <a:solidFill>
                  <a:schemeClr val="dk1"/>
                </a:solidFill>
                <a:latin typeface="Noto Sans"/>
                <a:ea typeface="Noto Sans"/>
                <a:cs typeface="Noto Sans"/>
                <a:sym typeface="Noto Sans"/>
              </a:rPr>
              <a:t>Planifié sur 2 cycles : 2 ans =&gt; DUT + 1 an =&gt; LA</a:t>
            </a:r>
            <a:endParaRPr sz="2000">
              <a:solidFill>
                <a:schemeClr val="dk1"/>
              </a:solidFill>
              <a:latin typeface="Noto Sans"/>
              <a:ea typeface="Noto Sans"/>
              <a:cs typeface="Noto Sans"/>
              <a:sym typeface="Noto Sans"/>
            </a:endParaRPr>
          </a:p>
          <a:p>
            <a:pPr marL="139700" marR="0" lvl="0" indent="0" algn="l" rtl="0">
              <a:lnSpc>
                <a:spcPct val="100000"/>
              </a:lnSpc>
              <a:spcBef>
                <a:spcPts val="1000"/>
              </a:spcBef>
              <a:spcAft>
                <a:spcPts val="0"/>
              </a:spcAft>
              <a:buNone/>
            </a:pPr>
            <a:r>
              <a:rPr lang="fr-FR" sz="2000" i="0" u="none" strike="noStrike" cap="none">
                <a:solidFill>
                  <a:schemeClr val="dk1"/>
                </a:solidFill>
                <a:latin typeface="Noto Sans"/>
                <a:ea typeface="Noto Sans"/>
                <a:cs typeface="Noto Sans"/>
                <a:sym typeface="Noto Sans"/>
              </a:rPr>
              <a:t>	- Maquette date de 2014 donc révision nécessaire</a:t>
            </a:r>
            <a:endParaRPr sz="2000">
              <a:latin typeface="Noto Sans"/>
              <a:ea typeface="Noto Sans"/>
              <a:cs typeface="Noto Sans"/>
              <a:sym typeface="Noto Sans"/>
            </a:endParaRPr>
          </a:p>
          <a:p>
            <a:pPr marL="139700" marR="0" lvl="0" indent="0" algn="l" rtl="0">
              <a:lnSpc>
                <a:spcPct val="100000"/>
              </a:lnSpc>
              <a:spcBef>
                <a:spcPts val="1000"/>
              </a:spcBef>
              <a:spcAft>
                <a:spcPts val="1000"/>
              </a:spcAft>
              <a:buNone/>
            </a:pPr>
            <a:r>
              <a:rPr lang="fr-FR" sz="2000" i="0" u="none" strike="noStrike" cap="none">
                <a:solidFill>
                  <a:schemeClr val="dk1"/>
                </a:solidFill>
                <a:latin typeface="Noto Sans"/>
                <a:ea typeface="Noto Sans"/>
                <a:cs typeface="Noto Sans"/>
                <a:sym typeface="Noto Sans"/>
              </a:rPr>
              <a:t>	- Formation sur 3 ans qui conduit à l’obtention BUT</a:t>
            </a:r>
            <a:endParaRPr sz="2000" b="1">
              <a:solidFill>
                <a:schemeClr val="dk1"/>
              </a:solidFill>
              <a:latin typeface="Noto Sans"/>
              <a:ea typeface="Noto Sans"/>
              <a:cs typeface="Noto Sans"/>
              <a:sym typeface="Noto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6AB2E7"/>
            </a:gs>
            <a:gs pos="100000">
              <a:srgbClr val="10AD2B"/>
            </a:gs>
          </a:gsLst>
          <a:lin ang="13500000" scaled="1"/>
          <a:tileRect/>
        </a:gradFill>
        <a:effectLst/>
      </p:bgPr>
    </p:bg>
    <p:spTree>
      <p:nvGrpSpPr>
        <p:cNvPr id="1" name="Shape 1322"/>
        <p:cNvGrpSpPr/>
        <p:nvPr/>
      </p:nvGrpSpPr>
      <p:grpSpPr>
        <a:xfrm>
          <a:off x="0" y="0"/>
          <a:ext cx="0" cy="0"/>
          <a:chOff x="0" y="0"/>
          <a:chExt cx="0" cy="0"/>
        </a:xfrm>
      </p:grpSpPr>
      <p:sp>
        <p:nvSpPr>
          <p:cNvPr id="1323" name="Google Shape;1323;p48"/>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en" sz="3200" dirty="0">
                <a:latin typeface="Noto Sans Black" panose="020B0502040504020204" pitchFamily="34" charset="0"/>
                <a:ea typeface="Noto Sans Black" panose="020B0502040504020204" pitchFamily="34" charset="0"/>
                <a:cs typeface="Noto Sans Black" panose="020B0502040504020204" pitchFamily="34" charset="0"/>
              </a:rPr>
              <a:t>Cadre </a:t>
            </a:r>
            <a:r>
              <a:rPr lang="fr-FR" sz="3200" dirty="0">
                <a:latin typeface="Noto Sans Black" panose="020B0502040504020204" pitchFamily="34" charset="0"/>
                <a:ea typeface="Noto Sans Black" panose="020B0502040504020204" pitchFamily="34" charset="0"/>
                <a:cs typeface="Noto Sans Black" panose="020B0502040504020204" pitchFamily="34" charset="0"/>
              </a:rPr>
              <a:t>théorique et conceptuel</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ExtraBold" pitchFamily="2" charset="0"/>
                <a:ea typeface="Open Sans ExtraBold" pitchFamily="2" charset="0"/>
                <a:cs typeface="Open Sans ExtraBold" pitchFamily="2" charset="0"/>
              </a:rPr>
              <a:t>3</a:t>
            </a:r>
            <a:endParaRPr>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D3B4F2BE-4549-4717-4A72-8DCE32DF2BC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CD55106-A610-1106-07E5-E1E67535D6A7}"/>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8D1E1D1A-3B01-AA31-FBAB-96FA62199127}"/>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9AFD206A-5189-E117-4EB8-DACA2AEFE96F}"/>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FEB944BB-05A2-8F9B-AF9F-40E8FBFF2A7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F5D5D019-CE4C-30E9-90E0-B092ED33675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26DF7DA-55B8-CA99-158D-AE16B1B382B7}"/>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E442500-B280-D836-556C-6E64AA692A6F}"/>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80C759F5-5307-A1A6-D6A0-107BC384CAC9}"/>
              </a:ext>
            </a:extLst>
          </p:cNvPr>
          <p:cNvSpPr/>
          <p:nvPr/>
        </p:nvSpPr>
        <p:spPr>
          <a:xfrm rot="-900712">
            <a:off x="3423795" y="492886"/>
            <a:ext cx="2243464" cy="2243464"/>
          </a:xfrm>
          <a:prstGeom prst="donut">
            <a:avLst>
              <a:gd name="adj" fmla="val 12381"/>
            </a:avLst>
          </a:prstGeom>
          <a:gradFill>
            <a:gsLst>
              <a:gs pos="0">
                <a:srgbClr val="6AB2E7"/>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 name="Groupe 6">
            <a:extLst>
              <a:ext uri="{FF2B5EF4-FFF2-40B4-BE49-F238E27FC236}">
                <a16:creationId xmlns:a16="http://schemas.microsoft.com/office/drawing/2014/main" id="{9C63D806-16FB-432D-BA66-CC6E04F6799D}"/>
              </a:ext>
            </a:extLst>
          </p:cNvPr>
          <p:cNvGrpSpPr/>
          <p:nvPr/>
        </p:nvGrpSpPr>
        <p:grpSpPr>
          <a:xfrm>
            <a:off x="6319157" y="1730"/>
            <a:ext cx="2821309" cy="724892"/>
            <a:chOff x="5618136" y="86968"/>
            <a:chExt cx="3437091" cy="968868"/>
          </a:xfrm>
        </p:grpSpPr>
        <p:sp>
          <p:nvSpPr>
            <p:cNvPr id="8" name="Rectangle 7">
              <a:extLst>
                <a:ext uri="{FF2B5EF4-FFF2-40B4-BE49-F238E27FC236}">
                  <a16:creationId xmlns:a16="http://schemas.microsoft.com/office/drawing/2014/main" id="{B2E2761B-B33C-4D16-7951-C764962530F6}"/>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747E4A82-046B-D76D-AC61-12B63F63DF7E}"/>
                </a:ext>
              </a:extLst>
            </p:cNvPr>
            <p:cNvGrpSpPr/>
            <p:nvPr/>
          </p:nvGrpSpPr>
          <p:grpSpPr>
            <a:xfrm>
              <a:off x="5680732" y="110215"/>
              <a:ext cx="3335750" cy="916593"/>
              <a:chOff x="5680732" y="110215"/>
              <a:chExt cx="3335750" cy="916593"/>
            </a:xfrm>
            <a:solidFill>
              <a:schemeClr val="tx1"/>
            </a:solidFill>
          </p:grpSpPr>
          <p:pic>
            <p:nvPicPr>
              <p:cNvPr id="16" name="Picture 5">
                <a:extLst>
                  <a:ext uri="{FF2B5EF4-FFF2-40B4-BE49-F238E27FC236}">
                    <a16:creationId xmlns:a16="http://schemas.microsoft.com/office/drawing/2014/main" id="{79DACEAB-F613-AD84-375C-79D75E3E92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EE6D2FEC-47C3-557A-C691-C3525AE26ED2}"/>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993BA839-AA18-40BC-287A-E54435B7BC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591715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165"/>
        <p:cNvGrpSpPr/>
        <p:nvPr/>
      </p:nvGrpSpPr>
      <p:grpSpPr>
        <a:xfrm>
          <a:off x="0" y="0"/>
          <a:ext cx="0" cy="0"/>
          <a:chOff x="0" y="0"/>
          <a:chExt cx="0" cy="0"/>
        </a:xfrm>
      </p:grpSpPr>
      <p:grpSp>
        <p:nvGrpSpPr>
          <p:cNvPr id="31" name="Groupe 30">
            <a:extLst>
              <a:ext uri="{FF2B5EF4-FFF2-40B4-BE49-F238E27FC236}">
                <a16:creationId xmlns:a16="http://schemas.microsoft.com/office/drawing/2014/main" id="{3905440F-29E4-5CBD-942F-580A699A8456}"/>
              </a:ext>
            </a:extLst>
          </p:cNvPr>
          <p:cNvGrpSpPr/>
          <p:nvPr/>
        </p:nvGrpSpPr>
        <p:grpSpPr>
          <a:xfrm>
            <a:off x="5903275" y="1346750"/>
            <a:ext cx="2378400" cy="2238900"/>
            <a:chOff x="5903275" y="1346750"/>
            <a:chExt cx="2378400" cy="2238900"/>
          </a:xfrm>
        </p:grpSpPr>
        <p:sp>
          <p:nvSpPr>
            <p:cNvPr id="21" name="Google Shape;267;p19">
              <a:extLst>
                <a:ext uri="{FF2B5EF4-FFF2-40B4-BE49-F238E27FC236}">
                  <a16:creationId xmlns:a16="http://schemas.microsoft.com/office/drawing/2014/main" id="{7538CB84-D949-DDA0-9D91-5F25BF4F6AC3}"/>
                </a:ext>
              </a:extLst>
            </p:cNvPr>
            <p:cNvSpPr/>
            <p:nvPr/>
          </p:nvSpPr>
          <p:spPr>
            <a:xfrm rot="10800000" flipH="1">
              <a:off x="5903275" y="1346750"/>
              <a:ext cx="2378400" cy="2238900"/>
            </a:xfrm>
            <a:prstGeom prst="blockArc">
              <a:avLst>
                <a:gd name="adj1" fmla="val 9707352"/>
                <a:gd name="adj2" fmla="val 2481840"/>
                <a:gd name="adj3" fmla="val 6206"/>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sp>
          <p:nvSpPr>
            <p:cNvPr id="30" name="Google Shape;292;p19">
              <a:extLst>
                <a:ext uri="{FF2B5EF4-FFF2-40B4-BE49-F238E27FC236}">
                  <a16:creationId xmlns:a16="http://schemas.microsoft.com/office/drawing/2014/main" id="{CFCDE069-52A7-1F28-6756-F7E718611005}"/>
                </a:ext>
              </a:extLst>
            </p:cNvPr>
            <p:cNvSpPr/>
            <p:nvPr/>
          </p:nvSpPr>
          <p:spPr>
            <a:xfrm rot="-4349543">
              <a:off x="5918534" y="1976772"/>
              <a:ext cx="240333" cy="263490"/>
            </a:xfrm>
            <a:prstGeom prst="rightArrow">
              <a:avLst>
                <a:gd name="adj1" fmla="val 50000"/>
                <a:gd name="adj2" fmla="val 48071"/>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naheim"/>
                <a:ea typeface="Anaheim"/>
                <a:cs typeface="Anaheim"/>
                <a:sym typeface="Anaheim"/>
              </a:endParaRPr>
            </a:p>
          </p:txBody>
        </p:sp>
      </p:grpSp>
      <p:sp>
        <p:nvSpPr>
          <p:cNvPr id="4" name="Google Shape;1283;p43">
            <a:extLst>
              <a:ext uri="{FF2B5EF4-FFF2-40B4-BE49-F238E27FC236}">
                <a16:creationId xmlns:a16="http://schemas.microsoft.com/office/drawing/2014/main" id="{72D739B4-D528-B4A3-E418-048BAFC547C4}"/>
              </a:ext>
            </a:extLst>
          </p:cNvPr>
          <p:cNvSpPr txBox="1">
            <a:spLocks/>
          </p:cNvSpPr>
          <p:nvPr/>
        </p:nvSpPr>
        <p:spPr>
          <a:xfrm>
            <a:off x="0" y="-138817"/>
            <a:ext cx="9578329" cy="128370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000" dirty="0">
                <a:solidFill>
                  <a:schemeClr val="bg1"/>
                </a:solidFill>
                <a:latin typeface="Noto Sans Light"/>
                <a:ea typeface="Noto Sans Light"/>
                <a:cs typeface="Noto Sans Light"/>
              </a:rPr>
              <a:t>Etude repose sur la recherche-action :</a:t>
            </a:r>
          </a:p>
          <a:p>
            <a:pPr marL="139700">
              <a:buClr>
                <a:schemeClr val="dk1"/>
              </a:buClr>
              <a:buSzPts val="1400"/>
            </a:pPr>
            <a:r>
              <a:rPr lang="fr-FR" sz="2000" dirty="0">
                <a:solidFill>
                  <a:schemeClr val="bg1"/>
                </a:solidFill>
                <a:latin typeface="Noto Sans Light"/>
                <a:ea typeface="Noto Sans Light"/>
                <a:cs typeface="Noto Sans Light"/>
              </a:rPr>
              <a:t>					</a:t>
            </a: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14" name="Rectangle 13">
            <a:extLst>
              <a:ext uri="{FF2B5EF4-FFF2-40B4-BE49-F238E27FC236}">
                <a16:creationId xmlns:a16="http://schemas.microsoft.com/office/drawing/2014/main" id="{B4D8C22E-8972-135B-F01F-603040CA5A4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7" name="Groupe 6">
            <a:extLst>
              <a:ext uri="{FF2B5EF4-FFF2-40B4-BE49-F238E27FC236}">
                <a16:creationId xmlns:a16="http://schemas.microsoft.com/office/drawing/2014/main" id="{DDF38A59-CD82-A2AD-E917-E900B3015745}"/>
              </a:ext>
            </a:extLst>
          </p:cNvPr>
          <p:cNvGrpSpPr/>
          <p:nvPr/>
        </p:nvGrpSpPr>
        <p:grpSpPr>
          <a:xfrm>
            <a:off x="586853" y="4436885"/>
            <a:ext cx="8045257" cy="727320"/>
            <a:chOff x="586853" y="4436885"/>
            <a:chExt cx="8045257" cy="727320"/>
          </a:xfrm>
        </p:grpSpPr>
        <p:grpSp>
          <p:nvGrpSpPr>
            <p:cNvPr id="8" name="Groupe 7">
              <a:extLst>
                <a:ext uri="{FF2B5EF4-FFF2-40B4-BE49-F238E27FC236}">
                  <a16:creationId xmlns:a16="http://schemas.microsoft.com/office/drawing/2014/main" id="{9A8CC491-94E5-53E9-CD50-986A4C93AFBC}"/>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24C52451-7BC7-5FFA-9280-1D0ED491D2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B24B1866-C420-4D68-9D2E-94764F1EFA5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04DB419C-D5AC-101C-E98D-D7061DB9003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CF40AAB-1FDC-93ED-DCFE-7EC44EC23C3C}"/>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F661759D-013E-CBCB-1A9C-D725B6E74DA9}"/>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5" name="Groupe 4">
            <a:extLst>
              <a:ext uri="{FF2B5EF4-FFF2-40B4-BE49-F238E27FC236}">
                <a16:creationId xmlns:a16="http://schemas.microsoft.com/office/drawing/2014/main" id="{22C7439B-CCB4-4F51-482C-02C29C69998E}"/>
              </a:ext>
            </a:extLst>
          </p:cNvPr>
          <p:cNvGrpSpPr/>
          <p:nvPr/>
        </p:nvGrpSpPr>
        <p:grpSpPr>
          <a:xfrm>
            <a:off x="6319157" y="1730"/>
            <a:ext cx="2821309" cy="724892"/>
            <a:chOff x="5618136" y="86968"/>
            <a:chExt cx="3437091" cy="968868"/>
          </a:xfrm>
        </p:grpSpPr>
        <p:sp>
          <p:nvSpPr>
            <p:cNvPr id="6" name="Rectangle 5">
              <a:extLst>
                <a:ext uri="{FF2B5EF4-FFF2-40B4-BE49-F238E27FC236}">
                  <a16:creationId xmlns:a16="http://schemas.microsoft.com/office/drawing/2014/main" id="{D5773E46-D419-B7A7-970F-7D22C5AADE36}"/>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8B9CC571-2396-6E1F-ADF2-F404A6D4A480}"/>
                </a:ext>
              </a:extLst>
            </p:cNvPr>
            <p:cNvGrpSpPr/>
            <p:nvPr/>
          </p:nvGrpSpPr>
          <p:grpSpPr>
            <a:xfrm>
              <a:off x="5680732" y="110215"/>
              <a:ext cx="3335750" cy="916593"/>
              <a:chOff x="5680732" y="110215"/>
              <a:chExt cx="3335750" cy="916593"/>
            </a:xfrm>
            <a:solidFill>
              <a:schemeClr val="tx1"/>
            </a:solidFill>
          </p:grpSpPr>
          <p:pic>
            <p:nvPicPr>
              <p:cNvPr id="16" name="Picture 5">
                <a:extLst>
                  <a:ext uri="{FF2B5EF4-FFF2-40B4-BE49-F238E27FC236}">
                    <a16:creationId xmlns:a16="http://schemas.microsoft.com/office/drawing/2014/main" id="{BFC4D54D-A89F-7D41-1E8F-99AA7769FE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00D566D4-B1C1-1E2E-0331-6833F8ED4A53}"/>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22922D60-E49E-F77F-8589-710F62B4555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
        <p:nvSpPr>
          <p:cNvPr id="22" name="Google Shape;277;p19">
            <a:extLst>
              <a:ext uri="{FF2B5EF4-FFF2-40B4-BE49-F238E27FC236}">
                <a16:creationId xmlns:a16="http://schemas.microsoft.com/office/drawing/2014/main" id="{C65C1A84-7F25-76C9-F8D8-99AB9BC39EC9}"/>
              </a:ext>
            </a:extLst>
          </p:cNvPr>
          <p:cNvSpPr/>
          <p:nvPr/>
        </p:nvSpPr>
        <p:spPr>
          <a:xfrm>
            <a:off x="6057095" y="1178288"/>
            <a:ext cx="1923000" cy="877500"/>
          </a:xfrm>
          <a:prstGeom prst="roundRect">
            <a:avLst>
              <a:gd name="adj" fmla="val 16667"/>
            </a:avLst>
          </a:prstGeom>
          <a:solidFill>
            <a:srgbClr val="F6B2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Mise en oeuvre</a:t>
            </a:r>
            <a:endParaRPr sz="1700" b="1">
              <a:latin typeface="Noto Sans"/>
              <a:ea typeface="Noto Sans"/>
              <a:cs typeface="Noto Sans"/>
              <a:sym typeface="Noto Sans"/>
            </a:endParaRPr>
          </a:p>
        </p:txBody>
      </p:sp>
      <p:sp>
        <p:nvSpPr>
          <p:cNvPr id="23" name="Google Shape;285;p19">
            <a:extLst>
              <a:ext uri="{FF2B5EF4-FFF2-40B4-BE49-F238E27FC236}">
                <a16:creationId xmlns:a16="http://schemas.microsoft.com/office/drawing/2014/main" id="{06291BF6-A624-0F25-84C8-96C604C34E7F}"/>
              </a:ext>
            </a:extLst>
          </p:cNvPr>
          <p:cNvSpPr/>
          <p:nvPr/>
        </p:nvSpPr>
        <p:spPr>
          <a:xfrm>
            <a:off x="174458" y="1178288"/>
            <a:ext cx="1923000" cy="877500"/>
          </a:xfrm>
          <a:prstGeom prst="roundRect">
            <a:avLst>
              <a:gd name="adj" fmla="val 16667"/>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Diagnostic</a:t>
            </a:r>
            <a:endParaRPr sz="1700" b="1">
              <a:latin typeface="Noto Sans"/>
              <a:ea typeface="Noto Sans"/>
              <a:cs typeface="Noto Sans"/>
              <a:sym typeface="Noto Sans"/>
            </a:endParaRPr>
          </a:p>
        </p:txBody>
      </p:sp>
      <p:sp>
        <p:nvSpPr>
          <p:cNvPr id="24" name="Google Shape;286;p19">
            <a:extLst>
              <a:ext uri="{FF2B5EF4-FFF2-40B4-BE49-F238E27FC236}">
                <a16:creationId xmlns:a16="http://schemas.microsoft.com/office/drawing/2014/main" id="{01AB0ED1-9205-85E8-6872-54E2ACDB9314}"/>
              </a:ext>
            </a:extLst>
          </p:cNvPr>
          <p:cNvSpPr/>
          <p:nvPr/>
        </p:nvSpPr>
        <p:spPr>
          <a:xfrm>
            <a:off x="2652603" y="1178288"/>
            <a:ext cx="1923000" cy="877500"/>
          </a:xfrm>
          <a:prstGeom prst="roundRect">
            <a:avLst>
              <a:gd name="adj" fmla="val 16667"/>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Planification</a:t>
            </a:r>
            <a:endParaRPr sz="1700" b="1">
              <a:latin typeface="Noto Sans"/>
              <a:ea typeface="Noto Sans"/>
              <a:cs typeface="Noto Sans"/>
              <a:sym typeface="Noto Sans"/>
            </a:endParaRPr>
          </a:p>
        </p:txBody>
      </p:sp>
      <p:sp>
        <p:nvSpPr>
          <p:cNvPr id="25" name="Google Shape;287;p19">
            <a:extLst>
              <a:ext uri="{FF2B5EF4-FFF2-40B4-BE49-F238E27FC236}">
                <a16:creationId xmlns:a16="http://schemas.microsoft.com/office/drawing/2014/main" id="{F68FD245-E655-47FC-443D-892106E05970}"/>
              </a:ext>
            </a:extLst>
          </p:cNvPr>
          <p:cNvSpPr/>
          <p:nvPr/>
        </p:nvSpPr>
        <p:spPr>
          <a:xfrm rot="7972467">
            <a:off x="3645292" y="1970302"/>
            <a:ext cx="606266" cy="1925985"/>
          </a:xfrm>
          <a:prstGeom prst="curvedLeftArrow">
            <a:avLst>
              <a:gd name="adj1" fmla="val 25000"/>
              <a:gd name="adj2" fmla="val 50000"/>
              <a:gd name="adj3" fmla="val 25000"/>
            </a:avLst>
          </a:prstGeom>
          <a:solidFill>
            <a:srgbClr val="C00000"/>
          </a:solidFill>
          <a:ln w="9525" cap="flat" cmpd="sng">
            <a:solidFill>
              <a:srgbClr val="C00000"/>
            </a:solidFill>
            <a:prstDash val="solid"/>
            <a:round/>
            <a:headEnd type="none" w="sm" len="sm"/>
            <a:tailEnd type="none" w="sm" len="sm"/>
          </a:ln>
        </p:spPr>
        <p:txBody>
          <a:bodyPr spcFirstLastPara="1" wrap="square" lIns="98925" tIns="49450" rIns="98925" bIns="49450" anchor="ctr" anchorCtr="0">
            <a:noAutofit/>
          </a:bodyPr>
          <a:lstStyle/>
          <a:p>
            <a:pPr marL="0" marR="0" lvl="0" indent="0" algn="ctr" rtl="0">
              <a:lnSpc>
                <a:spcPct val="100000"/>
              </a:lnSpc>
              <a:spcBef>
                <a:spcPts val="0"/>
              </a:spcBef>
              <a:spcAft>
                <a:spcPts val="0"/>
              </a:spcAft>
              <a:buNone/>
            </a:pPr>
            <a:endParaRPr sz="1514" b="0" i="0" u="none" strike="noStrike" cap="none">
              <a:solidFill>
                <a:schemeClr val="dk1"/>
              </a:solidFill>
              <a:latin typeface="Arial"/>
              <a:ea typeface="Arial"/>
              <a:cs typeface="Arial"/>
              <a:sym typeface="Arial"/>
            </a:endParaRPr>
          </a:p>
        </p:txBody>
      </p:sp>
      <p:sp>
        <p:nvSpPr>
          <p:cNvPr id="26" name="Google Shape;288;p19">
            <a:extLst>
              <a:ext uri="{FF2B5EF4-FFF2-40B4-BE49-F238E27FC236}">
                <a16:creationId xmlns:a16="http://schemas.microsoft.com/office/drawing/2014/main" id="{8053AF76-A906-0D96-6143-3C8C544A1DCF}"/>
              </a:ext>
            </a:extLst>
          </p:cNvPr>
          <p:cNvSpPr/>
          <p:nvPr/>
        </p:nvSpPr>
        <p:spPr>
          <a:xfrm>
            <a:off x="4652200" y="1434050"/>
            <a:ext cx="1335300" cy="366000"/>
          </a:xfrm>
          <a:prstGeom prst="rightArrow">
            <a:avLst>
              <a:gd name="adj1" fmla="val 50000"/>
              <a:gd name="adj2" fmla="val 50000"/>
            </a:avLst>
          </a:prstGeom>
          <a:solidFill>
            <a:srgbClr val="C00000"/>
          </a:solidFill>
          <a:ln w="9525" cap="flat" cmpd="sng">
            <a:solidFill>
              <a:srgbClr val="C00000"/>
            </a:solidFill>
            <a:prstDash val="solid"/>
            <a:round/>
            <a:headEnd type="none" w="sm" len="sm"/>
            <a:tailEnd type="none" w="sm" len="sm"/>
          </a:ln>
        </p:spPr>
        <p:txBody>
          <a:bodyPr spcFirstLastPara="1" wrap="square" lIns="98925" tIns="49450" rIns="98925" bIns="49450" anchor="ctr" anchorCtr="0">
            <a:noAutofit/>
          </a:bodyPr>
          <a:lstStyle/>
          <a:p>
            <a:pPr marL="0" marR="0" lvl="0" indent="0" algn="ctr" rtl="0">
              <a:lnSpc>
                <a:spcPct val="100000"/>
              </a:lnSpc>
              <a:spcBef>
                <a:spcPts val="0"/>
              </a:spcBef>
              <a:spcAft>
                <a:spcPts val="0"/>
              </a:spcAft>
              <a:buNone/>
            </a:pPr>
            <a:endParaRPr sz="1514" b="0" i="0" u="none" strike="noStrike" cap="none">
              <a:solidFill>
                <a:schemeClr val="lt1"/>
              </a:solidFill>
              <a:latin typeface="Arial"/>
              <a:ea typeface="Arial"/>
              <a:cs typeface="Arial"/>
              <a:sym typeface="Arial"/>
            </a:endParaRPr>
          </a:p>
        </p:txBody>
      </p:sp>
      <p:sp>
        <p:nvSpPr>
          <p:cNvPr id="27" name="Google Shape;289;p19">
            <a:extLst>
              <a:ext uri="{FF2B5EF4-FFF2-40B4-BE49-F238E27FC236}">
                <a16:creationId xmlns:a16="http://schemas.microsoft.com/office/drawing/2014/main" id="{CFD06A28-B4CD-5988-BB77-D988B757AE53}"/>
              </a:ext>
            </a:extLst>
          </p:cNvPr>
          <p:cNvSpPr/>
          <p:nvPr/>
        </p:nvSpPr>
        <p:spPr>
          <a:xfrm>
            <a:off x="2185475" y="1434050"/>
            <a:ext cx="409200" cy="366000"/>
          </a:xfrm>
          <a:prstGeom prst="rightArrow">
            <a:avLst>
              <a:gd name="adj1" fmla="val 50000"/>
              <a:gd name="adj2" fmla="val 50000"/>
            </a:avLst>
          </a:prstGeom>
          <a:solidFill>
            <a:srgbClr val="C00000"/>
          </a:solidFill>
          <a:ln w="9525" cap="flat" cmpd="sng">
            <a:solidFill>
              <a:srgbClr val="C00000"/>
            </a:solidFill>
            <a:prstDash val="solid"/>
            <a:round/>
            <a:headEnd type="none" w="sm" len="sm"/>
            <a:tailEnd type="none" w="sm" len="sm"/>
          </a:ln>
        </p:spPr>
        <p:txBody>
          <a:bodyPr spcFirstLastPara="1" wrap="square" lIns="98925" tIns="49450" rIns="98925" bIns="49450" anchor="ctr" anchorCtr="0">
            <a:noAutofit/>
          </a:bodyPr>
          <a:lstStyle/>
          <a:p>
            <a:pPr marL="0" marR="0" lvl="0" indent="0" algn="ctr" rtl="0">
              <a:lnSpc>
                <a:spcPct val="100000"/>
              </a:lnSpc>
              <a:spcBef>
                <a:spcPts val="0"/>
              </a:spcBef>
              <a:spcAft>
                <a:spcPts val="0"/>
              </a:spcAft>
              <a:buNone/>
            </a:pPr>
            <a:endParaRPr sz="1514" b="0" i="0" u="none" strike="noStrike" cap="none">
              <a:solidFill>
                <a:schemeClr val="lt1"/>
              </a:solidFill>
              <a:latin typeface="Arial"/>
              <a:ea typeface="Arial"/>
              <a:cs typeface="Arial"/>
              <a:sym typeface="Arial"/>
            </a:endParaRPr>
          </a:p>
        </p:txBody>
      </p:sp>
      <p:sp>
        <p:nvSpPr>
          <p:cNvPr id="28" name="Google Shape;290;p19">
            <a:extLst>
              <a:ext uri="{FF2B5EF4-FFF2-40B4-BE49-F238E27FC236}">
                <a16:creationId xmlns:a16="http://schemas.microsoft.com/office/drawing/2014/main" id="{7150A064-D62D-BEDE-0D55-687B67E4BCA5}"/>
              </a:ext>
            </a:extLst>
          </p:cNvPr>
          <p:cNvSpPr/>
          <p:nvPr/>
        </p:nvSpPr>
        <p:spPr>
          <a:xfrm>
            <a:off x="7078550" y="3048062"/>
            <a:ext cx="1923000" cy="877500"/>
          </a:xfrm>
          <a:prstGeom prst="roundRect">
            <a:avLst>
              <a:gd name="adj" fmla="val 16667"/>
            </a:avLst>
          </a:prstGeom>
          <a:solidFill>
            <a:srgbClr val="E6913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Observation /  Analyse /</a:t>
            </a:r>
            <a:endParaRPr sz="1700" b="1">
              <a:latin typeface="Noto Sans"/>
              <a:ea typeface="Noto Sans"/>
              <a:cs typeface="Noto Sans"/>
              <a:sym typeface="Noto Sans"/>
            </a:endParaRPr>
          </a:p>
          <a:p>
            <a:pPr marL="0" lvl="0" indent="0" algn="ctr" rtl="0">
              <a:spcBef>
                <a:spcPts val="0"/>
              </a:spcBef>
              <a:spcAft>
                <a:spcPts val="0"/>
              </a:spcAft>
              <a:buNone/>
            </a:pPr>
            <a:r>
              <a:rPr lang="fr-FR" sz="1700" b="1">
                <a:latin typeface="Noto Sans"/>
                <a:ea typeface="Noto Sans"/>
                <a:cs typeface="Noto Sans"/>
                <a:sym typeface="Noto Sans"/>
              </a:rPr>
              <a:t>Evaluation</a:t>
            </a:r>
            <a:endParaRPr sz="1700" b="1">
              <a:latin typeface="Noto Sans"/>
              <a:ea typeface="Noto Sans"/>
              <a:cs typeface="Noto Sans"/>
              <a:sym typeface="Noto Sans"/>
            </a:endParaRPr>
          </a:p>
        </p:txBody>
      </p:sp>
      <p:sp>
        <p:nvSpPr>
          <p:cNvPr id="29" name="Google Shape;291;p19">
            <a:extLst>
              <a:ext uri="{FF2B5EF4-FFF2-40B4-BE49-F238E27FC236}">
                <a16:creationId xmlns:a16="http://schemas.microsoft.com/office/drawing/2014/main" id="{738E36A4-0876-FCA0-58BE-E1D975625777}"/>
              </a:ext>
            </a:extLst>
          </p:cNvPr>
          <p:cNvSpPr/>
          <p:nvPr/>
        </p:nvSpPr>
        <p:spPr>
          <a:xfrm>
            <a:off x="4920900" y="3048049"/>
            <a:ext cx="1923000" cy="877500"/>
          </a:xfrm>
          <a:prstGeom prst="roundRect">
            <a:avLst>
              <a:gd name="adj" fmla="val 16667"/>
            </a:avLst>
          </a:prstGeom>
          <a:solidFill>
            <a:srgbClr val="B45F0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Ajustement / Amélioration</a:t>
            </a:r>
            <a:endParaRPr sz="1700" b="1">
              <a:latin typeface="Noto Sans"/>
              <a:ea typeface="Noto Sans"/>
              <a:cs typeface="Noto Sans"/>
              <a:sym typeface="Noto Sans"/>
            </a:endParaRPr>
          </a:p>
        </p:txBody>
      </p:sp>
    </p:spTree>
    <p:extLst>
      <p:ext uri="{BB962C8B-B14F-4D97-AF65-F5344CB8AC3E}">
        <p14:creationId xmlns:p14="http://schemas.microsoft.com/office/powerpoint/2010/main" val="106579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p:cNvGrpSpPr/>
        <p:nvPr/>
      </p:nvGrpSpPr>
      <p:grpSpPr>
        <a:xfrm>
          <a:off x="0" y="0"/>
          <a:ext cx="0" cy="0"/>
          <a:chOff x="0" y="0"/>
          <a:chExt cx="0" cy="0"/>
        </a:xfrm>
      </p:grpSpPr>
      <p:sp>
        <p:nvSpPr>
          <p:cNvPr id="13" name="Google Shape;1208;p36">
            <a:extLst>
              <a:ext uri="{FF2B5EF4-FFF2-40B4-BE49-F238E27FC236}">
                <a16:creationId xmlns:a16="http://schemas.microsoft.com/office/drawing/2014/main" id="{ECE8204F-A3F9-B72E-7AB9-66854666C503}"/>
              </a:ext>
            </a:extLst>
          </p:cNvPr>
          <p:cNvSpPr txBox="1">
            <a:spLocks noGrp="1"/>
          </p:cNvSpPr>
          <p:nvPr>
            <p:ph type="title"/>
          </p:nvPr>
        </p:nvSpPr>
        <p:spPr>
          <a:xfrm>
            <a:off x="2716893" y="1748178"/>
            <a:ext cx="6520580" cy="1525800"/>
          </a:xfrm>
          <a:prstGeom prst="rect">
            <a:avLst/>
          </a:prstGeom>
        </p:spPr>
        <p:txBody>
          <a:bodyPr spcFirstLastPara="1" wrap="square" lIns="91425" tIns="91425" rIns="91425" bIns="91425" anchor="ctr" anchorCtr="0">
            <a:noAutofit/>
          </a:bodyPr>
          <a:lstStyle/>
          <a:p>
            <a:pPr lvl="0" algn="l"/>
            <a:r>
              <a:rPr lang="fr-FR" sz="5000" dirty="0">
                <a:latin typeface="Open Sans ExtraBold" pitchFamily="2" charset="0"/>
                <a:ea typeface="Open Sans ExtraBold" pitchFamily="2" charset="0"/>
                <a:cs typeface="Open Sans ExtraBold" pitchFamily="2" charset="0"/>
              </a:rPr>
              <a:t>Méthodologie</a:t>
            </a:r>
            <a:endParaRPr sz="5000" dirty="0">
              <a:latin typeface="Open Sans ExtraBold" pitchFamily="2" charset="0"/>
              <a:ea typeface="Open Sans ExtraBold" pitchFamily="2" charset="0"/>
              <a:cs typeface="Open Sans ExtraBold" pitchFamily="2" charset="0"/>
            </a:endParaRPr>
          </a:p>
        </p:txBody>
      </p:sp>
      <p:sp>
        <p:nvSpPr>
          <p:cNvPr id="14" name="Google Shape;1209;p36">
            <a:extLst>
              <a:ext uri="{FF2B5EF4-FFF2-40B4-BE49-F238E27FC236}">
                <a16:creationId xmlns:a16="http://schemas.microsoft.com/office/drawing/2014/main" id="{721DF72C-DEB2-CEC5-5D1D-167CDCEB912E}"/>
              </a:ext>
            </a:extLst>
          </p:cNvPr>
          <p:cNvSpPr txBox="1">
            <a:spLocks/>
          </p:cNvSpPr>
          <p:nvPr/>
        </p:nvSpPr>
        <p:spPr>
          <a:xfrm>
            <a:off x="631596" y="1856178"/>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4</a:t>
            </a:r>
          </a:p>
        </p:txBody>
      </p:sp>
      <p:sp>
        <p:nvSpPr>
          <p:cNvPr id="15" name="Google Shape;1211;p36">
            <a:extLst>
              <a:ext uri="{FF2B5EF4-FFF2-40B4-BE49-F238E27FC236}">
                <a16:creationId xmlns:a16="http://schemas.microsoft.com/office/drawing/2014/main" id="{FE6F2C0A-C802-656D-765A-B0AEBAE6DF8B}"/>
              </a:ext>
            </a:extLst>
          </p:cNvPr>
          <p:cNvSpPr/>
          <p:nvPr/>
        </p:nvSpPr>
        <p:spPr>
          <a:xfrm rot="-900712">
            <a:off x="363684" y="1450018"/>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roupe 16">
            <a:extLst>
              <a:ext uri="{FF2B5EF4-FFF2-40B4-BE49-F238E27FC236}">
                <a16:creationId xmlns:a16="http://schemas.microsoft.com/office/drawing/2014/main" id="{695A8D58-64B2-6ECD-9AE0-D349B1C06D51}"/>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AA45B7CC-BDD7-5B67-56E1-8FABE3C9CB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844E43D4-B3A9-4B54-6944-A993D1774DF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E716DF86-5DF3-0DCF-9055-E26D176A4528}"/>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E2B2D916-AD9A-B9DC-7730-24E078423B7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4867EEAB-9459-54F8-C653-4B757BEF154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8" name="Image 7" descr="Une image contenant Graphique, graphisme, Police, Caractère coloré&#10;&#10;Description générée automatiquement">
                <a:extLst>
                  <a:ext uri="{FF2B5EF4-FFF2-40B4-BE49-F238E27FC236}">
                    <a16:creationId xmlns:a16="http://schemas.microsoft.com/office/drawing/2014/main" id="{BEFF5BED-BE7D-C1BA-7DC1-F3A8F3E4AAA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0" name="Image 9" descr="Une image contenant Graphique, graphisme, capture d’écran, Caractère coloré&#10;&#10;Le contenu généré par l’IA peut être incorrect.">
                <a:extLst>
                  <a:ext uri="{FF2B5EF4-FFF2-40B4-BE49-F238E27FC236}">
                    <a16:creationId xmlns:a16="http://schemas.microsoft.com/office/drawing/2014/main" id="{5C51564C-ABBA-C112-F061-8547E199A12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73ED131A-CC47-1305-3117-048A8989B70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B6C15C8E-8F1B-CAC0-7092-81A71719EE0F}"/>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2" name="Groupe 11">
            <a:extLst>
              <a:ext uri="{FF2B5EF4-FFF2-40B4-BE49-F238E27FC236}">
                <a16:creationId xmlns:a16="http://schemas.microsoft.com/office/drawing/2014/main" id="{4AEAB28F-66CC-C403-727B-A7B86EAC01D0}"/>
              </a:ext>
            </a:extLst>
          </p:cNvPr>
          <p:cNvGrpSpPr/>
          <p:nvPr/>
        </p:nvGrpSpPr>
        <p:grpSpPr>
          <a:xfrm>
            <a:off x="6319157" y="1730"/>
            <a:ext cx="2821309" cy="724892"/>
            <a:chOff x="5618136" y="86968"/>
            <a:chExt cx="3437091" cy="968868"/>
          </a:xfrm>
        </p:grpSpPr>
        <p:sp>
          <p:nvSpPr>
            <p:cNvPr id="18" name="Rectangle 17">
              <a:extLst>
                <a:ext uri="{FF2B5EF4-FFF2-40B4-BE49-F238E27FC236}">
                  <a16:creationId xmlns:a16="http://schemas.microsoft.com/office/drawing/2014/main" id="{1BFD0F56-77B3-1723-FE65-85D4413CD801}"/>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e 18">
              <a:extLst>
                <a:ext uri="{FF2B5EF4-FFF2-40B4-BE49-F238E27FC236}">
                  <a16:creationId xmlns:a16="http://schemas.microsoft.com/office/drawing/2014/main" id="{AED3F8CA-0E95-EEBC-B3C5-CDF5AA0CFEB9}"/>
                </a:ext>
              </a:extLst>
            </p:cNvPr>
            <p:cNvGrpSpPr/>
            <p:nvPr/>
          </p:nvGrpSpPr>
          <p:grpSpPr>
            <a:xfrm>
              <a:off x="5680732" y="110215"/>
              <a:ext cx="3335750" cy="916593"/>
              <a:chOff x="5680732" y="110215"/>
              <a:chExt cx="3335750" cy="916593"/>
            </a:xfrm>
            <a:solidFill>
              <a:schemeClr val="tx1"/>
            </a:solidFill>
          </p:grpSpPr>
          <p:pic>
            <p:nvPicPr>
              <p:cNvPr id="20" name="Picture 5">
                <a:extLst>
                  <a:ext uri="{FF2B5EF4-FFF2-40B4-BE49-F238E27FC236}">
                    <a16:creationId xmlns:a16="http://schemas.microsoft.com/office/drawing/2014/main" id="{AB865DC2-2F80-2045-5041-B5EB528C816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21" name="Image 20">
                <a:extLst>
                  <a:ext uri="{FF2B5EF4-FFF2-40B4-BE49-F238E27FC236}">
                    <a16:creationId xmlns:a16="http://schemas.microsoft.com/office/drawing/2014/main" id="{9A45BF01-09AD-B099-2E9E-CEEE468DB739}"/>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22" name="Picture 2" descr="Logo MENSUR">
                <a:extLst>
                  <a:ext uri="{FF2B5EF4-FFF2-40B4-BE49-F238E27FC236}">
                    <a16:creationId xmlns:a16="http://schemas.microsoft.com/office/drawing/2014/main" id="{0DFF41EE-EBF3-0F3A-7FAE-77F29D3C207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3841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86E5D56A-7867-C543-634C-6010D7A65453}"/>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2B478CDC-75C7-A750-790C-F4C3A48B099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F3FB3D4-9DD2-65AB-B2D1-FE2DB0160B99}"/>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B08D352A-C4F4-1741-BF03-118768FAF35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305341FE-22E3-66C6-D5DE-FCA9122CC6A1}"/>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2452573D-79B6-6A5C-3FEF-AE1EA105691A}"/>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4083BA9D-FEA7-FD4E-6FEA-B03EE7691F1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2E5B04D4-3014-71D3-C0B9-6FAF5E5D0FD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E232527-C70D-CA0D-5BB3-F3F7D3A4DA9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6BAEA953-A448-300A-7D54-666150339739}"/>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B463876-C5E1-B5C3-4E13-012B8A2C3E8F}"/>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1" name="Groupe 10">
            <a:extLst>
              <a:ext uri="{FF2B5EF4-FFF2-40B4-BE49-F238E27FC236}">
                <a16:creationId xmlns:a16="http://schemas.microsoft.com/office/drawing/2014/main" id="{97C7FAE5-7B6D-3E0A-B74F-C306E72346C5}"/>
              </a:ext>
            </a:extLst>
          </p:cNvPr>
          <p:cNvGrpSpPr/>
          <p:nvPr/>
        </p:nvGrpSpPr>
        <p:grpSpPr>
          <a:xfrm>
            <a:off x="6319157" y="1730"/>
            <a:ext cx="2821309" cy="724892"/>
            <a:chOff x="5618136" y="86968"/>
            <a:chExt cx="3437091" cy="968868"/>
          </a:xfrm>
        </p:grpSpPr>
        <p:sp>
          <p:nvSpPr>
            <p:cNvPr id="12" name="Rectangle 11">
              <a:extLst>
                <a:ext uri="{FF2B5EF4-FFF2-40B4-BE49-F238E27FC236}">
                  <a16:creationId xmlns:a16="http://schemas.microsoft.com/office/drawing/2014/main" id="{88D9A3A9-6FD3-FD41-39EE-031398DCF6ED}"/>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0E6D4FBF-3E8D-0D4B-6E7D-C2B971BD30FB}"/>
                </a:ext>
              </a:extLst>
            </p:cNvPr>
            <p:cNvGrpSpPr/>
            <p:nvPr/>
          </p:nvGrpSpPr>
          <p:grpSpPr>
            <a:xfrm>
              <a:off x="5680732" y="110215"/>
              <a:ext cx="3335750" cy="916593"/>
              <a:chOff x="5680732" y="110215"/>
              <a:chExt cx="3335750" cy="916593"/>
            </a:xfrm>
            <a:solidFill>
              <a:schemeClr val="tx1"/>
            </a:solidFill>
          </p:grpSpPr>
          <p:pic>
            <p:nvPicPr>
              <p:cNvPr id="14" name="Picture 5">
                <a:extLst>
                  <a:ext uri="{FF2B5EF4-FFF2-40B4-BE49-F238E27FC236}">
                    <a16:creationId xmlns:a16="http://schemas.microsoft.com/office/drawing/2014/main" id="{7F2C5A9F-4B21-7A41-4020-887A8C912E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018C2A88-55B1-F774-42F9-81C1F086A0F9}"/>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F54B8766-86F5-5971-9225-0E157746E9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
        <p:nvSpPr>
          <p:cNvPr id="22" name="Google Shape;285;p19">
            <a:extLst>
              <a:ext uri="{FF2B5EF4-FFF2-40B4-BE49-F238E27FC236}">
                <a16:creationId xmlns:a16="http://schemas.microsoft.com/office/drawing/2014/main" id="{C8295530-370A-9FEC-D948-7ED66A9BE6BC}"/>
              </a:ext>
            </a:extLst>
          </p:cNvPr>
          <p:cNvSpPr/>
          <p:nvPr/>
        </p:nvSpPr>
        <p:spPr>
          <a:xfrm>
            <a:off x="122330" y="48525"/>
            <a:ext cx="1923000" cy="877500"/>
          </a:xfrm>
          <a:prstGeom prst="roundRect">
            <a:avLst>
              <a:gd name="adj" fmla="val 16667"/>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Diagnostic</a:t>
            </a:r>
            <a:endParaRPr sz="1700" b="1">
              <a:latin typeface="Noto Sans"/>
              <a:ea typeface="Noto Sans"/>
              <a:cs typeface="Noto Sans"/>
              <a:sym typeface="Noto Sans"/>
            </a:endParaRPr>
          </a:p>
        </p:txBody>
      </p:sp>
      <p:sp>
        <p:nvSpPr>
          <p:cNvPr id="23" name="Google Shape;319;p21">
            <a:extLst>
              <a:ext uri="{FF2B5EF4-FFF2-40B4-BE49-F238E27FC236}">
                <a16:creationId xmlns:a16="http://schemas.microsoft.com/office/drawing/2014/main" id="{08828814-1739-9D68-A6F3-A9B5E9BA5148}"/>
              </a:ext>
            </a:extLst>
          </p:cNvPr>
          <p:cNvSpPr txBox="1"/>
          <p:nvPr/>
        </p:nvSpPr>
        <p:spPr>
          <a:xfrm>
            <a:off x="161125" y="1018825"/>
            <a:ext cx="8829900" cy="568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fr-FR" sz="2000" b="1" i="0" u="none" strike="noStrike" cap="none">
                <a:solidFill>
                  <a:schemeClr val="lt1"/>
                </a:solidFill>
                <a:latin typeface="Noto Sans"/>
                <a:ea typeface="Noto Sans"/>
                <a:cs typeface="Noto Sans"/>
                <a:sym typeface="Noto Sans"/>
              </a:rPr>
              <a:t>Approche mixte : qualitative et quantitative</a:t>
            </a:r>
            <a:endParaRPr sz="2000" b="1" i="0" u="none" strike="noStrike" cap="none">
              <a:solidFill>
                <a:schemeClr val="lt1"/>
              </a:solidFill>
              <a:latin typeface="Noto Sans"/>
              <a:ea typeface="Noto Sans"/>
              <a:cs typeface="Noto Sans"/>
              <a:sym typeface="Noto Sans"/>
            </a:endParaRPr>
          </a:p>
        </p:txBody>
      </p:sp>
      <p:sp>
        <p:nvSpPr>
          <p:cNvPr id="24" name="Google Shape;320;p21">
            <a:extLst>
              <a:ext uri="{FF2B5EF4-FFF2-40B4-BE49-F238E27FC236}">
                <a16:creationId xmlns:a16="http://schemas.microsoft.com/office/drawing/2014/main" id="{D4A13A9A-F470-4771-2D39-3409E6F45EE9}"/>
              </a:ext>
            </a:extLst>
          </p:cNvPr>
          <p:cNvSpPr txBox="1"/>
          <p:nvPr/>
        </p:nvSpPr>
        <p:spPr>
          <a:xfrm>
            <a:off x="4075" y="1676725"/>
            <a:ext cx="9144000" cy="2555100"/>
          </a:xfrm>
          <a:prstGeom prst="rect">
            <a:avLst/>
          </a:prstGeom>
          <a:noFill/>
          <a:ln>
            <a:noFill/>
          </a:ln>
        </p:spPr>
        <p:txBody>
          <a:bodyPr spcFirstLastPara="1" wrap="square" lIns="91425" tIns="45700" rIns="91425" bIns="45700" anchor="t" anchorCtr="0">
            <a:spAutoFit/>
          </a:bodyPr>
          <a:lstStyle/>
          <a:p>
            <a:pPr marL="0" marR="0" lvl="0" indent="457200" algn="l" rtl="0">
              <a:lnSpc>
                <a:spcPct val="100000"/>
              </a:lnSpc>
              <a:spcBef>
                <a:spcPts val="0"/>
              </a:spcBef>
              <a:spcAft>
                <a:spcPts val="0"/>
              </a:spcAft>
              <a:buNone/>
            </a:pPr>
            <a:r>
              <a:rPr lang="fr-FR" sz="2000" b="1">
                <a:solidFill>
                  <a:schemeClr val="lt1"/>
                </a:solidFill>
                <a:latin typeface="Noto Sans"/>
                <a:ea typeface="Noto Sans"/>
                <a:cs typeface="Noto Sans"/>
                <a:sym typeface="Noto Sans"/>
              </a:rPr>
              <a:t>1- </a:t>
            </a:r>
            <a:r>
              <a:rPr lang="fr-FR" sz="2000" b="1" i="0" u="none" strike="noStrike" cap="none">
                <a:solidFill>
                  <a:schemeClr val="lt1"/>
                </a:solidFill>
                <a:latin typeface="Noto Sans"/>
                <a:ea typeface="Noto Sans"/>
                <a:cs typeface="Noto Sans"/>
                <a:sym typeface="Noto Sans"/>
              </a:rPr>
              <a:t>Analyses de documents :</a:t>
            </a:r>
            <a:endParaRPr sz="2000" b="1">
              <a:latin typeface="Noto Sans"/>
              <a:ea typeface="Noto Sans"/>
              <a:cs typeface="Noto Sans"/>
              <a:sym typeface="Noto Sans"/>
            </a:endParaRPr>
          </a:p>
          <a:p>
            <a:pPr marL="139700" marR="0" lvl="0" indent="0" algn="l" rtl="0">
              <a:lnSpc>
                <a:spcPct val="100000"/>
              </a:lnSpc>
              <a:spcBef>
                <a:spcPts val="0"/>
              </a:spcBef>
              <a:spcAft>
                <a:spcPts val="0"/>
              </a:spcAft>
              <a:buNone/>
            </a:pPr>
            <a:r>
              <a:rPr lang="fr-FR" sz="2000" i="0" u="none" strike="noStrike" cap="none">
                <a:solidFill>
                  <a:schemeClr val="lt1"/>
                </a:solidFill>
                <a:latin typeface="Noto Sans Light"/>
                <a:ea typeface="Noto Sans Light"/>
                <a:cs typeface="Noto Sans Light"/>
                <a:sym typeface="Noto Sans Light"/>
              </a:rPr>
              <a:t>		- Individuellement ; </a:t>
            </a:r>
            <a:endParaRPr sz="2000">
              <a:latin typeface="Noto Sans"/>
              <a:ea typeface="Noto Sans"/>
              <a:cs typeface="Noto Sans"/>
              <a:sym typeface="Noto Sans"/>
            </a:endParaRPr>
          </a:p>
          <a:p>
            <a:pPr marL="139700" marR="0" lvl="0" indent="0" algn="l" rtl="0">
              <a:lnSpc>
                <a:spcPct val="100000"/>
              </a:lnSpc>
              <a:spcBef>
                <a:spcPts val="0"/>
              </a:spcBef>
              <a:spcAft>
                <a:spcPts val="0"/>
              </a:spcAft>
              <a:buNone/>
            </a:pPr>
            <a:r>
              <a:rPr lang="fr-FR" sz="2000" i="0" u="none" strike="noStrike" cap="none">
                <a:solidFill>
                  <a:schemeClr val="lt1"/>
                </a:solidFill>
                <a:latin typeface="Noto Sans Light"/>
                <a:ea typeface="Noto Sans Light"/>
                <a:cs typeface="Noto Sans Light"/>
                <a:sym typeface="Noto Sans Light"/>
              </a:rPr>
              <a:t>		- Collégialement ;</a:t>
            </a:r>
            <a:endParaRPr sz="2000" i="0" u="none" strike="noStrike" cap="none">
              <a:solidFill>
                <a:schemeClr val="lt1"/>
              </a:solidFill>
              <a:latin typeface="Noto Sans Light"/>
              <a:ea typeface="Noto Sans Light"/>
              <a:cs typeface="Noto Sans Light"/>
              <a:sym typeface="Noto Sans Light"/>
            </a:endParaRPr>
          </a:p>
          <a:p>
            <a:pPr marL="139700" marR="0" lvl="0" indent="0" algn="l" rtl="0">
              <a:lnSpc>
                <a:spcPct val="100000"/>
              </a:lnSpc>
              <a:spcBef>
                <a:spcPts val="0"/>
              </a:spcBef>
              <a:spcAft>
                <a:spcPts val="0"/>
              </a:spcAft>
              <a:buNone/>
            </a:pPr>
            <a:endParaRPr sz="2000">
              <a:solidFill>
                <a:schemeClr val="lt1"/>
              </a:solidFill>
              <a:latin typeface="Noto Sans Light"/>
              <a:ea typeface="Noto Sans Light"/>
              <a:cs typeface="Noto Sans Light"/>
              <a:sym typeface="Noto Sans Light"/>
            </a:endParaRPr>
          </a:p>
          <a:p>
            <a:pPr marL="139700" marR="0" lvl="0" indent="0" algn="l" rtl="0">
              <a:lnSpc>
                <a:spcPct val="100000"/>
              </a:lnSpc>
              <a:spcBef>
                <a:spcPts val="0"/>
              </a:spcBef>
              <a:spcAft>
                <a:spcPts val="0"/>
              </a:spcAft>
              <a:buNone/>
            </a:pPr>
            <a:r>
              <a:rPr lang="fr-FR" sz="2000" i="0" u="none" strike="noStrike" cap="none">
                <a:solidFill>
                  <a:schemeClr val="lt1"/>
                </a:solidFill>
                <a:latin typeface="Noto Sans Light"/>
                <a:ea typeface="Noto Sans Light"/>
                <a:cs typeface="Noto Sans Light"/>
                <a:sym typeface="Noto Sans Light"/>
              </a:rPr>
              <a:t>	</a:t>
            </a:r>
            <a:r>
              <a:rPr lang="fr-FR" sz="2000" b="1" i="0" u="none" strike="noStrike" cap="none">
                <a:solidFill>
                  <a:schemeClr val="lt1"/>
                </a:solidFill>
                <a:latin typeface="Noto Sans"/>
                <a:ea typeface="Noto Sans"/>
                <a:cs typeface="Noto Sans"/>
                <a:sym typeface="Noto Sans"/>
              </a:rPr>
              <a:t>2</a:t>
            </a:r>
            <a:r>
              <a:rPr lang="fr-FR" sz="2000" b="1">
                <a:solidFill>
                  <a:schemeClr val="lt1"/>
                </a:solidFill>
                <a:latin typeface="Noto Sans"/>
                <a:ea typeface="Noto Sans"/>
                <a:cs typeface="Noto Sans"/>
                <a:sym typeface="Noto Sans"/>
              </a:rPr>
              <a:t> - </a:t>
            </a:r>
            <a:r>
              <a:rPr lang="fr-FR" sz="2000" b="1" i="0" u="none" strike="noStrike" cap="none">
                <a:solidFill>
                  <a:schemeClr val="lt1"/>
                </a:solidFill>
                <a:latin typeface="Noto Sans"/>
                <a:ea typeface="Noto Sans"/>
                <a:cs typeface="Noto Sans"/>
                <a:sym typeface="Noto Sans"/>
              </a:rPr>
              <a:t>Entretiens avec les acteurs de la formation :</a:t>
            </a:r>
            <a:endParaRPr sz="2000" b="1">
              <a:latin typeface="Noto Sans"/>
              <a:ea typeface="Noto Sans"/>
              <a:cs typeface="Noto Sans"/>
              <a:sym typeface="Noto Sans"/>
            </a:endParaRPr>
          </a:p>
          <a:p>
            <a:pPr marL="139700" marR="0" lvl="0" indent="0" algn="l" rtl="0">
              <a:lnSpc>
                <a:spcPct val="100000"/>
              </a:lnSpc>
              <a:spcBef>
                <a:spcPts val="0"/>
              </a:spcBef>
              <a:spcAft>
                <a:spcPts val="0"/>
              </a:spcAft>
              <a:buNone/>
            </a:pPr>
            <a:r>
              <a:rPr lang="fr-FR" sz="2000" i="0" u="none" strike="noStrike" cap="none">
                <a:solidFill>
                  <a:schemeClr val="lt1"/>
                </a:solidFill>
                <a:latin typeface="Noto Sans Light"/>
                <a:ea typeface="Noto Sans Light"/>
                <a:cs typeface="Noto Sans Light"/>
                <a:sym typeface="Noto Sans Light"/>
              </a:rPr>
              <a:t>		- le Doyen de l’IUT I</a:t>
            </a:r>
            <a:r>
              <a:rPr lang="fr-FR" sz="2000">
                <a:solidFill>
                  <a:schemeClr val="lt1"/>
                </a:solidFill>
                <a:latin typeface="Noto Sans Light"/>
                <a:ea typeface="Noto Sans Light"/>
                <a:cs typeface="Noto Sans Light"/>
                <a:sym typeface="Noto Sans Light"/>
              </a:rPr>
              <a:t> ; </a:t>
            </a:r>
            <a:endParaRPr sz="2000">
              <a:latin typeface="Noto Sans"/>
              <a:ea typeface="Noto Sans"/>
              <a:cs typeface="Noto Sans"/>
              <a:sym typeface="Noto Sans"/>
            </a:endParaRPr>
          </a:p>
          <a:p>
            <a:pPr marL="139700" marR="0" lvl="0" indent="0" algn="l" rtl="0">
              <a:lnSpc>
                <a:spcPct val="100000"/>
              </a:lnSpc>
              <a:spcBef>
                <a:spcPts val="0"/>
              </a:spcBef>
              <a:spcAft>
                <a:spcPts val="0"/>
              </a:spcAft>
              <a:buNone/>
            </a:pPr>
            <a:r>
              <a:rPr lang="fr-FR" sz="2000" i="0" u="none" strike="noStrike" cap="none">
                <a:solidFill>
                  <a:schemeClr val="lt1"/>
                </a:solidFill>
                <a:latin typeface="Noto Sans Light"/>
                <a:ea typeface="Noto Sans Light"/>
                <a:cs typeface="Noto Sans Light"/>
                <a:sym typeface="Noto Sans Light"/>
              </a:rPr>
              <a:t>		- le Directeur des études</a:t>
            </a:r>
            <a:r>
              <a:rPr lang="fr-FR" sz="2000">
                <a:solidFill>
                  <a:schemeClr val="lt1"/>
                </a:solidFill>
                <a:latin typeface="Noto Sans Light"/>
                <a:ea typeface="Noto Sans Light"/>
                <a:cs typeface="Noto Sans Light"/>
                <a:sym typeface="Noto Sans Light"/>
              </a:rPr>
              <a:t> ; </a:t>
            </a:r>
            <a:r>
              <a:rPr lang="fr-FR" sz="2000" i="0" u="none" strike="noStrike" cap="none">
                <a:solidFill>
                  <a:schemeClr val="lt1"/>
                </a:solidFill>
                <a:latin typeface="Noto Sans Light"/>
                <a:ea typeface="Noto Sans Light"/>
                <a:cs typeface="Noto Sans Light"/>
                <a:sym typeface="Noto Sans Light"/>
              </a:rPr>
              <a:t> </a:t>
            </a:r>
            <a:endParaRPr sz="2000">
              <a:latin typeface="Noto Sans"/>
              <a:ea typeface="Noto Sans"/>
              <a:cs typeface="Noto Sans"/>
              <a:sym typeface="Noto Sans"/>
            </a:endParaRPr>
          </a:p>
          <a:p>
            <a:pPr marL="139700" marR="0" lvl="0" indent="0" algn="l" rtl="0">
              <a:lnSpc>
                <a:spcPct val="100000"/>
              </a:lnSpc>
              <a:spcBef>
                <a:spcPts val="0"/>
              </a:spcBef>
              <a:spcAft>
                <a:spcPts val="0"/>
              </a:spcAft>
              <a:buNone/>
            </a:pPr>
            <a:r>
              <a:rPr lang="fr-FR" sz="2000" i="0" u="none" strike="noStrike" cap="none">
                <a:solidFill>
                  <a:schemeClr val="lt1"/>
                </a:solidFill>
                <a:latin typeface="Noto Sans Light"/>
                <a:ea typeface="Noto Sans Light"/>
                <a:cs typeface="Noto Sans Light"/>
                <a:sym typeface="Noto Sans Light"/>
              </a:rPr>
              <a:t>		- les enseignants (ateliers réguliers avec les enseignants).	</a:t>
            </a:r>
            <a:endParaRPr sz="2000">
              <a:latin typeface="Noto Sans"/>
              <a:ea typeface="Noto Sans"/>
              <a:cs typeface="Noto Sans"/>
              <a:sym typeface="Noto Sans"/>
            </a:endParaRPr>
          </a:p>
        </p:txBody>
      </p:sp>
    </p:spTree>
    <p:extLst>
      <p:ext uri="{BB962C8B-B14F-4D97-AF65-F5344CB8AC3E}">
        <p14:creationId xmlns:p14="http://schemas.microsoft.com/office/powerpoint/2010/main" val="120079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C09526E3-8DD4-E57E-4785-698B06A42106}"/>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B7469813-C59F-3EE0-F9C7-ADEB9EDAB88B}"/>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B8B7C218-8A44-14A0-99A0-8DEB718AAC6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5CEA7C3C-0602-9F9E-71B7-87CB8C46E83D}"/>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B2A5D9FC-65BA-A636-516C-9D696C7CC3ED}"/>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4E0BC9FA-4506-E909-15B2-AB14F2E4642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03BAB7D-F6C7-E82D-E7A7-5F0EB9B45FD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A253997C-2778-0F9E-7A20-2CF9BB426C49}"/>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C3A59C9E-1A83-EC2B-A63C-57A1E4B3CA1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A005C01E-AD43-C3C3-2CD6-4149B25F43BF}"/>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F7B4145F-4C1A-A988-8B22-1D7116E7AD60}"/>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7" name="Google Shape;1283;p43">
            <a:extLst>
              <a:ext uri="{FF2B5EF4-FFF2-40B4-BE49-F238E27FC236}">
                <a16:creationId xmlns:a16="http://schemas.microsoft.com/office/drawing/2014/main" id="{6F53A819-E22A-2AF2-9E5E-F2805FB26925}"/>
              </a:ext>
            </a:extLst>
          </p:cNvPr>
          <p:cNvSpPr txBox="1">
            <a:spLocks/>
          </p:cNvSpPr>
          <p:nvPr/>
        </p:nvSpPr>
        <p:spPr>
          <a:xfrm>
            <a:off x="1971164" y="-20315"/>
            <a:ext cx="8972515" cy="1182859"/>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Méthodologie de l’approche-programme.</a:t>
            </a:r>
          </a:p>
          <a:p>
            <a:pPr marL="139700">
              <a:buClr>
                <a:schemeClr val="dk1"/>
              </a:buClr>
              <a:buSzPts val="1400"/>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a:t>
            </a: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8" name="Groupe 27">
            <a:extLst>
              <a:ext uri="{FF2B5EF4-FFF2-40B4-BE49-F238E27FC236}">
                <a16:creationId xmlns:a16="http://schemas.microsoft.com/office/drawing/2014/main" id="{2DC13DB1-2388-E775-FA0A-85863D51AF09}"/>
              </a:ext>
            </a:extLst>
          </p:cNvPr>
          <p:cNvGrpSpPr/>
          <p:nvPr/>
        </p:nvGrpSpPr>
        <p:grpSpPr>
          <a:xfrm>
            <a:off x="871148" y="586868"/>
            <a:ext cx="6644487" cy="3674442"/>
            <a:chOff x="267140" y="645840"/>
            <a:chExt cx="6644487" cy="3674442"/>
          </a:xfrm>
        </p:grpSpPr>
        <p:graphicFrame>
          <p:nvGraphicFramePr>
            <p:cNvPr id="29" name="Diagramme 28">
              <a:extLst>
                <a:ext uri="{FF2B5EF4-FFF2-40B4-BE49-F238E27FC236}">
                  <a16:creationId xmlns:a16="http://schemas.microsoft.com/office/drawing/2014/main" id="{80CE822C-850A-7611-ECDB-8E454C7C5CB0}"/>
                </a:ext>
              </a:extLst>
            </p:cNvPr>
            <p:cNvGraphicFramePr>
              <a:graphicFrameLocks/>
            </p:cNvGraphicFramePr>
            <p:nvPr>
              <p:extLst>
                <p:ext uri="{D42A27DB-BD31-4B8C-83A1-F6EECF244321}">
                  <p14:modId xmlns:p14="http://schemas.microsoft.com/office/powerpoint/2010/main" val="3763624005"/>
                </p:ext>
              </p:extLst>
            </p:nvPr>
          </p:nvGraphicFramePr>
          <p:xfrm>
            <a:off x="267140" y="645840"/>
            <a:ext cx="6644487" cy="36744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0" name="ZoneTexte 29">
              <a:extLst>
                <a:ext uri="{FF2B5EF4-FFF2-40B4-BE49-F238E27FC236}">
                  <a16:creationId xmlns:a16="http://schemas.microsoft.com/office/drawing/2014/main" id="{8268CD53-5F4F-2297-6511-DD7933BDAC49}"/>
                </a:ext>
              </a:extLst>
            </p:cNvPr>
            <p:cNvSpPr txBox="1"/>
            <p:nvPr/>
          </p:nvSpPr>
          <p:spPr>
            <a:xfrm>
              <a:off x="1088344" y="3891304"/>
              <a:ext cx="5002078" cy="292259"/>
            </a:xfrm>
            <a:prstGeom prst="rect">
              <a:avLst/>
            </a:prstGeom>
            <a:noFill/>
          </p:spPr>
          <p:txBody>
            <a:bodyPr wrap="square">
              <a:spAutoFit/>
            </a:bodyPr>
            <a:lstStyle/>
            <a:p>
              <a:pPr algn="ctr">
                <a:lnSpc>
                  <a:spcPct val="115000"/>
                </a:lnSpc>
                <a:spcAft>
                  <a:spcPts val="1000"/>
                </a:spcAft>
                <a:buNone/>
              </a:pPr>
              <a:r>
                <a:rPr lang="fr-FR" sz="1200" dirty="0">
                  <a:latin typeface="Calibri" panose="020F0502020204030204" pitchFamily="34" charset="0"/>
                  <a:ea typeface="Calibri" panose="020F0502020204030204" pitchFamily="34" charset="0"/>
                  <a:cs typeface="Arial" panose="020B0604020202020204" pitchFamily="34" charset="0"/>
                </a:rPr>
                <a:t>E</a:t>
              </a:r>
              <a:r>
                <a:rPr lang="fr-FR" sz="1200" dirty="0">
                  <a:effectLst/>
                  <a:latin typeface="Calibri" panose="020F0502020204030204" pitchFamily="34" charset="0"/>
                  <a:ea typeface="Calibri" panose="020F0502020204030204" pitchFamily="34" charset="0"/>
                  <a:cs typeface="Arial" panose="020B0604020202020204" pitchFamily="34" charset="0"/>
                </a:rPr>
                <a:t>sprit de</a:t>
              </a:r>
              <a:r>
                <a:rPr lang="fr-FR" sz="1200" b="1" dirty="0">
                  <a:effectLst/>
                  <a:latin typeface="Calibri" panose="020F0502020204030204" pitchFamily="34" charset="0"/>
                  <a:ea typeface="Calibri" panose="020F0502020204030204" pitchFamily="34" charset="0"/>
                  <a:cs typeface="Arial" panose="020B0604020202020204" pitchFamily="34" charset="0"/>
                </a:rPr>
                <a:t> collaboration</a:t>
              </a:r>
              <a:r>
                <a:rPr lang="fr-FR" sz="1200" dirty="0">
                  <a:effectLst/>
                  <a:latin typeface="Calibri" panose="020F0502020204030204" pitchFamily="34" charset="0"/>
                  <a:ea typeface="Calibri" panose="020F0502020204030204" pitchFamily="34" charset="0"/>
                  <a:cs typeface="Arial" panose="020B0604020202020204" pitchFamily="34" charset="0"/>
                </a:rPr>
                <a:t>, </a:t>
              </a:r>
              <a:r>
                <a:rPr lang="fr-FR" sz="1200" kern="1200" dirty="0">
                  <a:effectLst/>
                  <a:latin typeface="Calibri" panose="020F0502020204030204" pitchFamily="34" charset="0"/>
                  <a:ea typeface="Calibri" panose="020F0502020204030204" pitchFamily="34" charset="0"/>
                  <a:cs typeface="Calibri" panose="020F0502020204030204" pitchFamily="34" charset="0"/>
                </a:rPr>
                <a:t>de</a:t>
              </a:r>
              <a:r>
                <a:rPr lang="fr-FR" sz="1200" b="1" kern="1200" dirty="0">
                  <a:effectLst/>
                  <a:latin typeface="Calibri" panose="020F0502020204030204" pitchFamily="34" charset="0"/>
                  <a:ea typeface="Calibri" panose="020F0502020204030204" pitchFamily="34" charset="0"/>
                  <a:cs typeface="Calibri" panose="020F0502020204030204" pitchFamily="34" charset="0"/>
                </a:rPr>
                <a:t> collégialité, </a:t>
              </a:r>
              <a:r>
                <a:rPr lang="fr-FR" sz="1200" kern="1200" dirty="0">
                  <a:effectLst/>
                  <a:latin typeface="Calibri" panose="020F0502020204030204" pitchFamily="34" charset="0"/>
                  <a:ea typeface="Calibri" panose="020F0502020204030204" pitchFamily="34" charset="0"/>
                  <a:cs typeface="Calibri" panose="020F0502020204030204" pitchFamily="34" charset="0"/>
                </a:rPr>
                <a:t>de</a:t>
              </a:r>
              <a:r>
                <a:rPr lang="fr-FR" sz="1200" b="1" kern="1200" dirty="0">
                  <a:effectLst/>
                  <a:latin typeface="Calibri" panose="020F0502020204030204" pitchFamily="34" charset="0"/>
                  <a:ea typeface="Calibri" panose="020F0502020204030204" pitchFamily="34" charset="0"/>
                  <a:cs typeface="Calibri" panose="020F0502020204030204" pitchFamily="34" charset="0"/>
                </a:rPr>
                <a:t> confiance </a:t>
              </a:r>
              <a:r>
                <a:rPr lang="fr-FR" sz="1200" kern="1200" dirty="0">
                  <a:effectLst/>
                  <a:latin typeface="Calibri" panose="020F0502020204030204" pitchFamily="34" charset="0"/>
                  <a:ea typeface="Calibri" panose="020F0502020204030204" pitchFamily="34" charset="0"/>
                  <a:cs typeface="Calibri" panose="020F0502020204030204" pitchFamily="34" charset="0"/>
                </a:rPr>
                <a:t>et de </a:t>
              </a:r>
              <a:r>
                <a:rPr lang="fr-FR" sz="1200" b="1" kern="1200" dirty="0">
                  <a:effectLst/>
                  <a:latin typeface="Calibri" panose="020F0502020204030204" pitchFamily="34" charset="0"/>
                  <a:ea typeface="Calibri" panose="020F0502020204030204" pitchFamily="34" charset="0"/>
                  <a:cs typeface="Calibri" panose="020F0502020204030204" pitchFamily="34" charset="0"/>
                </a:rPr>
                <a:t>transparence</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2" name="Google Shape;286;p19">
            <a:extLst>
              <a:ext uri="{FF2B5EF4-FFF2-40B4-BE49-F238E27FC236}">
                <a16:creationId xmlns:a16="http://schemas.microsoft.com/office/drawing/2014/main" id="{40757641-A12F-3933-8141-E5BB5956D615}"/>
              </a:ext>
            </a:extLst>
          </p:cNvPr>
          <p:cNvSpPr/>
          <p:nvPr/>
        </p:nvSpPr>
        <p:spPr>
          <a:xfrm>
            <a:off x="0" y="-20315"/>
            <a:ext cx="1923000" cy="877500"/>
          </a:xfrm>
          <a:prstGeom prst="roundRect">
            <a:avLst>
              <a:gd name="adj" fmla="val 16667"/>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Planification</a:t>
            </a:r>
            <a:endParaRPr sz="1700" b="1">
              <a:latin typeface="Noto Sans"/>
              <a:ea typeface="Noto Sans"/>
              <a:cs typeface="Noto Sans"/>
              <a:sym typeface="Noto Sans"/>
            </a:endParaRPr>
          </a:p>
        </p:txBody>
      </p:sp>
    </p:spTree>
    <p:extLst>
      <p:ext uri="{BB962C8B-B14F-4D97-AF65-F5344CB8AC3E}">
        <p14:creationId xmlns:p14="http://schemas.microsoft.com/office/powerpoint/2010/main" val="138473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F8FF3A99-6B8D-C91D-D827-523A105802CA}"/>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BD73367C-E00A-CA41-757F-9B08E151A9ED}"/>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EE45BCE0-8A74-10F7-59C6-C58CB8F1C07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D4ECBB52-5CDF-B0C9-0A2F-F1B1185570DD}"/>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18D9FFCE-1D0D-0B5D-E751-9B4B77BEF11A}"/>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4F598CE-286C-1C6E-7A1C-EABBCF1376B1}"/>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33AFBB3B-16B9-F32C-9235-B92D53EC008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43B9E94D-B350-6F1D-9B95-6E0C75A054D3}"/>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484E2320-2D49-59C4-AF50-C862267665C0}"/>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B61D0970-5ED8-425C-CEEA-B05AF87DB06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F0D40942-71E2-7692-2FD2-860FB40F3CA4}"/>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47" name="Google Shape;371;p23">
            <a:extLst>
              <a:ext uri="{FF2B5EF4-FFF2-40B4-BE49-F238E27FC236}">
                <a16:creationId xmlns:a16="http://schemas.microsoft.com/office/drawing/2014/main" id="{425009AB-FA15-806E-CF2A-7F0ABD92BC5B}"/>
              </a:ext>
            </a:extLst>
          </p:cNvPr>
          <p:cNvSpPr/>
          <p:nvPr/>
        </p:nvSpPr>
        <p:spPr>
          <a:xfrm rot="5400000">
            <a:off x="635637" y="202269"/>
            <a:ext cx="800700" cy="560400"/>
          </a:xfrm>
          <a:prstGeom prst="chevron">
            <a:avLst>
              <a:gd name="adj" fmla="val 50000"/>
            </a:avLst>
          </a:prstGeom>
          <a:solidFill>
            <a:srgbClr val="FCE5CD"/>
          </a:solidFill>
          <a:ln w="9525" cap="flat" cmpd="sng">
            <a:solidFill>
              <a:srgbClr val="FCE5C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Noto Sans"/>
              <a:ea typeface="Noto Sans"/>
              <a:cs typeface="Noto Sans"/>
              <a:sym typeface="Noto Sans"/>
            </a:endParaRPr>
          </a:p>
        </p:txBody>
      </p:sp>
      <p:sp>
        <p:nvSpPr>
          <p:cNvPr id="48" name="Google Shape;372;p23">
            <a:extLst>
              <a:ext uri="{FF2B5EF4-FFF2-40B4-BE49-F238E27FC236}">
                <a16:creationId xmlns:a16="http://schemas.microsoft.com/office/drawing/2014/main" id="{3DAF46BF-9D56-FA65-1DEC-15E87975D767}"/>
              </a:ext>
            </a:extLst>
          </p:cNvPr>
          <p:cNvSpPr txBox="1"/>
          <p:nvPr/>
        </p:nvSpPr>
        <p:spPr>
          <a:xfrm>
            <a:off x="755736" y="362345"/>
            <a:ext cx="560400" cy="24030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r-FR" sz="1700" i="0" u="none" strike="noStrike" cap="none">
                <a:solidFill>
                  <a:srgbClr val="000000"/>
                </a:solidFill>
                <a:latin typeface="Noto Sans"/>
                <a:ea typeface="Noto Sans"/>
                <a:cs typeface="Noto Sans"/>
                <a:sym typeface="Noto Sans"/>
              </a:rPr>
              <a:t>1</a:t>
            </a:r>
            <a:endParaRPr sz="1500">
              <a:latin typeface="Noto Sans"/>
              <a:ea typeface="Noto Sans"/>
              <a:cs typeface="Noto Sans"/>
              <a:sym typeface="Noto Sans"/>
            </a:endParaRPr>
          </a:p>
        </p:txBody>
      </p:sp>
      <p:sp>
        <p:nvSpPr>
          <p:cNvPr id="49" name="Google Shape;373;p23">
            <a:extLst>
              <a:ext uri="{FF2B5EF4-FFF2-40B4-BE49-F238E27FC236}">
                <a16:creationId xmlns:a16="http://schemas.microsoft.com/office/drawing/2014/main" id="{D6D15C7D-9835-AAA7-FC9C-A0870AD20FB7}"/>
              </a:ext>
            </a:extLst>
          </p:cNvPr>
          <p:cNvSpPr/>
          <p:nvPr/>
        </p:nvSpPr>
        <p:spPr>
          <a:xfrm rot="5400000">
            <a:off x="4591879" y="-3176361"/>
            <a:ext cx="520693" cy="7072078"/>
          </a:xfrm>
          <a:prstGeom prst="round2SameRect">
            <a:avLst>
              <a:gd name="adj1" fmla="val 16667"/>
              <a:gd name="adj2" fmla="val 0"/>
            </a:avLst>
          </a:prstGeom>
          <a:solidFill>
            <a:srgbClr val="D8F3BF">
              <a:alpha val="89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Noto Sans"/>
              <a:ea typeface="Noto Sans"/>
              <a:cs typeface="Noto Sans"/>
              <a:sym typeface="Noto Sans"/>
            </a:endParaRPr>
          </a:p>
        </p:txBody>
      </p:sp>
      <p:sp>
        <p:nvSpPr>
          <p:cNvPr id="50" name="Google Shape;374;p23">
            <a:extLst>
              <a:ext uri="{FF2B5EF4-FFF2-40B4-BE49-F238E27FC236}">
                <a16:creationId xmlns:a16="http://schemas.microsoft.com/office/drawing/2014/main" id="{3ED7857F-2B70-C53E-E781-AE1D44D8B261}"/>
              </a:ext>
            </a:extLst>
          </p:cNvPr>
          <p:cNvSpPr txBox="1"/>
          <p:nvPr/>
        </p:nvSpPr>
        <p:spPr>
          <a:xfrm>
            <a:off x="1316186" y="124749"/>
            <a:ext cx="7046660" cy="469857"/>
          </a:xfrm>
          <a:prstGeom prst="rect">
            <a:avLst/>
          </a:prstGeom>
          <a:noFill/>
          <a:ln>
            <a:noFill/>
          </a:ln>
        </p:spPr>
        <p:txBody>
          <a:bodyPr spcFirstLastPara="1" wrap="square" lIns="113775" tIns="10150" rIns="10150" bIns="10150" anchor="ctr" anchorCtr="0">
            <a:noAutofit/>
          </a:bodyPr>
          <a:lstStyle/>
          <a:p>
            <a:pPr marL="171450" marR="0" lvl="1" indent="-171450" algn="l" rtl="0">
              <a:lnSpc>
                <a:spcPct val="90000"/>
              </a:lnSpc>
              <a:spcBef>
                <a:spcPts val="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 Connaître les besoins du marché dans le domaine</a:t>
            </a:r>
            <a:endParaRPr sz="1600" i="0" u="none" strike="noStrike" cap="none">
              <a:solidFill>
                <a:srgbClr val="000000"/>
              </a:solidFill>
              <a:latin typeface="Noto Sans"/>
              <a:ea typeface="Noto Sans"/>
              <a:cs typeface="Noto Sans"/>
              <a:sym typeface="Noto Sans"/>
            </a:endParaRPr>
          </a:p>
          <a:p>
            <a:pPr marL="171450" marR="0" lvl="1" indent="-171450" algn="l" rtl="0">
              <a:lnSpc>
                <a:spcPct val="90000"/>
              </a:lnSpc>
              <a:spcBef>
                <a:spcPts val="24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 Etablir le référentiel de métier</a:t>
            </a:r>
            <a:endParaRPr sz="1600" i="0" u="none" strike="noStrike" cap="none">
              <a:solidFill>
                <a:srgbClr val="000000"/>
              </a:solidFill>
              <a:latin typeface="Noto Sans"/>
              <a:ea typeface="Noto Sans"/>
              <a:cs typeface="Noto Sans"/>
              <a:sym typeface="Noto Sans"/>
            </a:endParaRPr>
          </a:p>
        </p:txBody>
      </p:sp>
      <p:sp>
        <p:nvSpPr>
          <p:cNvPr id="51" name="Google Shape;375;p23">
            <a:extLst>
              <a:ext uri="{FF2B5EF4-FFF2-40B4-BE49-F238E27FC236}">
                <a16:creationId xmlns:a16="http://schemas.microsoft.com/office/drawing/2014/main" id="{A0100623-E48D-0EAD-A595-3A2436C68F5D}"/>
              </a:ext>
            </a:extLst>
          </p:cNvPr>
          <p:cNvSpPr/>
          <p:nvPr/>
        </p:nvSpPr>
        <p:spPr>
          <a:xfrm rot="5400000">
            <a:off x="635637" y="920699"/>
            <a:ext cx="800700" cy="560400"/>
          </a:xfrm>
          <a:prstGeom prst="chevron">
            <a:avLst>
              <a:gd name="adj" fmla="val 50000"/>
            </a:avLst>
          </a:prstGeom>
          <a:solidFill>
            <a:srgbClr val="F4CCCC"/>
          </a:solidFill>
          <a:ln w="25400"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Noto Sans"/>
              <a:ea typeface="Noto Sans"/>
              <a:cs typeface="Noto Sans"/>
              <a:sym typeface="Noto Sans"/>
            </a:endParaRPr>
          </a:p>
        </p:txBody>
      </p:sp>
      <p:sp>
        <p:nvSpPr>
          <p:cNvPr id="52" name="Google Shape;376;p23">
            <a:extLst>
              <a:ext uri="{FF2B5EF4-FFF2-40B4-BE49-F238E27FC236}">
                <a16:creationId xmlns:a16="http://schemas.microsoft.com/office/drawing/2014/main" id="{681A9706-627B-4B63-FD5A-4610E02B5FB0}"/>
              </a:ext>
            </a:extLst>
          </p:cNvPr>
          <p:cNvSpPr txBox="1"/>
          <p:nvPr/>
        </p:nvSpPr>
        <p:spPr>
          <a:xfrm>
            <a:off x="755736" y="1080775"/>
            <a:ext cx="560400" cy="24030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r-FR" sz="1700" i="0" u="none" strike="noStrike" cap="none">
                <a:solidFill>
                  <a:srgbClr val="000000"/>
                </a:solidFill>
                <a:latin typeface="Noto Sans"/>
                <a:ea typeface="Noto Sans"/>
                <a:cs typeface="Noto Sans"/>
                <a:sym typeface="Noto Sans"/>
              </a:rPr>
              <a:t>2</a:t>
            </a:r>
            <a:endParaRPr sz="1500">
              <a:latin typeface="Noto Sans"/>
              <a:ea typeface="Noto Sans"/>
              <a:cs typeface="Noto Sans"/>
              <a:sym typeface="Noto Sans"/>
            </a:endParaRPr>
          </a:p>
        </p:txBody>
      </p:sp>
      <p:sp>
        <p:nvSpPr>
          <p:cNvPr id="53" name="Google Shape;377;p23">
            <a:extLst>
              <a:ext uri="{FF2B5EF4-FFF2-40B4-BE49-F238E27FC236}">
                <a16:creationId xmlns:a16="http://schemas.microsoft.com/office/drawing/2014/main" id="{15A40295-2E1C-46AE-9043-854A4CC36960}"/>
              </a:ext>
            </a:extLst>
          </p:cNvPr>
          <p:cNvSpPr/>
          <p:nvPr/>
        </p:nvSpPr>
        <p:spPr>
          <a:xfrm rot="5400000">
            <a:off x="4592015" y="-2475279"/>
            <a:ext cx="520420" cy="7072078"/>
          </a:xfrm>
          <a:prstGeom prst="round2SameRect">
            <a:avLst>
              <a:gd name="adj1" fmla="val 16667"/>
              <a:gd name="adj2" fmla="val 0"/>
            </a:avLst>
          </a:prstGeom>
          <a:solidFill>
            <a:srgbClr val="D8F3BF">
              <a:alpha val="89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Noto Sans"/>
              <a:ea typeface="Noto Sans"/>
              <a:cs typeface="Noto Sans"/>
              <a:sym typeface="Noto Sans"/>
            </a:endParaRPr>
          </a:p>
        </p:txBody>
      </p:sp>
      <p:sp>
        <p:nvSpPr>
          <p:cNvPr id="54" name="Google Shape;378;p23">
            <a:extLst>
              <a:ext uri="{FF2B5EF4-FFF2-40B4-BE49-F238E27FC236}">
                <a16:creationId xmlns:a16="http://schemas.microsoft.com/office/drawing/2014/main" id="{8C219B89-4F3D-9280-B830-6633002EDE7F}"/>
              </a:ext>
            </a:extLst>
          </p:cNvPr>
          <p:cNvSpPr txBox="1"/>
          <p:nvPr/>
        </p:nvSpPr>
        <p:spPr>
          <a:xfrm>
            <a:off x="1316188" y="825954"/>
            <a:ext cx="7046673" cy="469610"/>
          </a:xfrm>
          <a:prstGeom prst="rect">
            <a:avLst/>
          </a:prstGeom>
          <a:noFill/>
          <a:ln>
            <a:noFill/>
          </a:ln>
        </p:spPr>
        <p:txBody>
          <a:bodyPr spcFirstLastPara="1" wrap="square" lIns="113775" tIns="10150" rIns="10150" bIns="10150" anchor="ctr" anchorCtr="0">
            <a:noAutofit/>
          </a:bodyPr>
          <a:lstStyle/>
          <a:p>
            <a:pPr marL="171450" marR="0" lvl="1" indent="-171450" algn="l" rtl="0">
              <a:lnSpc>
                <a:spcPct val="90000"/>
              </a:lnSpc>
              <a:spcBef>
                <a:spcPts val="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Rédiger le profil de sortie du diplômé</a:t>
            </a:r>
            <a:endParaRPr sz="1600" i="0" u="none" strike="noStrike" cap="none">
              <a:solidFill>
                <a:srgbClr val="000000"/>
              </a:solidFill>
              <a:latin typeface="Noto Sans"/>
              <a:ea typeface="Noto Sans"/>
              <a:cs typeface="Noto Sans"/>
              <a:sym typeface="Noto Sans"/>
            </a:endParaRPr>
          </a:p>
        </p:txBody>
      </p:sp>
      <p:sp>
        <p:nvSpPr>
          <p:cNvPr id="55" name="Google Shape;379;p23">
            <a:extLst>
              <a:ext uri="{FF2B5EF4-FFF2-40B4-BE49-F238E27FC236}">
                <a16:creationId xmlns:a16="http://schemas.microsoft.com/office/drawing/2014/main" id="{E9252AC0-720D-F03D-72CA-A86C34B1D25B}"/>
              </a:ext>
            </a:extLst>
          </p:cNvPr>
          <p:cNvSpPr/>
          <p:nvPr/>
        </p:nvSpPr>
        <p:spPr>
          <a:xfrm rot="5400000">
            <a:off x="635637" y="1621919"/>
            <a:ext cx="800700" cy="560400"/>
          </a:xfrm>
          <a:prstGeom prst="chevron">
            <a:avLst>
              <a:gd name="adj" fmla="val 50000"/>
            </a:avLst>
          </a:prstGeom>
          <a:solidFill>
            <a:srgbClr val="EA9999"/>
          </a:solidFill>
          <a:ln w="25400"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Noto Sans"/>
              <a:ea typeface="Noto Sans"/>
              <a:cs typeface="Noto Sans"/>
              <a:sym typeface="Noto Sans"/>
            </a:endParaRPr>
          </a:p>
        </p:txBody>
      </p:sp>
      <p:sp>
        <p:nvSpPr>
          <p:cNvPr id="56" name="Google Shape;380;p23">
            <a:extLst>
              <a:ext uri="{FF2B5EF4-FFF2-40B4-BE49-F238E27FC236}">
                <a16:creationId xmlns:a16="http://schemas.microsoft.com/office/drawing/2014/main" id="{72620A9A-08E8-FE4B-D8D9-DAD28669B021}"/>
              </a:ext>
            </a:extLst>
          </p:cNvPr>
          <p:cNvSpPr txBox="1"/>
          <p:nvPr/>
        </p:nvSpPr>
        <p:spPr>
          <a:xfrm>
            <a:off x="755736" y="1781995"/>
            <a:ext cx="560400" cy="24030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r-FR" sz="1700" i="0" u="none" strike="noStrike" cap="none">
                <a:solidFill>
                  <a:srgbClr val="000000"/>
                </a:solidFill>
                <a:latin typeface="Noto Sans"/>
                <a:ea typeface="Noto Sans"/>
                <a:cs typeface="Noto Sans"/>
                <a:sym typeface="Noto Sans"/>
              </a:rPr>
              <a:t>3</a:t>
            </a:r>
            <a:endParaRPr sz="1500">
              <a:latin typeface="Noto Sans"/>
              <a:ea typeface="Noto Sans"/>
              <a:cs typeface="Noto Sans"/>
              <a:sym typeface="Noto Sans"/>
            </a:endParaRPr>
          </a:p>
        </p:txBody>
      </p:sp>
      <p:sp>
        <p:nvSpPr>
          <p:cNvPr id="57" name="Google Shape;381;p23">
            <a:extLst>
              <a:ext uri="{FF2B5EF4-FFF2-40B4-BE49-F238E27FC236}">
                <a16:creationId xmlns:a16="http://schemas.microsoft.com/office/drawing/2014/main" id="{7D790AA1-4055-2E1D-6FB6-F74862E64A1A}"/>
              </a:ext>
            </a:extLst>
          </p:cNvPr>
          <p:cNvSpPr/>
          <p:nvPr/>
        </p:nvSpPr>
        <p:spPr>
          <a:xfrm rot="5400000">
            <a:off x="4592015" y="-1774059"/>
            <a:ext cx="520420" cy="7072078"/>
          </a:xfrm>
          <a:prstGeom prst="round2SameRect">
            <a:avLst>
              <a:gd name="adj1" fmla="val 16667"/>
              <a:gd name="adj2" fmla="val 0"/>
            </a:avLst>
          </a:prstGeom>
          <a:solidFill>
            <a:srgbClr val="D8F3BF">
              <a:alpha val="89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Noto Sans"/>
              <a:ea typeface="Noto Sans"/>
              <a:cs typeface="Noto Sans"/>
              <a:sym typeface="Noto Sans"/>
            </a:endParaRPr>
          </a:p>
        </p:txBody>
      </p:sp>
      <p:sp>
        <p:nvSpPr>
          <p:cNvPr id="58" name="Google Shape;382;p23">
            <a:extLst>
              <a:ext uri="{FF2B5EF4-FFF2-40B4-BE49-F238E27FC236}">
                <a16:creationId xmlns:a16="http://schemas.microsoft.com/office/drawing/2014/main" id="{03C8E8A5-A132-964B-4C15-2A4200B179C0}"/>
              </a:ext>
            </a:extLst>
          </p:cNvPr>
          <p:cNvSpPr txBox="1"/>
          <p:nvPr/>
        </p:nvSpPr>
        <p:spPr>
          <a:xfrm>
            <a:off x="1316188" y="1527174"/>
            <a:ext cx="7046673" cy="469610"/>
          </a:xfrm>
          <a:prstGeom prst="rect">
            <a:avLst/>
          </a:prstGeom>
          <a:noFill/>
          <a:ln>
            <a:noFill/>
          </a:ln>
        </p:spPr>
        <p:txBody>
          <a:bodyPr spcFirstLastPara="1" wrap="square" lIns="113775" tIns="10150" rIns="10150" bIns="10150" anchor="ctr" anchorCtr="0">
            <a:noAutofit/>
          </a:bodyPr>
          <a:lstStyle/>
          <a:p>
            <a:pPr marL="171450" marR="0" lvl="1" indent="-171450" algn="l" rtl="0">
              <a:lnSpc>
                <a:spcPct val="90000"/>
              </a:lnSpc>
              <a:spcBef>
                <a:spcPts val="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Etablir le référentiel des acquis d'apprentissage génériques et spécifiques</a:t>
            </a:r>
            <a:endParaRPr sz="1600" i="0" u="none" strike="noStrike" cap="none">
              <a:solidFill>
                <a:srgbClr val="000000"/>
              </a:solidFill>
              <a:latin typeface="Noto Sans"/>
              <a:ea typeface="Noto Sans"/>
              <a:cs typeface="Noto Sans"/>
              <a:sym typeface="Noto Sans"/>
            </a:endParaRPr>
          </a:p>
        </p:txBody>
      </p:sp>
      <p:sp>
        <p:nvSpPr>
          <p:cNvPr id="59" name="Google Shape;383;p23">
            <a:extLst>
              <a:ext uri="{FF2B5EF4-FFF2-40B4-BE49-F238E27FC236}">
                <a16:creationId xmlns:a16="http://schemas.microsoft.com/office/drawing/2014/main" id="{393AC08A-C0E2-225D-1697-670BD5B0C867}"/>
              </a:ext>
            </a:extLst>
          </p:cNvPr>
          <p:cNvSpPr/>
          <p:nvPr/>
        </p:nvSpPr>
        <p:spPr>
          <a:xfrm rot="5400000">
            <a:off x="635638" y="2323138"/>
            <a:ext cx="800700" cy="560400"/>
          </a:xfrm>
          <a:prstGeom prst="chevron">
            <a:avLst>
              <a:gd name="adj" fmla="val 50000"/>
            </a:avLst>
          </a:prstGeom>
          <a:solidFill>
            <a:srgbClr val="E06666"/>
          </a:solidFill>
          <a:ln w="254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Noto Sans"/>
              <a:ea typeface="Noto Sans"/>
              <a:cs typeface="Noto Sans"/>
              <a:sym typeface="Noto Sans"/>
            </a:endParaRPr>
          </a:p>
        </p:txBody>
      </p:sp>
      <p:sp>
        <p:nvSpPr>
          <p:cNvPr id="60" name="Google Shape;384;p23">
            <a:extLst>
              <a:ext uri="{FF2B5EF4-FFF2-40B4-BE49-F238E27FC236}">
                <a16:creationId xmlns:a16="http://schemas.microsoft.com/office/drawing/2014/main" id="{04AD0940-B7CD-38F5-2DA6-64681D091838}"/>
              </a:ext>
            </a:extLst>
          </p:cNvPr>
          <p:cNvSpPr txBox="1"/>
          <p:nvPr/>
        </p:nvSpPr>
        <p:spPr>
          <a:xfrm>
            <a:off x="755736" y="2483214"/>
            <a:ext cx="560400" cy="24030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r-FR" sz="1700" i="0" u="none" strike="noStrike" cap="none">
                <a:solidFill>
                  <a:srgbClr val="000000"/>
                </a:solidFill>
                <a:latin typeface="Noto Sans"/>
                <a:ea typeface="Noto Sans"/>
                <a:cs typeface="Noto Sans"/>
                <a:sym typeface="Noto Sans"/>
              </a:rPr>
              <a:t>4</a:t>
            </a:r>
            <a:endParaRPr sz="1500">
              <a:latin typeface="Noto Sans"/>
              <a:ea typeface="Noto Sans"/>
              <a:cs typeface="Noto Sans"/>
              <a:sym typeface="Noto Sans"/>
            </a:endParaRPr>
          </a:p>
        </p:txBody>
      </p:sp>
      <p:sp>
        <p:nvSpPr>
          <p:cNvPr id="61" name="Google Shape;385;p23">
            <a:extLst>
              <a:ext uri="{FF2B5EF4-FFF2-40B4-BE49-F238E27FC236}">
                <a16:creationId xmlns:a16="http://schemas.microsoft.com/office/drawing/2014/main" id="{B4123259-F784-5295-B8FF-6538A0A1C201}"/>
              </a:ext>
            </a:extLst>
          </p:cNvPr>
          <p:cNvSpPr/>
          <p:nvPr/>
        </p:nvSpPr>
        <p:spPr>
          <a:xfrm rot="5400000">
            <a:off x="4592015" y="-1072840"/>
            <a:ext cx="520420" cy="7072078"/>
          </a:xfrm>
          <a:prstGeom prst="round2SameRect">
            <a:avLst>
              <a:gd name="adj1" fmla="val 16667"/>
              <a:gd name="adj2" fmla="val 0"/>
            </a:avLst>
          </a:prstGeom>
          <a:solidFill>
            <a:srgbClr val="D8F3BF">
              <a:alpha val="89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Noto Sans"/>
              <a:ea typeface="Noto Sans"/>
              <a:cs typeface="Noto Sans"/>
              <a:sym typeface="Noto Sans"/>
            </a:endParaRPr>
          </a:p>
        </p:txBody>
      </p:sp>
      <p:sp>
        <p:nvSpPr>
          <p:cNvPr id="62" name="Google Shape;386;p23">
            <a:extLst>
              <a:ext uri="{FF2B5EF4-FFF2-40B4-BE49-F238E27FC236}">
                <a16:creationId xmlns:a16="http://schemas.microsoft.com/office/drawing/2014/main" id="{24B40429-C5C2-A847-B60A-3941C0A48A19}"/>
              </a:ext>
            </a:extLst>
          </p:cNvPr>
          <p:cNvSpPr txBox="1"/>
          <p:nvPr/>
        </p:nvSpPr>
        <p:spPr>
          <a:xfrm>
            <a:off x="1316188" y="2228393"/>
            <a:ext cx="7046673" cy="469610"/>
          </a:xfrm>
          <a:prstGeom prst="rect">
            <a:avLst/>
          </a:prstGeom>
          <a:noFill/>
          <a:ln>
            <a:noFill/>
          </a:ln>
        </p:spPr>
        <p:txBody>
          <a:bodyPr spcFirstLastPara="1" wrap="square" lIns="113775" tIns="10150" rIns="10150" bIns="10150" anchor="ctr" anchorCtr="0">
            <a:noAutofit/>
          </a:bodyPr>
          <a:lstStyle/>
          <a:p>
            <a:pPr marL="171450" marR="0" lvl="1" indent="-171450" algn="l" rtl="0">
              <a:lnSpc>
                <a:spcPct val="90000"/>
              </a:lnSpc>
              <a:spcBef>
                <a:spcPts val="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Elaborer la matrice de correspondance</a:t>
            </a:r>
            <a:endParaRPr sz="1600" i="0" u="none" strike="noStrike" cap="none">
              <a:solidFill>
                <a:srgbClr val="000000"/>
              </a:solidFill>
              <a:latin typeface="Noto Sans"/>
              <a:ea typeface="Noto Sans"/>
              <a:cs typeface="Noto Sans"/>
              <a:sym typeface="Noto Sans"/>
            </a:endParaRPr>
          </a:p>
        </p:txBody>
      </p:sp>
      <p:sp>
        <p:nvSpPr>
          <p:cNvPr id="63" name="Google Shape;387;p23">
            <a:extLst>
              <a:ext uri="{FF2B5EF4-FFF2-40B4-BE49-F238E27FC236}">
                <a16:creationId xmlns:a16="http://schemas.microsoft.com/office/drawing/2014/main" id="{3C734001-F2A2-C62E-9020-4417F94EEF45}"/>
              </a:ext>
            </a:extLst>
          </p:cNvPr>
          <p:cNvSpPr/>
          <p:nvPr/>
        </p:nvSpPr>
        <p:spPr>
          <a:xfrm rot="5400000">
            <a:off x="635638" y="3024357"/>
            <a:ext cx="800700" cy="560400"/>
          </a:xfrm>
          <a:prstGeom prst="chevron">
            <a:avLst>
              <a:gd name="adj" fmla="val 5000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Noto Sans"/>
              <a:ea typeface="Noto Sans"/>
              <a:cs typeface="Noto Sans"/>
              <a:sym typeface="Noto Sans"/>
            </a:endParaRPr>
          </a:p>
        </p:txBody>
      </p:sp>
      <p:sp>
        <p:nvSpPr>
          <p:cNvPr id="64" name="Google Shape;388;p23">
            <a:extLst>
              <a:ext uri="{FF2B5EF4-FFF2-40B4-BE49-F238E27FC236}">
                <a16:creationId xmlns:a16="http://schemas.microsoft.com/office/drawing/2014/main" id="{7C353764-3558-A826-F2E2-6AF30746BABB}"/>
              </a:ext>
            </a:extLst>
          </p:cNvPr>
          <p:cNvSpPr txBox="1"/>
          <p:nvPr/>
        </p:nvSpPr>
        <p:spPr>
          <a:xfrm>
            <a:off x="755736" y="3184433"/>
            <a:ext cx="560400" cy="24030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r-FR" sz="1700" i="0" u="none" strike="noStrike" cap="none">
                <a:solidFill>
                  <a:srgbClr val="000000"/>
                </a:solidFill>
                <a:latin typeface="Noto Sans"/>
                <a:ea typeface="Noto Sans"/>
                <a:cs typeface="Noto Sans"/>
                <a:sym typeface="Noto Sans"/>
              </a:rPr>
              <a:t>5</a:t>
            </a:r>
            <a:endParaRPr sz="1500">
              <a:latin typeface="Noto Sans"/>
              <a:ea typeface="Noto Sans"/>
              <a:cs typeface="Noto Sans"/>
              <a:sym typeface="Noto Sans"/>
            </a:endParaRPr>
          </a:p>
        </p:txBody>
      </p:sp>
      <p:sp>
        <p:nvSpPr>
          <p:cNvPr id="65" name="Google Shape;389;p23">
            <a:extLst>
              <a:ext uri="{FF2B5EF4-FFF2-40B4-BE49-F238E27FC236}">
                <a16:creationId xmlns:a16="http://schemas.microsoft.com/office/drawing/2014/main" id="{CEA072FE-80A3-6BAF-5F29-04F5F184E83B}"/>
              </a:ext>
            </a:extLst>
          </p:cNvPr>
          <p:cNvSpPr/>
          <p:nvPr/>
        </p:nvSpPr>
        <p:spPr>
          <a:xfrm rot="5400000">
            <a:off x="4592015" y="-371621"/>
            <a:ext cx="520420" cy="7072078"/>
          </a:xfrm>
          <a:prstGeom prst="round2SameRect">
            <a:avLst>
              <a:gd name="adj1" fmla="val 16667"/>
              <a:gd name="adj2" fmla="val 0"/>
            </a:avLst>
          </a:prstGeom>
          <a:solidFill>
            <a:srgbClr val="D8F3BF">
              <a:alpha val="89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Noto Sans"/>
              <a:ea typeface="Noto Sans"/>
              <a:cs typeface="Noto Sans"/>
              <a:sym typeface="Noto Sans"/>
            </a:endParaRPr>
          </a:p>
        </p:txBody>
      </p:sp>
      <p:sp>
        <p:nvSpPr>
          <p:cNvPr id="66" name="Google Shape;390;p23">
            <a:extLst>
              <a:ext uri="{FF2B5EF4-FFF2-40B4-BE49-F238E27FC236}">
                <a16:creationId xmlns:a16="http://schemas.microsoft.com/office/drawing/2014/main" id="{1853E7B7-69DE-DEC6-A6E1-ED20DB8F9422}"/>
              </a:ext>
            </a:extLst>
          </p:cNvPr>
          <p:cNvSpPr txBox="1"/>
          <p:nvPr/>
        </p:nvSpPr>
        <p:spPr>
          <a:xfrm>
            <a:off x="1316188" y="2929612"/>
            <a:ext cx="7046673" cy="469610"/>
          </a:xfrm>
          <a:prstGeom prst="rect">
            <a:avLst/>
          </a:prstGeom>
          <a:noFill/>
          <a:ln>
            <a:noFill/>
          </a:ln>
        </p:spPr>
        <p:txBody>
          <a:bodyPr spcFirstLastPara="1" wrap="square" lIns="113775" tIns="10150" rIns="10150" bIns="10150" anchor="ctr" anchorCtr="0">
            <a:noAutofit/>
          </a:bodyPr>
          <a:lstStyle/>
          <a:p>
            <a:pPr marL="171450" marR="0" lvl="1" indent="-171450" algn="l" rtl="0">
              <a:lnSpc>
                <a:spcPct val="90000"/>
              </a:lnSpc>
              <a:spcBef>
                <a:spcPts val="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Produire la maquette en respectant les éléments de cadrage</a:t>
            </a:r>
            <a:endParaRPr sz="1600" i="0" u="none" strike="noStrike" cap="none">
              <a:solidFill>
                <a:srgbClr val="000000"/>
              </a:solidFill>
              <a:latin typeface="Noto Sans"/>
              <a:ea typeface="Noto Sans"/>
              <a:cs typeface="Noto Sans"/>
              <a:sym typeface="Noto Sans"/>
            </a:endParaRPr>
          </a:p>
        </p:txBody>
      </p:sp>
      <p:sp>
        <p:nvSpPr>
          <p:cNvPr id="67" name="Google Shape;391;p23">
            <a:extLst>
              <a:ext uri="{FF2B5EF4-FFF2-40B4-BE49-F238E27FC236}">
                <a16:creationId xmlns:a16="http://schemas.microsoft.com/office/drawing/2014/main" id="{2E6D634C-6584-EF02-A702-E94F261FC17A}"/>
              </a:ext>
            </a:extLst>
          </p:cNvPr>
          <p:cNvSpPr/>
          <p:nvPr/>
        </p:nvSpPr>
        <p:spPr>
          <a:xfrm rot="5400000">
            <a:off x="635638" y="3725576"/>
            <a:ext cx="800700" cy="560400"/>
          </a:xfrm>
          <a:prstGeom prst="chevron">
            <a:avLst>
              <a:gd name="adj" fmla="val 50000"/>
            </a:avLst>
          </a:prstGeom>
          <a:solidFill>
            <a:srgbClr val="990000"/>
          </a:solid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solidFill>
                <a:schemeClr val="dk1"/>
              </a:solidFill>
              <a:latin typeface="Noto Sans"/>
              <a:ea typeface="Noto Sans"/>
              <a:cs typeface="Noto Sans"/>
              <a:sym typeface="Noto Sans"/>
            </a:endParaRPr>
          </a:p>
        </p:txBody>
      </p:sp>
      <p:sp>
        <p:nvSpPr>
          <p:cNvPr id="68" name="Google Shape;392;p23">
            <a:extLst>
              <a:ext uri="{FF2B5EF4-FFF2-40B4-BE49-F238E27FC236}">
                <a16:creationId xmlns:a16="http://schemas.microsoft.com/office/drawing/2014/main" id="{12428DDD-61A0-D103-E14F-E2682EBC2768}"/>
              </a:ext>
            </a:extLst>
          </p:cNvPr>
          <p:cNvSpPr txBox="1"/>
          <p:nvPr/>
        </p:nvSpPr>
        <p:spPr>
          <a:xfrm>
            <a:off x="755736" y="3885652"/>
            <a:ext cx="560400" cy="24030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r-FR" sz="1700" i="0" u="none" strike="noStrike" cap="none">
                <a:solidFill>
                  <a:srgbClr val="000000"/>
                </a:solidFill>
                <a:latin typeface="Noto Sans"/>
                <a:ea typeface="Noto Sans"/>
                <a:cs typeface="Noto Sans"/>
                <a:sym typeface="Noto Sans"/>
              </a:rPr>
              <a:t>6</a:t>
            </a:r>
            <a:endParaRPr sz="1500">
              <a:latin typeface="Noto Sans"/>
              <a:ea typeface="Noto Sans"/>
              <a:cs typeface="Noto Sans"/>
              <a:sym typeface="Noto Sans"/>
            </a:endParaRPr>
          </a:p>
        </p:txBody>
      </p:sp>
      <p:sp>
        <p:nvSpPr>
          <p:cNvPr id="69" name="Google Shape;393;p23">
            <a:extLst>
              <a:ext uri="{FF2B5EF4-FFF2-40B4-BE49-F238E27FC236}">
                <a16:creationId xmlns:a16="http://schemas.microsoft.com/office/drawing/2014/main" id="{9509354D-8194-510A-EF12-4D27A3A2F169}"/>
              </a:ext>
            </a:extLst>
          </p:cNvPr>
          <p:cNvSpPr/>
          <p:nvPr/>
        </p:nvSpPr>
        <p:spPr>
          <a:xfrm rot="5400000">
            <a:off x="4592015" y="329597"/>
            <a:ext cx="520420" cy="7072078"/>
          </a:xfrm>
          <a:prstGeom prst="round2SameRect">
            <a:avLst>
              <a:gd name="adj1" fmla="val 16667"/>
              <a:gd name="adj2" fmla="val 0"/>
            </a:avLst>
          </a:prstGeom>
          <a:solidFill>
            <a:srgbClr val="D8F3BF">
              <a:alpha val="89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Noto Sans"/>
              <a:ea typeface="Noto Sans"/>
              <a:cs typeface="Noto Sans"/>
              <a:sym typeface="Noto Sans"/>
            </a:endParaRPr>
          </a:p>
        </p:txBody>
      </p:sp>
      <p:sp>
        <p:nvSpPr>
          <p:cNvPr id="70" name="Google Shape;394;p23">
            <a:extLst>
              <a:ext uri="{FF2B5EF4-FFF2-40B4-BE49-F238E27FC236}">
                <a16:creationId xmlns:a16="http://schemas.microsoft.com/office/drawing/2014/main" id="{198253F3-7E18-6A45-8C33-5D89F4755C1D}"/>
              </a:ext>
            </a:extLst>
          </p:cNvPr>
          <p:cNvSpPr txBox="1"/>
          <p:nvPr/>
        </p:nvSpPr>
        <p:spPr>
          <a:xfrm>
            <a:off x="1316188" y="3630831"/>
            <a:ext cx="7046673" cy="469610"/>
          </a:xfrm>
          <a:prstGeom prst="rect">
            <a:avLst/>
          </a:prstGeom>
          <a:noFill/>
          <a:ln>
            <a:noFill/>
          </a:ln>
        </p:spPr>
        <p:txBody>
          <a:bodyPr spcFirstLastPara="1" wrap="square" lIns="113775" tIns="10150" rIns="10150" bIns="10150" anchor="ctr" anchorCtr="0">
            <a:noAutofit/>
          </a:bodyPr>
          <a:lstStyle/>
          <a:p>
            <a:pPr marL="171450" marR="0" lvl="1" indent="-171450" algn="l" rtl="0">
              <a:lnSpc>
                <a:spcPct val="90000"/>
              </a:lnSpc>
              <a:spcBef>
                <a:spcPts val="0"/>
              </a:spcBef>
              <a:spcAft>
                <a:spcPts val="0"/>
              </a:spcAft>
              <a:buClr>
                <a:srgbClr val="000000"/>
              </a:buClr>
              <a:buSzPts val="1600"/>
              <a:buFont typeface="Noto Sans"/>
              <a:buChar char="•"/>
            </a:pPr>
            <a:r>
              <a:rPr lang="fr-FR" sz="1600" b="1" i="0" u="none" strike="noStrike" cap="none">
                <a:solidFill>
                  <a:srgbClr val="000000"/>
                </a:solidFill>
                <a:latin typeface="Noto Sans"/>
                <a:ea typeface="Noto Sans"/>
                <a:cs typeface="Noto Sans"/>
                <a:sym typeface="Noto Sans"/>
              </a:rPr>
              <a:t>Elaborer le syllabus de chaque matière</a:t>
            </a:r>
            <a:endParaRPr sz="1600" i="0" u="none" strike="noStrike" cap="none">
              <a:solidFill>
                <a:srgbClr val="000000"/>
              </a:solidFill>
              <a:latin typeface="Noto Sans"/>
              <a:ea typeface="Noto Sans"/>
              <a:cs typeface="Noto Sans"/>
              <a:sym typeface="Noto Sans"/>
            </a:endParaRPr>
          </a:p>
        </p:txBody>
      </p:sp>
      <p:sp>
        <p:nvSpPr>
          <p:cNvPr id="71" name="Google Shape;395;p23">
            <a:extLst>
              <a:ext uri="{FF2B5EF4-FFF2-40B4-BE49-F238E27FC236}">
                <a16:creationId xmlns:a16="http://schemas.microsoft.com/office/drawing/2014/main" id="{8224C46D-560B-0675-14F5-E1001289C72B}"/>
              </a:ext>
            </a:extLst>
          </p:cNvPr>
          <p:cNvSpPr/>
          <p:nvPr/>
        </p:nvSpPr>
        <p:spPr>
          <a:xfrm>
            <a:off x="5240462" y="2971800"/>
            <a:ext cx="2550300" cy="408300"/>
          </a:xfrm>
          <a:prstGeom prst="rect">
            <a:avLst/>
          </a:prstGeom>
          <a:noFill/>
          <a:ln w="47625"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600" i="0" u="none" strike="noStrike" cap="none">
              <a:solidFill>
                <a:schemeClr val="lt1"/>
              </a:solidFill>
              <a:latin typeface="Noto Sans"/>
              <a:ea typeface="Noto Sans"/>
              <a:cs typeface="Noto Sans"/>
              <a:sym typeface="Noto Sans"/>
            </a:endParaRPr>
          </a:p>
        </p:txBody>
      </p:sp>
      <p:sp>
        <p:nvSpPr>
          <p:cNvPr id="72" name="Google Shape;396;p23">
            <a:extLst>
              <a:ext uri="{FF2B5EF4-FFF2-40B4-BE49-F238E27FC236}">
                <a16:creationId xmlns:a16="http://schemas.microsoft.com/office/drawing/2014/main" id="{A4963271-9302-C3F2-9FBE-552739AE0627}"/>
              </a:ext>
            </a:extLst>
          </p:cNvPr>
          <p:cNvSpPr/>
          <p:nvPr/>
        </p:nvSpPr>
        <p:spPr>
          <a:xfrm>
            <a:off x="-43302" y="4390950"/>
            <a:ext cx="9209100" cy="773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73" name="Google Shape;397;p23">
            <a:extLst>
              <a:ext uri="{FF2B5EF4-FFF2-40B4-BE49-F238E27FC236}">
                <a16:creationId xmlns:a16="http://schemas.microsoft.com/office/drawing/2014/main" id="{16588598-1CD6-C62B-626B-EA1E51C8D018}"/>
              </a:ext>
            </a:extLst>
          </p:cNvPr>
          <p:cNvGrpSpPr/>
          <p:nvPr/>
        </p:nvGrpSpPr>
        <p:grpSpPr>
          <a:xfrm>
            <a:off x="549371" y="4436885"/>
            <a:ext cx="8045258" cy="727320"/>
            <a:chOff x="586853" y="4436885"/>
            <a:chExt cx="8045258" cy="727320"/>
          </a:xfrm>
        </p:grpSpPr>
        <p:grpSp>
          <p:nvGrpSpPr>
            <p:cNvPr id="74" name="Google Shape;398;p23">
              <a:extLst>
                <a:ext uri="{FF2B5EF4-FFF2-40B4-BE49-F238E27FC236}">
                  <a16:creationId xmlns:a16="http://schemas.microsoft.com/office/drawing/2014/main" id="{6C4216FD-2326-59EE-7E47-7AECDC100136}"/>
                </a:ext>
              </a:extLst>
            </p:cNvPr>
            <p:cNvGrpSpPr/>
            <p:nvPr/>
          </p:nvGrpSpPr>
          <p:grpSpPr>
            <a:xfrm>
              <a:off x="586853" y="4447609"/>
              <a:ext cx="8045258" cy="599992"/>
              <a:chOff x="650661" y="4441591"/>
              <a:chExt cx="8045258" cy="599992"/>
            </a:xfrm>
          </p:grpSpPr>
          <p:pic>
            <p:nvPicPr>
              <p:cNvPr id="77" name="Google Shape;399;p23" descr="Une image contenant Graphique, cercle, capture d’écran, Police&#10;&#10;Description générée automatiquement">
                <a:extLst>
                  <a:ext uri="{FF2B5EF4-FFF2-40B4-BE49-F238E27FC236}">
                    <a16:creationId xmlns:a16="http://schemas.microsoft.com/office/drawing/2014/main" id="{2ECF9A82-A37F-B594-84E8-62CB6194154C}"/>
                  </a:ext>
                </a:extLst>
              </p:cNvPr>
              <p:cNvPicPr preferRelativeResize="0"/>
              <p:nvPr/>
            </p:nvPicPr>
            <p:blipFill rotWithShape="1">
              <a:blip r:embed="rId8">
                <a:alphaModFix/>
              </a:blip>
              <a:srcRect/>
              <a:stretch/>
            </p:blipFill>
            <p:spPr>
              <a:xfrm>
                <a:off x="7739462" y="4555267"/>
                <a:ext cx="956457" cy="422434"/>
              </a:xfrm>
              <a:prstGeom prst="rect">
                <a:avLst/>
              </a:prstGeom>
              <a:noFill/>
              <a:ln>
                <a:noFill/>
              </a:ln>
            </p:spPr>
          </p:pic>
          <p:pic>
            <p:nvPicPr>
              <p:cNvPr id="78" name="Google Shape;400;p23" descr="Une image contenant Graphique, graphisme, Police, Caractère coloré&#10;&#10;Description générée automatiquement">
                <a:extLst>
                  <a:ext uri="{FF2B5EF4-FFF2-40B4-BE49-F238E27FC236}">
                    <a16:creationId xmlns:a16="http://schemas.microsoft.com/office/drawing/2014/main" id="{5E3F71A7-1C09-0AEA-E66B-AFFEA9B6D647}"/>
                  </a:ext>
                </a:extLst>
              </p:cNvPr>
              <p:cNvPicPr preferRelativeResize="0"/>
              <p:nvPr/>
            </p:nvPicPr>
            <p:blipFill rotWithShape="1">
              <a:blip r:embed="rId9">
                <a:alphaModFix/>
              </a:blip>
              <a:srcRect/>
              <a:stretch/>
            </p:blipFill>
            <p:spPr>
              <a:xfrm>
                <a:off x="3774270" y="4441591"/>
                <a:ext cx="1670128" cy="599992"/>
              </a:xfrm>
              <a:prstGeom prst="rect">
                <a:avLst/>
              </a:prstGeom>
              <a:noFill/>
              <a:ln>
                <a:noFill/>
              </a:ln>
            </p:spPr>
          </p:pic>
          <p:pic>
            <p:nvPicPr>
              <p:cNvPr id="79" name="Google Shape;401;p23" descr="Une image contenant Graphique, graphisme, capture d’écran, Caractère coloré&#10;&#10;Le contenu généré par l’IA peut être incorrect.">
                <a:extLst>
                  <a:ext uri="{FF2B5EF4-FFF2-40B4-BE49-F238E27FC236}">
                    <a16:creationId xmlns:a16="http://schemas.microsoft.com/office/drawing/2014/main" id="{E597AD9D-5FF5-771F-663A-11E4BAE0415E}"/>
                  </a:ext>
                </a:extLst>
              </p:cNvPr>
              <p:cNvPicPr preferRelativeResize="0"/>
              <p:nvPr/>
            </p:nvPicPr>
            <p:blipFill rotWithShape="1">
              <a:blip r:embed="rId10">
                <a:alphaModFix/>
              </a:blip>
              <a:srcRect/>
              <a:stretch/>
            </p:blipFill>
            <p:spPr>
              <a:xfrm>
                <a:off x="650661" y="4599315"/>
                <a:ext cx="1025431" cy="372573"/>
              </a:xfrm>
              <a:prstGeom prst="rect">
                <a:avLst/>
              </a:prstGeom>
              <a:noFill/>
              <a:ln>
                <a:noFill/>
              </a:ln>
            </p:spPr>
          </p:pic>
        </p:grpSp>
        <p:pic>
          <p:nvPicPr>
            <p:cNvPr id="75" name="Google Shape;402;p23" descr="Une image contenant texte, logo, Graphique, graphisme&#10;&#10;Le contenu généré par l’IA peut être incorrect.">
              <a:extLst>
                <a:ext uri="{FF2B5EF4-FFF2-40B4-BE49-F238E27FC236}">
                  <a16:creationId xmlns:a16="http://schemas.microsoft.com/office/drawing/2014/main" id="{C4C3E6D7-B938-5CE7-E3E2-B3D68FDA78A6}"/>
                </a:ext>
              </a:extLst>
            </p:cNvPr>
            <p:cNvPicPr preferRelativeResize="0"/>
            <p:nvPr/>
          </p:nvPicPr>
          <p:blipFill rotWithShape="1">
            <a:blip r:embed="rId6">
              <a:alphaModFix/>
            </a:blip>
            <a:srcRect/>
            <a:stretch/>
          </p:blipFill>
          <p:spPr>
            <a:xfrm>
              <a:off x="2338683" y="4436885"/>
              <a:ext cx="707033" cy="671233"/>
            </a:xfrm>
            <a:prstGeom prst="rect">
              <a:avLst/>
            </a:prstGeom>
            <a:noFill/>
            <a:ln>
              <a:noFill/>
            </a:ln>
          </p:spPr>
        </p:pic>
        <p:pic>
          <p:nvPicPr>
            <p:cNvPr id="76" name="Google Shape;403;p23" descr="Une image contenant texte, Police, capture d’écran, logo&#10;&#10;Le contenu généré par l’IA peut être incorrect.">
              <a:extLst>
                <a:ext uri="{FF2B5EF4-FFF2-40B4-BE49-F238E27FC236}">
                  <a16:creationId xmlns:a16="http://schemas.microsoft.com/office/drawing/2014/main" id="{0BB61AEC-2CCD-DB69-B844-A23662A1B91A}"/>
                </a:ext>
              </a:extLst>
            </p:cNvPr>
            <p:cNvPicPr preferRelativeResize="0"/>
            <p:nvPr/>
          </p:nvPicPr>
          <p:blipFill rotWithShape="1">
            <a:blip r:embed="rId11">
              <a:alphaModFix/>
            </a:blip>
            <a:srcRect/>
            <a:stretch/>
          </p:blipFill>
          <p:spPr>
            <a:xfrm>
              <a:off x="6144619" y="4450888"/>
              <a:ext cx="767008" cy="713317"/>
            </a:xfrm>
            <a:prstGeom prst="rect">
              <a:avLst/>
            </a:prstGeom>
            <a:noFill/>
            <a:ln>
              <a:noFill/>
            </a:ln>
          </p:spPr>
        </p:pic>
      </p:grpSp>
    </p:spTree>
    <p:extLst>
      <p:ext uri="{BB962C8B-B14F-4D97-AF65-F5344CB8AC3E}">
        <p14:creationId xmlns:p14="http://schemas.microsoft.com/office/powerpoint/2010/main" val="78451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24"/>
          <p:cNvSpPr txBox="1"/>
          <p:nvPr/>
        </p:nvSpPr>
        <p:spPr>
          <a:xfrm>
            <a:off x="0" y="0"/>
            <a:ext cx="9112500" cy="72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fr-FR" sz="1800" i="0" u="none" strike="noStrike" cap="none">
                <a:solidFill>
                  <a:schemeClr val="lt1"/>
                </a:solidFill>
                <a:latin typeface="Noto Sans Light"/>
                <a:ea typeface="Noto Sans Light"/>
                <a:cs typeface="Noto Sans Light"/>
                <a:sym typeface="Noto Sans Light"/>
              </a:rPr>
              <a:t>Eléments de cadrage pour l’élaboration d’une maquette pédagogique </a:t>
            </a:r>
            <a:endParaRPr sz="1800">
              <a:solidFill>
                <a:schemeClr val="lt1"/>
              </a:solidFill>
              <a:latin typeface="Noto Sans Light"/>
              <a:ea typeface="Noto Sans Light"/>
              <a:cs typeface="Noto Sans Light"/>
              <a:sym typeface="Noto Sans Light"/>
            </a:endParaRPr>
          </a:p>
          <a:p>
            <a:pPr marL="0" marR="0" lvl="0" indent="0" algn="l" rtl="0">
              <a:lnSpc>
                <a:spcPct val="100000"/>
              </a:lnSpc>
              <a:spcBef>
                <a:spcPts val="0"/>
              </a:spcBef>
              <a:spcAft>
                <a:spcPts val="0"/>
              </a:spcAft>
              <a:buNone/>
            </a:pPr>
            <a:r>
              <a:rPr lang="fr-FR" sz="1800" i="0" u="none" strike="noStrike" cap="none">
                <a:solidFill>
                  <a:schemeClr val="lt1"/>
                </a:solidFill>
                <a:latin typeface="Noto Sans Light"/>
                <a:ea typeface="Noto Sans Light"/>
                <a:cs typeface="Noto Sans Light"/>
                <a:sym typeface="Noto Sans Light"/>
              </a:rPr>
              <a:t>(</a:t>
            </a:r>
            <a:r>
              <a:rPr lang="fr-FR" sz="1800" i="0" u="none" strike="noStrike" cap="none">
                <a:solidFill>
                  <a:schemeClr val="dk1"/>
                </a:solidFill>
                <a:latin typeface="Noto Sans"/>
                <a:ea typeface="Noto Sans"/>
                <a:cs typeface="Noto Sans"/>
                <a:sym typeface="Noto Sans"/>
              </a:rPr>
              <a:t>Résultats d’un benchmarking)</a:t>
            </a:r>
            <a:endParaRPr sz="1800" i="0" u="none" strike="noStrike" cap="none">
              <a:solidFill>
                <a:schemeClr val="lt1"/>
              </a:solidFill>
              <a:latin typeface="Noto Sans Light"/>
              <a:ea typeface="Noto Sans Light"/>
              <a:cs typeface="Noto Sans Light"/>
              <a:sym typeface="Noto Sans Light"/>
            </a:endParaRPr>
          </a:p>
        </p:txBody>
      </p:sp>
      <p:pic>
        <p:nvPicPr>
          <p:cNvPr id="409" name="Google Shape;409;p24"/>
          <p:cNvPicPr preferRelativeResize="0"/>
          <p:nvPr/>
        </p:nvPicPr>
        <p:blipFill rotWithShape="1">
          <a:blip r:embed="rId3">
            <a:alphaModFix/>
          </a:blip>
          <a:srcRect/>
          <a:stretch/>
        </p:blipFill>
        <p:spPr>
          <a:xfrm>
            <a:off x="151725" y="980992"/>
            <a:ext cx="5295460" cy="3181517"/>
          </a:xfrm>
          <a:prstGeom prst="rect">
            <a:avLst/>
          </a:prstGeom>
          <a:noFill/>
          <a:ln>
            <a:noFill/>
          </a:ln>
        </p:spPr>
      </p:pic>
      <p:sp>
        <p:nvSpPr>
          <p:cNvPr id="410" name="Google Shape;410;p24"/>
          <p:cNvSpPr/>
          <p:nvPr/>
        </p:nvSpPr>
        <p:spPr>
          <a:xfrm>
            <a:off x="5021759" y="1406397"/>
            <a:ext cx="339600" cy="2330700"/>
          </a:xfrm>
          <a:prstGeom prst="rightBrace">
            <a:avLst>
              <a:gd name="adj1" fmla="val 8333"/>
              <a:gd name="adj2" fmla="val 50000"/>
            </a:avLst>
          </a:prstGeom>
          <a:noFill/>
          <a:ln w="21850" cap="flat" cmpd="sng">
            <a:solidFill>
              <a:srgbClr val="000000"/>
            </a:solidFill>
            <a:prstDash val="solid"/>
            <a:round/>
            <a:headEnd type="none" w="sm" len="sm"/>
            <a:tailEnd type="none" w="sm" len="sm"/>
          </a:ln>
        </p:spPr>
        <p:txBody>
          <a:bodyPr spcFirstLastPara="1" wrap="square" lIns="89925" tIns="44950" rIns="89925" bIns="44950" anchor="ctr" anchorCtr="0">
            <a:noAutofit/>
          </a:bodyPr>
          <a:lstStyle/>
          <a:p>
            <a:pPr marL="0" marR="0" lvl="0" indent="0" algn="ctr" rtl="0">
              <a:lnSpc>
                <a:spcPct val="100000"/>
              </a:lnSpc>
              <a:spcBef>
                <a:spcPts val="0"/>
              </a:spcBef>
              <a:spcAft>
                <a:spcPts val="0"/>
              </a:spcAft>
              <a:buNone/>
            </a:pPr>
            <a:endParaRPr sz="1377" b="0" i="0" u="none" strike="noStrike" cap="none">
              <a:solidFill>
                <a:schemeClr val="dk1"/>
              </a:solidFill>
              <a:latin typeface="Arial"/>
              <a:ea typeface="Arial"/>
              <a:cs typeface="Arial"/>
              <a:sym typeface="Arial"/>
            </a:endParaRPr>
          </a:p>
        </p:txBody>
      </p:sp>
      <p:sp>
        <p:nvSpPr>
          <p:cNvPr id="411" name="Google Shape;411;p24"/>
          <p:cNvSpPr txBox="1"/>
          <p:nvPr/>
        </p:nvSpPr>
        <p:spPr>
          <a:xfrm>
            <a:off x="5936045" y="1652118"/>
            <a:ext cx="2723100" cy="737400"/>
          </a:xfrm>
          <a:prstGeom prst="rect">
            <a:avLst/>
          </a:prstGeom>
          <a:solidFill>
            <a:srgbClr val="CCFFFF"/>
          </a:solidFill>
          <a:ln>
            <a:noFill/>
          </a:ln>
        </p:spPr>
        <p:txBody>
          <a:bodyPr spcFirstLastPara="1" wrap="square" lIns="89925" tIns="44950" rIns="89925" bIns="44950" anchor="t" anchorCtr="0">
            <a:spAutoFit/>
          </a:bodyPr>
          <a:lstStyle/>
          <a:p>
            <a:pPr marL="0" marR="0" lvl="0" indent="0" algn="ctr" rtl="0">
              <a:lnSpc>
                <a:spcPct val="100000"/>
              </a:lnSpc>
              <a:spcBef>
                <a:spcPts val="0"/>
              </a:spcBef>
              <a:spcAft>
                <a:spcPts val="0"/>
              </a:spcAft>
              <a:buNone/>
            </a:pPr>
            <a:r>
              <a:rPr lang="fr-FR" b="1" i="0" u="none" strike="noStrike" cap="none">
                <a:solidFill>
                  <a:srgbClr val="000000"/>
                </a:solidFill>
                <a:latin typeface="Noto Sans"/>
                <a:ea typeface="Noto Sans"/>
                <a:cs typeface="Noto Sans"/>
                <a:sym typeface="Noto Sans"/>
              </a:rPr>
              <a:t>Dont les activités de mises en situation </a:t>
            </a:r>
            <a:endParaRPr>
              <a:latin typeface="Noto Sans"/>
              <a:ea typeface="Noto Sans"/>
              <a:cs typeface="Noto Sans"/>
              <a:sym typeface="Noto Sans"/>
            </a:endParaRPr>
          </a:p>
          <a:p>
            <a:pPr marL="0" marR="0" lvl="0" indent="0" algn="ctr" rtl="0">
              <a:lnSpc>
                <a:spcPct val="100000"/>
              </a:lnSpc>
              <a:spcBef>
                <a:spcPts val="0"/>
              </a:spcBef>
              <a:spcAft>
                <a:spcPts val="0"/>
              </a:spcAft>
              <a:buNone/>
            </a:pPr>
            <a:r>
              <a:rPr lang="fr-FR" b="1" i="0" u="none" strike="noStrike" cap="none">
                <a:solidFill>
                  <a:srgbClr val="000000"/>
                </a:solidFill>
                <a:latin typeface="Noto Sans"/>
                <a:ea typeface="Noto Sans"/>
                <a:cs typeface="Noto Sans"/>
                <a:sym typeface="Noto Sans"/>
              </a:rPr>
              <a:t> ≈ 20 à 25%</a:t>
            </a:r>
            <a:endParaRPr>
              <a:latin typeface="Noto Sans"/>
              <a:ea typeface="Noto Sans"/>
              <a:cs typeface="Noto Sans"/>
              <a:sym typeface="Noto Sans"/>
            </a:endParaRPr>
          </a:p>
        </p:txBody>
      </p:sp>
      <p:sp>
        <p:nvSpPr>
          <p:cNvPr id="412" name="Google Shape;412;p24"/>
          <p:cNvSpPr txBox="1"/>
          <p:nvPr/>
        </p:nvSpPr>
        <p:spPr>
          <a:xfrm>
            <a:off x="5962000" y="2759075"/>
            <a:ext cx="2723100" cy="737400"/>
          </a:xfrm>
          <a:prstGeom prst="rect">
            <a:avLst/>
          </a:prstGeom>
          <a:solidFill>
            <a:srgbClr val="CCFFFF"/>
          </a:solidFill>
          <a:ln>
            <a:noFill/>
          </a:ln>
        </p:spPr>
        <p:txBody>
          <a:bodyPr spcFirstLastPara="1" wrap="square" lIns="89925" tIns="44950" rIns="89925" bIns="44950" anchor="t" anchorCtr="0">
            <a:spAutoFit/>
          </a:bodyPr>
          <a:lstStyle/>
          <a:p>
            <a:pPr marL="0" marR="0" lvl="0" indent="0" algn="ctr" rtl="0">
              <a:lnSpc>
                <a:spcPct val="100000"/>
              </a:lnSpc>
              <a:spcBef>
                <a:spcPts val="0"/>
              </a:spcBef>
              <a:spcAft>
                <a:spcPts val="0"/>
              </a:spcAft>
              <a:buNone/>
            </a:pPr>
            <a:r>
              <a:rPr lang="fr-FR" b="1" i="0" u="none" strike="noStrike" cap="none">
                <a:solidFill>
                  <a:srgbClr val="000000"/>
                </a:solidFill>
                <a:latin typeface="Noto Sans"/>
                <a:ea typeface="Noto Sans"/>
                <a:cs typeface="Noto Sans"/>
                <a:sym typeface="Noto Sans"/>
              </a:rPr>
              <a:t>Dont les enseignements du numérique</a:t>
            </a:r>
            <a:endParaRPr>
              <a:latin typeface="Noto Sans"/>
              <a:ea typeface="Noto Sans"/>
              <a:cs typeface="Noto Sans"/>
              <a:sym typeface="Noto Sans"/>
            </a:endParaRPr>
          </a:p>
          <a:p>
            <a:pPr marL="0" marR="0" lvl="0" indent="0" algn="ctr" rtl="0">
              <a:lnSpc>
                <a:spcPct val="100000"/>
              </a:lnSpc>
              <a:spcBef>
                <a:spcPts val="0"/>
              </a:spcBef>
              <a:spcAft>
                <a:spcPts val="0"/>
              </a:spcAft>
              <a:buNone/>
            </a:pPr>
            <a:r>
              <a:rPr lang="fr-FR" b="1" i="0" u="none" strike="noStrike" cap="none">
                <a:solidFill>
                  <a:srgbClr val="000000"/>
                </a:solidFill>
                <a:latin typeface="Noto Sans"/>
                <a:ea typeface="Noto Sans"/>
                <a:cs typeface="Noto Sans"/>
                <a:sym typeface="Noto Sans"/>
              </a:rPr>
              <a:t> ≈ 10%</a:t>
            </a:r>
            <a:endParaRPr>
              <a:latin typeface="Noto Sans"/>
              <a:ea typeface="Noto Sans"/>
              <a:cs typeface="Noto Sans"/>
              <a:sym typeface="Noto Sans"/>
            </a:endParaRPr>
          </a:p>
        </p:txBody>
      </p:sp>
      <p:pic>
        <p:nvPicPr>
          <p:cNvPr id="413" name="Google Shape;413;p24"/>
          <p:cNvPicPr preferRelativeResize="0"/>
          <p:nvPr/>
        </p:nvPicPr>
        <p:blipFill rotWithShape="1">
          <a:blip r:embed="rId4">
            <a:alphaModFix/>
          </a:blip>
          <a:srcRect/>
          <a:stretch/>
        </p:blipFill>
        <p:spPr>
          <a:xfrm>
            <a:off x="8203573" y="3741728"/>
            <a:ext cx="871425" cy="253111"/>
          </a:xfrm>
          <a:prstGeom prst="rect">
            <a:avLst/>
          </a:prstGeom>
          <a:noFill/>
          <a:ln>
            <a:noFill/>
          </a:ln>
        </p:spPr>
      </p:pic>
      <p:pic>
        <p:nvPicPr>
          <p:cNvPr id="414" name="Google Shape;414;p24"/>
          <p:cNvPicPr preferRelativeResize="0"/>
          <p:nvPr/>
        </p:nvPicPr>
        <p:blipFill rotWithShape="1">
          <a:blip r:embed="rId5">
            <a:alphaModFix/>
          </a:blip>
          <a:srcRect/>
          <a:stretch/>
        </p:blipFill>
        <p:spPr>
          <a:xfrm>
            <a:off x="7354324" y="4066338"/>
            <a:ext cx="1730132" cy="253111"/>
          </a:xfrm>
          <a:prstGeom prst="rect">
            <a:avLst/>
          </a:prstGeom>
          <a:noFill/>
          <a:ln>
            <a:noFill/>
          </a:ln>
        </p:spPr>
      </p:pic>
      <p:sp>
        <p:nvSpPr>
          <p:cNvPr id="415" name="Google Shape;415;p24"/>
          <p:cNvSpPr/>
          <p:nvPr/>
        </p:nvSpPr>
        <p:spPr>
          <a:xfrm>
            <a:off x="995469" y="1670041"/>
            <a:ext cx="1560300" cy="401400"/>
          </a:xfrm>
          <a:prstGeom prst="rect">
            <a:avLst/>
          </a:prstGeom>
          <a:noFill/>
          <a:ln w="46850" cap="flat" cmpd="sng">
            <a:solidFill>
              <a:srgbClr val="C00000"/>
            </a:solidFill>
            <a:prstDash val="solid"/>
            <a:round/>
            <a:headEnd type="none" w="sm" len="sm"/>
            <a:tailEnd type="none" w="sm" len="sm"/>
          </a:ln>
        </p:spPr>
        <p:txBody>
          <a:bodyPr spcFirstLastPara="1" wrap="square" lIns="89925" tIns="44950" rIns="89925" bIns="44950" anchor="ctr" anchorCtr="0">
            <a:noAutofit/>
          </a:bodyPr>
          <a:lstStyle/>
          <a:p>
            <a:pPr marL="0" marR="0" lvl="0" indent="0" algn="ctr" rtl="0">
              <a:lnSpc>
                <a:spcPct val="100000"/>
              </a:lnSpc>
              <a:spcBef>
                <a:spcPts val="0"/>
              </a:spcBef>
              <a:spcAft>
                <a:spcPts val="0"/>
              </a:spcAft>
              <a:buNone/>
            </a:pPr>
            <a:endParaRPr sz="1377" b="0" i="0" u="none" strike="noStrike" cap="none">
              <a:solidFill>
                <a:schemeClr val="lt1"/>
              </a:solidFill>
              <a:latin typeface="Arial"/>
              <a:ea typeface="Arial"/>
              <a:cs typeface="Arial"/>
              <a:sym typeface="Arial"/>
            </a:endParaRPr>
          </a:p>
        </p:txBody>
      </p:sp>
      <p:sp>
        <p:nvSpPr>
          <p:cNvPr id="416" name="Google Shape;416;p24"/>
          <p:cNvSpPr/>
          <p:nvPr/>
        </p:nvSpPr>
        <p:spPr>
          <a:xfrm>
            <a:off x="-43302" y="4390950"/>
            <a:ext cx="9209100" cy="773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417" name="Google Shape;417;p24"/>
          <p:cNvGrpSpPr/>
          <p:nvPr/>
        </p:nvGrpSpPr>
        <p:grpSpPr>
          <a:xfrm>
            <a:off x="549371" y="4436885"/>
            <a:ext cx="8045258" cy="727320"/>
            <a:chOff x="586853" y="4436885"/>
            <a:chExt cx="8045258" cy="727320"/>
          </a:xfrm>
        </p:grpSpPr>
        <p:grpSp>
          <p:nvGrpSpPr>
            <p:cNvPr id="418" name="Google Shape;418;p24"/>
            <p:cNvGrpSpPr/>
            <p:nvPr/>
          </p:nvGrpSpPr>
          <p:grpSpPr>
            <a:xfrm>
              <a:off x="586853" y="4447609"/>
              <a:ext cx="8045258" cy="599992"/>
              <a:chOff x="650661" y="4441591"/>
              <a:chExt cx="8045258" cy="599992"/>
            </a:xfrm>
          </p:grpSpPr>
          <p:pic>
            <p:nvPicPr>
              <p:cNvPr id="419" name="Google Shape;419;p24" descr="Une image contenant Graphique, cercle, capture d’écran, Police&#10;&#10;Description générée automatiquement"/>
              <p:cNvPicPr preferRelativeResize="0"/>
              <p:nvPr/>
            </p:nvPicPr>
            <p:blipFill rotWithShape="1">
              <a:blip r:embed="rId6">
                <a:alphaModFix/>
              </a:blip>
              <a:srcRect/>
              <a:stretch/>
            </p:blipFill>
            <p:spPr>
              <a:xfrm>
                <a:off x="7739462" y="4555267"/>
                <a:ext cx="956457" cy="422434"/>
              </a:xfrm>
              <a:prstGeom prst="rect">
                <a:avLst/>
              </a:prstGeom>
              <a:noFill/>
              <a:ln>
                <a:noFill/>
              </a:ln>
            </p:spPr>
          </p:pic>
          <p:pic>
            <p:nvPicPr>
              <p:cNvPr id="420" name="Google Shape;420;p24" descr="Une image contenant Graphique, graphisme, Police, Caractère coloré&#10;&#10;Description générée automatiquement"/>
              <p:cNvPicPr preferRelativeResize="0"/>
              <p:nvPr/>
            </p:nvPicPr>
            <p:blipFill rotWithShape="1">
              <a:blip r:embed="rId7">
                <a:alphaModFix/>
              </a:blip>
              <a:srcRect/>
              <a:stretch/>
            </p:blipFill>
            <p:spPr>
              <a:xfrm>
                <a:off x="3774270" y="4441591"/>
                <a:ext cx="1670128" cy="599992"/>
              </a:xfrm>
              <a:prstGeom prst="rect">
                <a:avLst/>
              </a:prstGeom>
              <a:noFill/>
              <a:ln>
                <a:noFill/>
              </a:ln>
            </p:spPr>
          </p:pic>
          <p:pic>
            <p:nvPicPr>
              <p:cNvPr id="421" name="Google Shape;421;p24" descr="Une image contenant Graphique, graphisme, capture d’écran, Caractère coloré&#10;&#10;Le contenu généré par l’IA peut être incorrect."/>
              <p:cNvPicPr preferRelativeResize="0"/>
              <p:nvPr/>
            </p:nvPicPr>
            <p:blipFill rotWithShape="1">
              <a:blip r:embed="rId8">
                <a:alphaModFix/>
              </a:blip>
              <a:srcRect/>
              <a:stretch/>
            </p:blipFill>
            <p:spPr>
              <a:xfrm>
                <a:off x="650661" y="4599315"/>
                <a:ext cx="1025431" cy="372573"/>
              </a:xfrm>
              <a:prstGeom prst="rect">
                <a:avLst/>
              </a:prstGeom>
              <a:noFill/>
              <a:ln>
                <a:noFill/>
              </a:ln>
            </p:spPr>
          </p:pic>
        </p:grpSp>
        <p:pic>
          <p:nvPicPr>
            <p:cNvPr id="422" name="Google Shape;422;p24" descr="Une image contenant texte, logo, Graphique, graphisme&#10;&#10;Le contenu généré par l’IA peut être incorrect."/>
            <p:cNvPicPr preferRelativeResize="0"/>
            <p:nvPr/>
          </p:nvPicPr>
          <p:blipFill rotWithShape="1">
            <a:blip r:embed="rId9">
              <a:alphaModFix/>
            </a:blip>
            <a:srcRect/>
            <a:stretch/>
          </p:blipFill>
          <p:spPr>
            <a:xfrm>
              <a:off x="2338683" y="4436885"/>
              <a:ext cx="707033" cy="671233"/>
            </a:xfrm>
            <a:prstGeom prst="rect">
              <a:avLst/>
            </a:prstGeom>
            <a:noFill/>
            <a:ln>
              <a:noFill/>
            </a:ln>
          </p:spPr>
        </p:pic>
        <p:pic>
          <p:nvPicPr>
            <p:cNvPr id="423" name="Google Shape;423;p24" descr="Une image contenant texte, Police, capture d’écran, logo&#10;&#10;Le contenu généré par l’IA peut être incorrect."/>
            <p:cNvPicPr preferRelativeResize="0"/>
            <p:nvPr/>
          </p:nvPicPr>
          <p:blipFill rotWithShape="1">
            <a:blip r:embed="rId10">
              <a:alphaModFix/>
            </a:blip>
            <a:srcRect/>
            <a:stretch/>
          </p:blipFill>
          <p:spPr>
            <a:xfrm>
              <a:off x="6144619" y="4450888"/>
              <a:ext cx="767008" cy="713317"/>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5246A128-CFE9-8D43-7D1B-D8E1D600F28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2CFAB9B7-0220-CA9E-0571-0DC4F601FA44}"/>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78746E2D-78A5-6BB0-B5E4-FFDC74EBF130}"/>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AE57CC30-1FDE-DDC0-94BB-C5FF8D81D965}"/>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13B7A53A-5606-1395-E52D-E1D6661E01E4}"/>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05B51019-0836-A418-ED67-9DF11200FB53}"/>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411889DE-0D13-F670-63C9-FD443BF2D072}"/>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AE4A9BFB-88C7-7DA8-A3F7-599D69B4E6E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80386C07-3417-4A24-81E3-567D0B775DD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AC4B0219-62B2-911A-5C8C-FDC26F7FBE80}"/>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B5B241CD-D97F-3839-66B3-22369B918918}"/>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1026" name="Image 2">
            <a:extLst>
              <a:ext uri="{FF2B5EF4-FFF2-40B4-BE49-F238E27FC236}">
                <a16:creationId xmlns:a16="http://schemas.microsoft.com/office/drawing/2014/main" id="{6C329581-2AE0-EE47-2EC7-FFBE435B401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53224" b="22181"/>
          <a:stretch>
            <a:fillRect/>
          </a:stretch>
        </p:blipFill>
        <p:spPr bwMode="auto">
          <a:xfrm>
            <a:off x="215614" y="821013"/>
            <a:ext cx="84673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18">
            <a:extLst>
              <a:ext uri="{FF2B5EF4-FFF2-40B4-BE49-F238E27FC236}">
                <a16:creationId xmlns:a16="http://schemas.microsoft.com/office/drawing/2014/main" id="{587AE418-4AE0-851E-F7D2-1FDC37571CE4}"/>
              </a:ext>
            </a:extLst>
          </p:cNvPr>
          <p:cNvSpPr txBox="1"/>
          <p:nvPr/>
        </p:nvSpPr>
        <p:spPr>
          <a:xfrm>
            <a:off x="0" y="2263"/>
            <a:ext cx="6015030" cy="769441"/>
          </a:xfrm>
          <a:prstGeom prst="rect">
            <a:avLst/>
          </a:prstGeom>
          <a:noFill/>
        </p:spPr>
        <p:txBody>
          <a:bodyPr wrap="square">
            <a:spAutoFit/>
          </a:bodyPr>
          <a:lstStyle/>
          <a:p>
            <a:pPr algn="ctr"/>
            <a:r>
              <a:rPr lang="fr-FR" sz="2200" dirty="0">
                <a:solidFill>
                  <a:schemeClr val="tx1"/>
                </a:solidFill>
                <a:effectLst/>
                <a:latin typeface="Calibri (corps)"/>
                <a:ea typeface="Calibri" panose="020F0502020204030204" pitchFamily="34" charset="0"/>
                <a:cs typeface="Times New Roman" panose="02020603050405020304" pitchFamily="18" charset="0"/>
              </a:rPr>
              <a:t>Répartition des </a:t>
            </a:r>
            <a:r>
              <a:rPr lang="fr-FR" sz="2200" b="1" dirty="0">
                <a:solidFill>
                  <a:schemeClr val="tx1"/>
                </a:solidFill>
                <a:effectLst/>
                <a:latin typeface="Calibri (corps)"/>
                <a:ea typeface="Calibri" panose="020F0502020204030204" pitchFamily="34" charset="0"/>
                <a:cs typeface="Times New Roman" panose="02020603050405020304" pitchFamily="18" charset="0"/>
              </a:rPr>
              <a:t>DCOSEC</a:t>
            </a:r>
            <a:r>
              <a:rPr lang="fr-FR" sz="2200" dirty="0">
                <a:solidFill>
                  <a:schemeClr val="tx1"/>
                </a:solidFill>
                <a:effectLst/>
                <a:latin typeface="Calibri (corps)"/>
                <a:ea typeface="Calibri" panose="020F0502020204030204" pitchFamily="34" charset="0"/>
                <a:cs typeface="Times New Roman" panose="02020603050405020304" pitchFamily="18" charset="0"/>
              </a:rPr>
              <a:t> au sein du programme de formation</a:t>
            </a:r>
            <a:endParaRPr lang="fr-FR" sz="2200" dirty="0">
              <a:solidFill>
                <a:schemeClr val="tx1"/>
              </a:solidFill>
            </a:endParaRPr>
          </a:p>
        </p:txBody>
      </p:sp>
      <p:sp>
        <p:nvSpPr>
          <p:cNvPr id="17" name="ZoneTexte 16">
            <a:extLst>
              <a:ext uri="{FF2B5EF4-FFF2-40B4-BE49-F238E27FC236}">
                <a16:creationId xmlns:a16="http://schemas.microsoft.com/office/drawing/2014/main" id="{D9A0D1A2-D3A3-B144-AA5A-3F40688D007D}"/>
              </a:ext>
            </a:extLst>
          </p:cNvPr>
          <p:cNvSpPr txBox="1"/>
          <p:nvPr/>
        </p:nvSpPr>
        <p:spPr>
          <a:xfrm>
            <a:off x="215615" y="1452126"/>
            <a:ext cx="8467382" cy="307777"/>
          </a:xfrm>
          <a:prstGeom prst="rect">
            <a:avLst/>
          </a:prstGeom>
          <a:solidFill>
            <a:srgbClr val="FFCAC9"/>
          </a:solidFill>
        </p:spPr>
        <p:txBody>
          <a:bodyPr wrap="square" rtlCol="0">
            <a:spAutoFit/>
          </a:bodyPr>
          <a:lstStyle/>
          <a:p>
            <a:pPr algn="ctr"/>
            <a:r>
              <a:rPr lang="fr-FR" dirty="0"/>
              <a:t>Les langages de base </a:t>
            </a:r>
            <a:r>
              <a:rPr lang="fr-FR" b="1" dirty="0"/>
              <a:t>(COSEC 1)</a:t>
            </a:r>
          </a:p>
        </p:txBody>
      </p:sp>
      <p:sp>
        <p:nvSpPr>
          <p:cNvPr id="20" name="ZoneTexte 19">
            <a:extLst>
              <a:ext uri="{FF2B5EF4-FFF2-40B4-BE49-F238E27FC236}">
                <a16:creationId xmlns:a16="http://schemas.microsoft.com/office/drawing/2014/main" id="{04BE7257-4FB0-FC22-EC94-B6AA9770ABC7}"/>
              </a:ext>
            </a:extLst>
          </p:cNvPr>
          <p:cNvSpPr txBox="1"/>
          <p:nvPr/>
        </p:nvSpPr>
        <p:spPr>
          <a:xfrm>
            <a:off x="1338943" y="1888514"/>
            <a:ext cx="7400687" cy="523220"/>
          </a:xfrm>
          <a:prstGeom prst="rect">
            <a:avLst/>
          </a:prstGeom>
          <a:solidFill>
            <a:srgbClr val="D8F3BF"/>
          </a:solidFill>
        </p:spPr>
        <p:txBody>
          <a:bodyPr wrap="square" rtlCol="0">
            <a:spAutoFit/>
          </a:bodyPr>
          <a:lstStyle/>
          <a:p>
            <a:pPr algn="ctr"/>
            <a:r>
              <a:rPr lang="fr-FR" dirty="0"/>
              <a:t>Développement personnel et construction du projet professionnel </a:t>
            </a:r>
            <a:r>
              <a:rPr lang="fr-FR" b="1" dirty="0"/>
              <a:t>(COSEC 2) </a:t>
            </a:r>
            <a:r>
              <a:rPr lang="fr-FR" dirty="0"/>
              <a:t>: </a:t>
            </a:r>
          </a:p>
          <a:p>
            <a:pPr algn="ctr"/>
            <a:r>
              <a:rPr lang="fr-FR" i="1" dirty="0">
                <a:solidFill>
                  <a:srgbClr val="C00000"/>
                </a:solidFill>
              </a:rPr>
              <a:t>Agir de façon autonome, et prendre des initiatives.</a:t>
            </a:r>
          </a:p>
        </p:txBody>
      </p:sp>
      <p:sp>
        <p:nvSpPr>
          <p:cNvPr id="26" name="ZoneTexte 25">
            <a:extLst>
              <a:ext uri="{FF2B5EF4-FFF2-40B4-BE49-F238E27FC236}">
                <a16:creationId xmlns:a16="http://schemas.microsoft.com/office/drawing/2014/main" id="{CA9441C0-3CF9-5082-54EE-1023A4431031}"/>
              </a:ext>
            </a:extLst>
          </p:cNvPr>
          <p:cNvSpPr txBox="1"/>
          <p:nvPr/>
        </p:nvSpPr>
        <p:spPr>
          <a:xfrm>
            <a:off x="3282043" y="2506125"/>
            <a:ext cx="5457587" cy="738664"/>
          </a:xfrm>
          <a:prstGeom prst="rect">
            <a:avLst/>
          </a:prstGeom>
          <a:solidFill>
            <a:srgbClr val="D8F3BF"/>
          </a:solidFill>
        </p:spPr>
        <p:txBody>
          <a:bodyPr wrap="square" rtlCol="0">
            <a:spAutoFit/>
          </a:bodyPr>
          <a:lstStyle/>
          <a:p>
            <a:pPr algn="ctr"/>
            <a:r>
              <a:rPr lang="fr-FR" dirty="0"/>
              <a:t>Développement personnel et construction du projet professionnel </a:t>
            </a:r>
            <a:r>
              <a:rPr lang="fr-FR" b="1" dirty="0"/>
              <a:t>(COSEC 2) </a:t>
            </a:r>
            <a:r>
              <a:rPr lang="fr-FR" dirty="0"/>
              <a:t>: </a:t>
            </a:r>
            <a:r>
              <a:rPr lang="fr-FR" i="1" dirty="0">
                <a:solidFill>
                  <a:srgbClr val="C00000"/>
                </a:solidFill>
              </a:rPr>
              <a:t>S’ouvrir à la diversité des façons d’agir, des cultures et des environnements.</a:t>
            </a:r>
          </a:p>
        </p:txBody>
      </p:sp>
      <p:sp>
        <p:nvSpPr>
          <p:cNvPr id="27" name="ZoneTexte 26">
            <a:extLst>
              <a:ext uri="{FF2B5EF4-FFF2-40B4-BE49-F238E27FC236}">
                <a16:creationId xmlns:a16="http://schemas.microsoft.com/office/drawing/2014/main" id="{8ED0B591-7920-2E60-D55F-F010E4FC6C33}"/>
              </a:ext>
            </a:extLst>
          </p:cNvPr>
          <p:cNvSpPr txBox="1"/>
          <p:nvPr/>
        </p:nvSpPr>
        <p:spPr>
          <a:xfrm>
            <a:off x="3282043" y="3378544"/>
            <a:ext cx="5457587" cy="523220"/>
          </a:xfrm>
          <a:prstGeom prst="rect">
            <a:avLst/>
          </a:prstGeom>
          <a:solidFill>
            <a:srgbClr val="EBE862"/>
          </a:solidFill>
        </p:spPr>
        <p:txBody>
          <a:bodyPr wrap="square" rtlCol="0">
            <a:spAutoFit/>
          </a:bodyPr>
          <a:lstStyle/>
          <a:p>
            <a:pPr algn="ctr"/>
            <a:r>
              <a:rPr lang="fr-FR" dirty="0"/>
              <a:t>Compréhension des environnements professionnels et des entreprises </a:t>
            </a:r>
            <a:r>
              <a:rPr lang="fr-FR" b="1" dirty="0"/>
              <a:t>(COSEC 3).</a:t>
            </a:r>
            <a:endParaRPr lang="fr-FR" i="1" dirty="0"/>
          </a:p>
        </p:txBody>
      </p:sp>
      <p:grpSp>
        <p:nvGrpSpPr>
          <p:cNvPr id="29" name="Groupe 28">
            <a:extLst>
              <a:ext uri="{FF2B5EF4-FFF2-40B4-BE49-F238E27FC236}">
                <a16:creationId xmlns:a16="http://schemas.microsoft.com/office/drawing/2014/main" id="{FBB81962-6603-FEBC-EBF3-F1A7E88C0472}"/>
              </a:ext>
            </a:extLst>
          </p:cNvPr>
          <p:cNvGrpSpPr/>
          <p:nvPr/>
        </p:nvGrpSpPr>
        <p:grpSpPr>
          <a:xfrm>
            <a:off x="6319157" y="1730"/>
            <a:ext cx="2821309" cy="724892"/>
            <a:chOff x="5618136" y="86968"/>
            <a:chExt cx="3437091" cy="968868"/>
          </a:xfrm>
        </p:grpSpPr>
        <p:sp>
          <p:nvSpPr>
            <p:cNvPr id="30" name="Rectangle 29">
              <a:extLst>
                <a:ext uri="{FF2B5EF4-FFF2-40B4-BE49-F238E27FC236}">
                  <a16:creationId xmlns:a16="http://schemas.microsoft.com/office/drawing/2014/main" id="{20BFC0A7-8DB3-74AF-9DFC-86E30192E5B7}"/>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e 30">
              <a:extLst>
                <a:ext uri="{FF2B5EF4-FFF2-40B4-BE49-F238E27FC236}">
                  <a16:creationId xmlns:a16="http://schemas.microsoft.com/office/drawing/2014/main" id="{CA6E319C-2FC8-5A50-F7FC-A91B0B05BAE1}"/>
                </a:ext>
              </a:extLst>
            </p:cNvPr>
            <p:cNvGrpSpPr/>
            <p:nvPr/>
          </p:nvGrpSpPr>
          <p:grpSpPr>
            <a:xfrm>
              <a:off x="5680732" y="110215"/>
              <a:ext cx="3335750" cy="916593"/>
              <a:chOff x="5680732" y="110215"/>
              <a:chExt cx="3335750" cy="916593"/>
            </a:xfrm>
            <a:solidFill>
              <a:schemeClr val="tx1"/>
            </a:solidFill>
          </p:grpSpPr>
          <p:pic>
            <p:nvPicPr>
              <p:cNvPr id="32" name="Picture 5">
                <a:extLst>
                  <a:ext uri="{FF2B5EF4-FFF2-40B4-BE49-F238E27FC236}">
                    <a16:creationId xmlns:a16="http://schemas.microsoft.com/office/drawing/2014/main" id="{912D1CF8-48FB-3D0C-0C73-76647EE187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33" name="Image 32">
                <a:extLst>
                  <a:ext uri="{FF2B5EF4-FFF2-40B4-BE49-F238E27FC236}">
                    <a16:creationId xmlns:a16="http://schemas.microsoft.com/office/drawing/2014/main" id="{C2C70FF8-1B54-9C87-7A1C-588560DAB8ED}"/>
                  </a:ext>
                </a:extLst>
              </p:cNvPr>
              <p:cNvPicPr/>
              <p:nvPr/>
            </p:nvPicPr>
            <p:blipFill rotWithShape="1">
              <a:blip r:embed="rId10"/>
              <a:srcRect l="47571" t="19719" r="33268" b="9432"/>
              <a:stretch/>
            </p:blipFill>
            <p:spPr bwMode="auto">
              <a:xfrm>
                <a:off x="6695162" y="110215"/>
                <a:ext cx="887055" cy="880847"/>
              </a:xfrm>
              <a:prstGeom prst="rect">
                <a:avLst/>
              </a:prstGeom>
              <a:grpFill/>
              <a:ln w="9525">
                <a:noFill/>
                <a:miter lim="800000"/>
                <a:headEnd/>
                <a:tailEnd/>
              </a:ln>
              <a:effectLst/>
            </p:spPr>
          </p:pic>
          <p:pic>
            <p:nvPicPr>
              <p:cNvPr id="34" name="Picture 2" descr="Logo MENSUR">
                <a:extLst>
                  <a:ext uri="{FF2B5EF4-FFF2-40B4-BE49-F238E27FC236}">
                    <a16:creationId xmlns:a16="http://schemas.microsoft.com/office/drawing/2014/main" id="{6A7858BD-72E8-ABA3-0AA8-E461C7AA755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pic>
        <p:nvPicPr>
          <p:cNvPr id="2" name="Google Shape;442;p25">
            <a:extLst>
              <a:ext uri="{FF2B5EF4-FFF2-40B4-BE49-F238E27FC236}">
                <a16:creationId xmlns:a16="http://schemas.microsoft.com/office/drawing/2014/main" id="{C89EFF68-F1C3-104B-C9A0-3F10239BA6FE}"/>
              </a:ext>
            </a:extLst>
          </p:cNvPr>
          <p:cNvPicPr preferRelativeResize="0"/>
          <p:nvPr/>
        </p:nvPicPr>
        <p:blipFill rotWithShape="1">
          <a:blip r:embed="rId12">
            <a:alphaModFix/>
          </a:blip>
          <a:srcRect/>
          <a:stretch/>
        </p:blipFill>
        <p:spPr>
          <a:xfrm>
            <a:off x="41573" y="3757947"/>
            <a:ext cx="871425" cy="253111"/>
          </a:xfrm>
          <a:prstGeom prst="rect">
            <a:avLst/>
          </a:prstGeom>
          <a:noFill/>
          <a:ln>
            <a:noFill/>
          </a:ln>
        </p:spPr>
      </p:pic>
      <p:pic>
        <p:nvPicPr>
          <p:cNvPr id="11" name="Google Shape;443;p25">
            <a:extLst>
              <a:ext uri="{FF2B5EF4-FFF2-40B4-BE49-F238E27FC236}">
                <a16:creationId xmlns:a16="http://schemas.microsoft.com/office/drawing/2014/main" id="{6E4FD7E6-8A3D-7B56-8F2F-10FE7C5F86DB}"/>
              </a:ext>
            </a:extLst>
          </p:cNvPr>
          <p:cNvPicPr preferRelativeResize="0"/>
          <p:nvPr/>
        </p:nvPicPr>
        <p:blipFill rotWithShape="1">
          <a:blip r:embed="rId13">
            <a:alphaModFix/>
          </a:blip>
          <a:srcRect/>
          <a:stretch/>
        </p:blipFill>
        <p:spPr>
          <a:xfrm>
            <a:off x="41574" y="4061563"/>
            <a:ext cx="1730132" cy="253111"/>
          </a:xfrm>
          <a:prstGeom prst="rect">
            <a:avLst/>
          </a:prstGeom>
          <a:noFill/>
          <a:ln>
            <a:noFill/>
          </a:ln>
        </p:spPr>
      </p:pic>
    </p:spTree>
    <p:extLst>
      <p:ext uri="{BB962C8B-B14F-4D97-AF65-F5344CB8AC3E}">
        <p14:creationId xmlns:p14="http://schemas.microsoft.com/office/powerpoint/2010/main" val="292429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p26"/>
          <p:cNvPicPr preferRelativeResize="0"/>
          <p:nvPr/>
        </p:nvPicPr>
        <p:blipFill rotWithShape="1">
          <a:blip r:embed="rId3">
            <a:alphaModFix/>
          </a:blip>
          <a:srcRect t="53224" b="-2"/>
          <a:stretch/>
        </p:blipFill>
        <p:spPr>
          <a:xfrm>
            <a:off x="311826" y="522332"/>
            <a:ext cx="8467400" cy="1090564"/>
          </a:xfrm>
          <a:prstGeom prst="rect">
            <a:avLst/>
          </a:prstGeom>
          <a:noFill/>
          <a:ln>
            <a:noFill/>
          </a:ln>
        </p:spPr>
      </p:pic>
      <p:pic>
        <p:nvPicPr>
          <p:cNvPr id="449" name="Google Shape;449;p26"/>
          <p:cNvPicPr preferRelativeResize="0"/>
          <p:nvPr/>
        </p:nvPicPr>
        <p:blipFill rotWithShape="1">
          <a:blip r:embed="rId4">
            <a:alphaModFix/>
          </a:blip>
          <a:srcRect/>
          <a:stretch/>
        </p:blipFill>
        <p:spPr>
          <a:xfrm>
            <a:off x="311825" y="1607072"/>
            <a:ext cx="8467398" cy="2281785"/>
          </a:xfrm>
          <a:prstGeom prst="rect">
            <a:avLst/>
          </a:prstGeom>
          <a:noFill/>
          <a:ln>
            <a:noFill/>
          </a:ln>
        </p:spPr>
      </p:pic>
      <p:sp>
        <p:nvSpPr>
          <p:cNvPr id="450" name="Google Shape;450;p26"/>
          <p:cNvSpPr/>
          <p:nvPr/>
        </p:nvSpPr>
        <p:spPr>
          <a:xfrm>
            <a:off x="6572250" y="2212521"/>
            <a:ext cx="220436" cy="1778743"/>
          </a:xfrm>
          <a:prstGeom prst="downArrow">
            <a:avLst>
              <a:gd name="adj1" fmla="val 50000"/>
              <a:gd name="adj2" fmla="val 50000"/>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1" name="Google Shape;451;p26"/>
          <p:cNvSpPr/>
          <p:nvPr/>
        </p:nvSpPr>
        <p:spPr>
          <a:xfrm>
            <a:off x="8411674" y="2217264"/>
            <a:ext cx="220500" cy="1778700"/>
          </a:xfrm>
          <a:prstGeom prst="downArrow">
            <a:avLst>
              <a:gd name="adj1" fmla="val 50000"/>
              <a:gd name="adj2" fmla="val 50000"/>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2" name="Google Shape;452;p26"/>
          <p:cNvSpPr txBox="1"/>
          <p:nvPr/>
        </p:nvSpPr>
        <p:spPr>
          <a:xfrm>
            <a:off x="0" y="0"/>
            <a:ext cx="9112500" cy="47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FR" sz="1800">
                <a:solidFill>
                  <a:schemeClr val="dk1"/>
                </a:solidFill>
                <a:latin typeface="Noto Sans"/>
                <a:ea typeface="Noto Sans"/>
                <a:cs typeface="Noto Sans"/>
                <a:sym typeface="Noto Sans"/>
              </a:rPr>
              <a:t>Répartition des </a:t>
            </a:r>
            <a:r>
              <a:rPr lang="fr-FR" sz="1800" b="1">
                <a:solidFill>
                  <a:schemeClr val="dk1"/>
                </a:solidFill>
                <a:latin typeface="Noto Sans"/>
                <a:ea typeface="Noto Sans"/>
                <a:cs typeface="Noto Sans"/>
                <a:sym typeface="Noto Sans"/>
              </a:rPr>
              <a:t>AMS</a:t>
            </a:r>
            <a:r>
              <a:rPr lang="fr-FR" sz="1800">
                <a:solidFill>
                  <a:schemeClr val="dk1"/>
                </a:solidFill>
                <a:latin typeface="Noto Sans"/>
                <a:ea typeface="Noto Sans"/>
                <a:cs typeface="Noto Sans"/>
                <a:sym typeface="Noto Sans"/>
              </a:rPr>
              <a:t> au sein du programme de formation</a:t>
            </a:r>
            <a:endParaRPr sz="1800">
              <a:solidFill>
                <a:schemeClr val="lt1"/>
              </a:solidFill>
              <a:latin typeface="Noto Sans Light"/>
              <a:ea typeface="Noto Sans Light"/>
              <a:cs typeface="Noto Sans Light"/>
              <a:sym typeface="Noto Sans Light"/>
            </a:endParaRPr>
          </a:p>
        </p:txBody>
      </p:sp>
      <p:sp>
        <p:nvSpPr>
          <p:cNvPr id="453" name="Google Shape;453;p26"/>
          <p:cNvSpPr/>
          <p:nvPr/>
        </p:nvSpPr>
        <p:spPr>
          <a:xfrm>
            <a:off x="-43302" y="4390950"/>
            <a:ext cx="9209100" cy="773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54" name="Google Shape;454;p26"/>
          <p:cNvPicPr preferRelativeResize="0"/>
          <p:nvPr/>
        </p:nvPicPr>
        <p:blipFill rotWithShape="1">
          <a:blip r:embed="rId5">
            <a:alphaModFix/>
          </a:blip>
          <a:srcRect/>
          <a:stretch/>
        </p:blipFill>
        <p:spPr>
          <a:xfrm>
            <a:off x="41573" y="3757947"/>
            <a:ext cx="871425" cy="253111"/>
          </a:xfrm>
          <a:prstGeom prst="rect">
            <a:avLst/>
          </a:prstGeom>
          <a:noFill/>
          <a:ln>
            <a:noFill/>
          </a:ln>
        </p:spPr>
      </p:pic>
      <p:pic>
        <p:nvPicPr>
          <p:cNvPr id="455" name="Google Shape;455;p26"/>
          <p:cNvPicPr preferRelativeResize="0"/>
          <p:nvPr/>
        </p:nvPicPr>
        <p:blipFill rotWithShape="1">
          <a:blip r:embed="rId6">
            <a:alphaModFix/>
          </a:blip>
          <a:srcRect/>
          <a:stretch/>
        </p:blipFill>
        <p:spPr>
          <a:xfrm>
            <a:off x="41574" y="4061563"/>
            <a:ext cx="1730132" cy="253111"/>
          </a:xfrm>
          <a:prstGeom prst="rect">
            <a:avLst/>
          </a:prstGeom>
          <a:noFill/>
          <a:ln>
            <a:noFill/>
          </a:ln>
        </p:spPr>
      </p:pic>
      <p:grpSp>
        <p:nvGrpSpPr>
          <p:cNvPr id="456" name="Google Shape;456;p26"/>
          <p:cNvGrpSpPr/>
          <p:nvPr/>
        </p:nvGrpSpPr>
        <p:grpSpPr>
          <a:xfrm>
            <a:off x="549371" y="4436885"/>
            <a:ext cx="8045258" cy="727320"/>
            <a:chOff x="586853" y="4436885"/>
            <a:chExt cx="8045258" cy="727320"/>
          </a:xfrm>
        </p:grpSpPr>
        <p:grpSp>
          <p:nvGrpSpPr>
            <p:cNvPr id="457" name="Google Shape;457;p26"/>
            <p:cNvGrpSpPr/>
            <p:nvPr/>
          </p:nvGrpSpPr>
          <p:grpSpPr>
            <a:xfrm>
              <a:off x="586853" y="4447609"/>
              <a:ext cx="8045258" cy="599992"/>
              <a:chOff x="650661" y="4441591"/>
              <a:chExt cx="8045258" cy="599992"/>
            </a:xfrm>
          </p:grpSpPr>
          <p:pic>
            <p:nvPicPr>
              <p:cNvPr id="458" name="Google Shape;458;p26" descr="Une image contenant Graphique, cercle, capture d’écran, Police&#10;&#10;Description générée automatiquement"/>
              <p:cNvPicPr preferRelativeResize="0"/>
              <p:nvPr/>
            </p:nvPicPr>
            <p:blipFill rotWithShape="1">
              <a:blip r:embed="rId7">
                <a:alphaModFix/>
              </a:blip>
              <a:srcRect/>
              <a:stretch/>
            </p:blipFill>
            <p:spPr>
              <a:xfrm>
                <a:off x="7739462" y="4555267"/>
                <a:ext cx="956457" cy="422434"/>
              </a:xfrm>
              <a:prstGeom prst="rect">
                <a:avLst/>
              </a:prstGeom>
              <a:noFill/>
              <a:ln>
                <a:noFill/>
              </a:ln>
            </p:spPr>
          </p:pic>
          <p:pic>
            <p:nvPicPr>
              <p:cNvPr id="459" name="Google Shape;459;p26" descr="Une image contenant Graphique, graphisme, Police, Caractère coloré&#10;&#10;Description générée automatiquement"/>
              <p:cNvPicPr preferRelativeResize="0"/>
              <p:nvPr/>
            </p:nvPicPr>
            <p:blipFill rotWithShape="1">
              <a:blip r:embed="rId8">
                <a:alphaModFix/>
              </a:blip>
              <a:srcRect/>
              <a:stretch/>
            </p:blipFill>
            <p:spPr>
              <a:xfrm>
                <a:off x="3774270" y="4441591"/>
                <a:ext cx="1670128" cy="599992"/>
              </a:xfrm>
              <a:prstGeom prst="rect">
                <a:avLst/>
              </a:prstGeom>
              <a:noFill/>
              <a:ln>
                <a:noFill/>
              </a:ln>
            </p:spPr>
          </p:pic>
          <p:pic>
            <p:nvPicPr>
              <p:cNvPr id="460" name="Google Shape;460;p26" descr="Une image contenant Graphique, graphisme, capture d’écran, Caractère coloré&#10;&#10;Le contenu généré par l’IA peut être incorrect."/>
              <p:cNvPicPr preferRelativeResize="0"/>
              <p:nvPr/>
            </p:nvPicPr>
            <p:blipFill rotWithShape="1">
              <a:blip r:embed="rId9">
                <a:alphaModFix/>
              </a:blip>
              <a:srcRect/>
              <a:stretch/>
            </p:blipFill>
            <p:spPr>
              <a:xfrm>
                <a:off x="650661" y="4599315"/>
                <a:ext cx="1025431" cy="372573"/>
              </a:xfrm>
              <a:prstGeom prst="rect">
                <a:avLst/>
              </a:prstGeom>
              <a:noFill/>
              <a:ln>
                <a:noFill/>
              </a:ln>
            </p:spPr>
          </p:pic>
        </p:grpSp>
        <p:pic>
          <p:nvPicPr>
            <p:cNvPr id="461" name="Google Shape;461;p26" descr="Une image contenant texte, logo, Graphique, graphisme&#10;&#10;Le contenu généré par l’IA peut être incorrect."/>
            <p:cNvPicPr preferRelativeResize="0"/>
            <p:nvPr/>
          </p:nvPicPr>
          <p:blipFill rotWithShape="1">
            <a:blip r:embed="rId10">
              <a:alphaModFix/>
            </a:blip>
            <a:srcRect/>
            <a:stretch/>
          </p:blipFill>
          <p:spPr>
            <a:xfrm>
              <a:off x="2338683" y="4436885"/>
              <a:ext cx="707033" cy="671233"/>
            </a:xfrm>
            <a:prstGeom prst="rect">
              <a:avLst/>
            </a:prstGeom>
            <a:noFill/>
            <a:ln>
              <a:noFill/>
            </a:ln>
          </p:spPr>
        </p:pic>
        <p:pic>
          <p:nvPicPr>
            <p:cNvPr id="462" name="Google Shape;462;p26" descr="Une image contenant texte, Police, capture d’écran, logo&#10;&#10;Le contenu généré par l’IA peut être incorrect."/>
            <p:cNvPicPr preferRelativeResize="0"/>
            <p:nvPr/>
          </p:nvPicPr>
          <p:blipFill rotWithShape="1">
            <a:blip r:embed="rId11">
              <a:alphaModFix/>
            </a:blip>
            <a:srcRect/>
            <a:stretch/>
          </p:blipFill>
          <p:spPr>
            <a:xfrm>
              <a:off x="6144619" y="4450888"/>
              <a:ext cx="767008" cy="713317"/>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D0AE0DB6-CA68-3D4C-90A6-71DD2C46587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19B9B69-D039-127C-0239-2BFAB4AEE6E6}"/>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AEB61FDC-1ADA-39BF-0472-E7AB7DD67679}"/>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8CC8D1F-7ABA-06B3-A210-93B5AA8F84F8}"/>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0D04C173-02A0-820B-E282-3EBD203ED6DC}"/>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0DD9D2B5-5FFD-6732-C09F-9344986FD2BE}"/>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36334169-FBD0-914E-ACDB-BD6AA9A41573}"/>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BC9261BF-99DC-5180-9FEB-BCBEE3096BB9}"/>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F0C0260D-651F-7D74-8CE9-97A0D4EF47E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FA9A696C-3761-8B41-1FC5-A33E5C6736D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F93927CF-71B2-FA2F-0A52-8F1FC127B2E1}"/>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2" name="ZoneTexte 11">
            <a:extLst>
              <a:ext uri="{FF2B5EF4-FFF2-40B4-BE49-F238E27FC236}">
                <a16:creationId xmlns:a16="http://schemas.microsoft.com/office/drawing/2014/main" id="{96355F65-7181-C41B-4BC0-468880A6EA24}"/>
              </a:ext>
            </a:extLst>
          </p:cNvPr>
          <p:cNvSpPr txBox="1"/>
          <p:nvPr/>
        </p:nvSpPr>
        <p:spPr>
          <a:xfrm>
            <a:off x="204874" y="-58424"/>
            <a:ext cx="8252848" cy="461665"/>
          </a:xfrm>
          <a:prstGeom prst="rect">
            <a:avLst/>
          </a:prstGeom>
          <a:noFill/>
        </p:spPr>
        <p:txBody>
          <a:bodyPr wrap="square">
            <a:spAutoFit/>
          </a:bodyPr>
          <a:lstStyle/>
          <a:p>
            <a:pPr algn="ctr"/>
            <a:r>
              <a:rPr lang="fr-FR" sz="2400" b="1" dirty="0">
                <a:solidFill>
                  <a:schemeClr val="tx1"/>
                </a:solidFill>
                <a:latin typeface="Calibri (corps)"/>
                <a:ea typeface="Calibri" panose="020F0502020204030204" pitchFamily="34" charset="0"/>
                <a:cs typeface="Times New Roman" panose="02020603050405020304" pitchFamily="18" charset="0"/>
              </a:rPr>
              <a:t>E</a:t>
            </a:r>
            <a:r>
              <a:rPr lang="fr-FR" sz="2400" b="1" dirty="0">
                <a:solidFill>
                  <a:schemeClr val="tx1"/>
                </a:solidFill>
                <a:effectLst/>
                <a:latin typeface="Calibri (corps)"/>
                <a:ea typeface="Calibri" panose="020F0502020204030204" pitchFamily="34" charset="0"/>
                <a:cs typeface="Times New Roman" panose="02020603050405020304" pitchFamily="18" charset="0"/>
              </a:rPr>
              <a:t>nseignements du numérique</a:t>
            </a:r>
            <a:endParaRPr lang="fr-FR" sz="2400" b="1" dirty="0">
              <a:solidFill>
                <a:schemeClr val="tx1"/>
              </a:solidFill>
            </a:endParaRPr>
          </a:p>
        </p:txBody>
      </p:sp>
      <p:graphicFrame>
        <p:nvGraphicFramePr>
          <p:cNvPr id="8" name="Diagramme 7">
            <a:extLst>
              <a:ext uri="{FF2B5EF4-FFF2-40B4-BE49-F238E27FC236}">
                <a16:creationId xmlns:a16="http://schemas.microsoft.com/office/drawing/2014/main" id="{EAAAF2AF-50FB-51EA-4091-C7B191F49E11}"/>
              </a:ext>
            </a:extLst>
          </p:cNvPr>
          <p:cNvGraphicFramePr/>
          <p:nvPr>
            <p:extLst>
              <p:ext uri="{D42A27DB-BD31-4B8C-83A1-F6EECF244321}">
                <p14:modId xmlns:p14="http://schemas.microsoft.com/office/powerpoint/2010/main" val="2975170489"/>
              </p:ext>
            </p:extLst>
          </p:nvPr>
        </p:nvGraphicFramePr>
        <p:xfrm>
          <a:off x="158843" y="198832"/>
          <a:ext cx="8511287" cy="44381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Google Shape;469;p27">
            <a:extLst>
              <a:ext uri="{FF2B5EF4-FFF2-40B4-BE49-F238E27FC236}">
                <a16:creationId xmlns:a16="http://schemas.microsoft.com/office/drawing/2014/main" id="{5F280E87-3163-72BB-73DB-3B55308A99EA}"/>
              </a:ext>
            </a:extLst>
          </p:cNvPr>
          <p:cNvPicPr preferRelativeResize="0"/>
          <p:nvPr/>
        </p:nvPicPr>
        <p:blipFill rotWithShape="1">
          <a:blip r:embed="rId13">
            <a:alphaModFix/>
          </a:blip>
          <a:srcRect/>
          <a:stretch/>
        </p:blipFill>
        <p:spPr>
          <a:xfrm>
            <a:off x="41573" y="3757947"/>
            <a:ext cx="871425" cy="253111"/>
          </a:xfrm>
          <a:prstGeom prst="rect">
            <a:avLst/>
          </a:prstGeom>
          <a:noFill/>
          <a:ln>
            <a:noFill/>
          </a:ln>
        </p:spPr>
      </p:pic>
      <p:pic>
        <p:nvPicPr>
          <p:cNvPr id="11" name="Google Shape;470;p27">
            <a:extLst>
              <a:ext uri="{FF2B5EF4-FFF2-40B4-BE49-F238E27FC236}">
                <a16:creationId xmlns:a16="http://schemas.microsoft.com/office/drawing/2014/main" id="{6A8BC0E2-C83A-3640-F96B-630063E0FD76}"/>
              </a:ext>
            </a:extLst>
          </p:cNvPr>
          <p:cNvPicPr preferRelativeResize="0"/>
          <p:nvPr/>
        </p:nvPicPr>
        <p:blipFill rotWithShape="1">
          <a:blip r:embed="rId14">
            <a:alphaModFix/>
          </a:blip>
          <a:srcRect/>
          <a:stretch/>
        </p:blipFill>
        <p:spPr>
          <a:xfrm>
            <a:off x="41574" y="4061563"/>
            <a:ext cx="1730132" cy="253111"/>
          </a:xfrm>
          <a:prstGeom prst="rect">
            <a:avLst/>
          </a:prstGeom>
          <a:noFill/>
          <a:ln>
            <a:noFill/>
          </a:ln>
        </p:spPr>
      </p:pic>
    </p:spTree>
    <p:extLst>
      <p:ext uri="{BB962C8B-B14F-4D97-AF65-F5344CB8AC3E}">
        <p14:creationId xmlns:p14="http://schemas.microsoft.com/office/powerpoint/2010/main" val="582761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7347D82C-1BFD-A806-7CD3-92AE677B3E32}"/>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A9A19554-EE13-EFD9-56B8-1D7443B5FAB3}"/>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5</a:t>
            </a:r>
            <a:endParaRPr dirty="0">
              <a:latin typeface="Open Sans ExtraBold" pitchFamily="2" charset="0"/>
              <a:ea typeface="Open Sans ExtraBold" pitchFamily="2" charset="0"/>
              <a:cs typeface="Open Sans ExtraBold" pitchFamily="2" charset="0"/>
            </a:endParaRPr>
          </a:p>
        </p:txBody>
      </p:sp>
      <p:sp>
        <p:nvSpPr>
          <p:cNvPr id="15" name="Google Shape;1208;p36">
            <a:extLst>
              <a:ext uri="{FF2B5EF4-FFF2-40B4-BE49-F238E27FC236}">
                <a16:creationId xmlns:a16="http://schemas.microsoft.com/office/drawing/2014/main" id="{54103A73-8A70-8EB6-4173-08EF560D23BD}"/>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err="1">
                <a:latin typeface="Noto Sans Black" panose="020B0502040504020204" pitchFamily="34" charset="0"/>
                <a:ea typeface="Noto Sans Black" panose="020B0502040504020204" pitchFamily="34" charset="0"/>
                <a:cs typeface="Noto Sans Black" panose="020B0502040504020204" pitchFamily="34" charset="0"/>
              </a:rPr>
              <a:t>Résultats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7611508E-4CE2-C727-381E-93F8D6AC0B5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4" name="Groupe 13">
            <a:extLst>
              <a:ext uri="{FF2B5EF4-FFF2-40B4-BE49-F238E27FC236}">
                <a16:creationId xmlns:a16="http://schemas.microsoft.com/office/drawing/2014/main" id="{840F75C6-29E0-30D9-EC4F-FFBFE1859774}"/>
              </a:ext>
            </a:extLst>
          </p:cNvPr>
          <p:cNvGrpSpPr/>
          <p:nvPr/>
        </p:nvGrpSpPr>
        <p:grpSpPr>
          <a:xfrm>
            <a:off x="586853" y="4436885"/>
            <a:ext cx="8045257" cy="727320"/>
            <a:chOff x="586853" y="4436885"/>
            <a:chExt cx="8045257" cy="727320"/>
          </a:xfrm>
        </p:grpSpPr>
        <p:grpSp>
          <p:nvGrpSpPr>
            <p:cNvPr id="16" name="Groupe 15">
              <a:extLst>
                <a:ext uri="{FF2B5EF4-FFF2-40B4-BE49-F238E27FC236}">
                  <a16:creationId xmlns:a16="http://schemas.microsoft.com/office/drawing/2014/main" id="{18DF901F-FB8F-2D2C-F729-2C368BCA44CC}"/>
                </a:ext>
              </a:extLst>
            </p:cNvPr>
            <p:cNvGrpSpPr/>
            <p:nvPr/>
          </p:nvGrpSpPr>
          <p:grpSpPr>
            <a:xfrm>
              <a:off x="586853" y="4447609"/>
              <a:ext cx="8045257" cy="599993"/>
              <a:chOff x="650661" y="4441591"/>
              <a:chExt cx="8045257" cy="599993"/>
            </a:xfrm>
          </p:grpSpPr>
          <p:pic>
            <p:nvPicPr>
              <p:cNvPr id="19" name="Image 18" descr="Une image contenant Graphique, cercle, capture d’écran, Police&#10;&#10;Description générée automatiquement">
                <a:extLst>
                  <a:ext uri="{FF2B5EF4-FFF2-40B4-BE49-F238E27FC236}">
                    <a16:creationId xmlns:a16="http://schemas.microsoft.com/office/drawing/2014/main" id="{119DB627-5C65-2C3C-9C76-8BE700CE886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20" name="Image 19" descr="Une image contenant Graphique, graphisme, Police, Caractère coloré&#10;&#10;Description générée automatiquement">
                <a:extLst>
                  <a:ext uri="{FF2B5EF4-FFF2-40B4-BE49-F238E27FC236}">
                    <a16:creationId xmlns:a16="http://schemas.microsoft.com/office/drawing/2014/main" id="{BADCEE6D-8A4E-C58E-A03F-AB8C673154F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21" name="Image 20" descr="Une image contenant Graphique, graphisme, capture d’écran, Caractère coloré&#10;&#10;Le contenu généré par l’IA peut être incorrect.">
                <a:extLst>
                  <a:ext uri="{FF2B5EF4-FFF2-40B4-BE49-F238E27FC236}">
                    <a16:creationId xmlns:a16="http://schemas.microsoft.com/office/drawing/2014/main" id="{B799D51F-14C0-3121-9A64-F60357F9BE8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7" name="Image 16" descr="Une image contenant texte, logo, Graphique, graphisme&#10;&#10;Le contenu généré par l’IA peut être incorrect.">
              <a:extLst>
                <a:ext uri="{FF2B5EF4-FFF2-40B4-BE49-F238E27FC236}">
                  <a16:creationId xmlns:a16="http://schemas.microsoft.com/office/drawing/2014/main" id="{CB14BAF7-566B-B4A6-1F56-A46BF63E871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8" name="Image 17" descr="Une image contenant texte, Police, capture d’écran, logo&#10;&#10;Le contenu généré par l’IA peut être incorrect.">
              <a:extLst>
                <a:ext uri="{FF2B5EF4-FFF2-40B4-BE49-F238E27FC236}">
                  <a16:creationId xmlns:a16="http://schemas.microsoft.com/office/drawing/2014/main" id="{AF49FB24-3630-ECFA-9C9D-1557AFE80069}"/>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2" name="Google Shape;1211;p36">
            <a:extLst>
              <a:ext uri="{FF2B5EF4-FFF2-40B4-BE49-F238E27FC236}">
                <a16:creationId xmlns:a16="http://schemas.microsoft.com/office/drawing/2014/main" id="{907AEB48-4AA6-C6EC-7FDE-0A9CD920701E}"/>
              </a:ext>
            </a:extLst>
          </p:cNvPr>
          <p:cNvSpPr/>
          <p:nvPr/>
        </p:nvSpPr>
        <p:spPr>
          <a:xfrm rot="-900712">
            <a:off x="6396887" y="1450017"/>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roupe 4">
            <a:extLst>
              <a:ext uri="{FF2B5EF4-FFF2-40B4-BE49-F238E27FC236}">
                <a16:creationId xmlns:a16="http://schemas.microsoft.com/office/drawing/2014/main" id="{F0CAA61F-DE45-CAF3-A403-94383A5A5A73}"/>
              </a:ext>
            </a:extLst>
          </p:cNvPr>
          <p:cNvGrpSpPr/>
          <p:nvPr/>
        </p:nvGrpSpPr>
        <p:grpSpPr>
          <a:xfrm>
            <a:off x="6319157" y="1730"/>
            <a:ext cx="2821309" cy="724892"/>
            <a:chOff x="5618136" y="86968"/>
            <a:chExt cx="3437091" cy="968868"/>
          </a:xfrm>
        </p:grpSpPr>
        <p:sp>
          <p:nvSpPr>
            <p:cNvPr id="6" name="Rectangle 5">
              <a:extLst>
                <a:ext uri="{FF2B5EF4-FFF2-40B4-BE49-F238E27FC236}">
                  <a16:creationId xmlns:a16="http://schemas.microsoft.com/office/drawing/2014/main" id="{9B1EA23E-41D2-5F9A-4D03-9D486454F2C8}"/>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032769AD-E942-AC6A-7DD8-9EDD509ADE0D}"/>
                </a:ext>
              </a:extLst>
            </p:cNvPr>
            <p:cNvGrpSpPr/>
            <p:nvPr/>
          </p:nvGrpSpPr>
          <p:grpSpPr>
            <a:xfrm>
              <a:off x="5680732" y="110215"/>
              <a:ext cx="3335750" cy="916593"/>
              <a:chOff x="5680732" y="110215"/>
              <a:chExt cx="3335750" cy="916593"/>
            </a:xfrm>
            <a:solidFill>
              <a:schemeClr val="tx1"/>
            </a:solidFill>
          </p:grpSpPr>
          <p:pic>
            <p:nvPicPr>
              <p:cNvPr id="8" name="Picture 5">
                <a:extLst>
                  <a:ext uri="{FF2B5EF4-FFF2-40B4-BE49-F238E27FC236}">
                    <a16:creationId xmlns:a16="http://schemas.microsoft.com/office/drawing/2014/main" id="{A65FA34C-86F5-27B5-53CC-1BDBB1ACBD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128A4562-C8A0-893C-846C-1AFE346086E0}"/>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0" name="Picture 2" descr="Logo MENSUR">
                <a:extLst>
                  <a:ext uri="{FF2B5EF4-FFF2-40B4-BE49-F238E27FC236}">
                    <a16:creationId xmlns:a16="http://schemas.microsoft.com/office/drawing/2014/main" id="{71835EF3-695A-0AD5-DF16-2CA3F9A1B3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1942384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75492330-06AE-3698-E2CC-6CA097B4795F}"/>
            </a:ext>
          </a:extLst>
        </p:cNvPr>
        <p:cNvGrpSpPr/>
        <p:nvPr/>
      </p:nvGrpSpPr>
      <p:grpSpPr>
        <a:xfrm>
          <a:off x="0" y="0"/>
          <a:ext cx="0" cy="0"/>
          <a:chOff x="0" y="0"/>
          <a:chExt cx="0" cy="0"/>
        </a:xfrm>
      </p:grpSpPr>
      <p:sp>
        <p:nvSpPr>
          <p:cNvPr id="8" name="Google Shape;1283;p43">
            <a:extLst>
              <a:ext uri="{FF2B5EF4-FFF2-40B4-BE49-F238E27FC236}">
                <a16:creationId xmlns:a16="http://schemas.microsoft.com/office/drawing/2014/main" id="{66397B78-EE03-95C1-4E9B-6FA984F488A5}"/>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68552FCD-7B2F-B576-C6BF-6AA4F722BA41}"/>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78D26238-A848-19D2-8D5D-890CF9C638D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3E6FAC91-53AF-8CDB-BF49-4D771436B981}"/>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E4CB68AF-4D81-2061-023F-D97C2FB5F184}"/>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01B7ED4A-5DBC-4485-FFD8-721B4A9299F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DACA38DF-3881-7E10-AEA4-000DC7E99541}"/>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58CD622E-09E7-0262-56A5-13D9F02E3606}"/>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1E800E50-FB25-456E-4CE1-48B5B4A79841}"/>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7263FD15-7E6D-50BD-09CE-1DE06434605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2C6762D0-2E22-636D-46B6-22BC935F723E}"/>
                </a:ext>
              </a:extLst>
            </p:cNvPr>
            <p:cNvPicPr>
              <a:picLocks noChangeAspect="1"/>
            </p:cNvPicPr>
            <p:nvPr/>
          </p:nvPicPr>
          <p:blipFill>
            <a:blip r:embed="rId7"/>
            <a:stretch>
              <a:fillRect/>
            </a:stretch>
          </p:blipFill>
          <p:spPr>
            <a:xfrm>
              <a:off x="6144619" y="4450888"/>
              <a:ext cx="767008" cy="713317"/>
            </a:xfrm>
            <a:prstGeom prst="rect">
              <a:avLst/>
            </a:prstGeom>
          </p:spPr>
        </p:pic>
      </p:grpSp>
      <p:graphicFrame>
        <p:nvGraphicFramePr>
          <p:cNvPr id="12" name="Google Shape;1253;p39">
            <a:extLst>
              <a:ext uri="{FF2B5EF4-FFF2-40B4-BE49-F238E27FC236}">
                <a16:creationId xmlns:a16="http://schemas.microsoft.com/office/drawing/2014/main" id="{053661D6-8CC6-82FA-1613-6349FD2DFC1C}"/>
              </a:ext>
            </a:extLst>
          </p:cNvPr>
          <p:cNvGraphicFramePr/>
          <p:nvPr>
            <p:extLst>
              <p:ext uri="{D42A27DB-BD31-4B8C-83A1-F6EECF244321}">
                <p14:modId xmlns:p14="http://schemas.microsoft.com/office/powerpoint/2010/main" val="84143753"/>
              </p:ext>
            </p:extLst>
          </p:nvPr>
        </p:nvGraphicFramePr>
        <p:xfrm>
          <a:off x="254340" y="1057590"/>
          <a:ext cx="8169660" cy="3028320"/>
        </p:xfrm>
        <a:graphic>
          <a:graphicData uri="http://schemas.openxmlformats.org/drawingml/2006/table">
            <a:tbl>
              <a:tblPr>
                <a:noFill/>
                <a:tableStyleId>{6E7CE1AF-7680-4D0D-A333-E539F5D6D617}</a:tableStyleId>
              </a:tblPr>
              <a:tblGrid>
                <a:gridCol w="5689931">
                  <a:extLst>
                    <a:ext uri="{9D8B030D-6E8A-4147-A177-3AD203B41FA5}">
                      <a16:colId xmlns:a16="http://schemas.microsoft.com/office/drawing/2014/main" val="20000"/>
                    </a:ext>
                  </a:extLst>
                </a:gridCol>
                <a:gridCol w="2479729">
                  <a:extLst>
                    <a:ext uri="{9D8B030D-6E8A-4147-A177-3AD203B41FA5}">
                      <a16:colId xmlns:a16="http://schemas.microsoft.com/office/drawing/2014/main" val="20001"/>
                    </a:ext>
                  </a:extLst>
                </a:gridCol>
              </a:tblGrid>
              <a:tr h="437700">
                <a:tc>
                  <a:txBody>
                    <a:bodyPr/>
                    <a:lstStyle/>
                    <a:p>
                      <a:pPr marL="0" lvl="0" indent="0" algn="ctr" rtl="0">
                        <a:spcBef>
                          <a:spcPts val="0"/>
                        </a:spcBef>
                        <a:spcAft>
                          <a:spcPts val="0"/>
                        </a:spcAft>
                        <a:buNone/>
                      </a:pPr>
                      <a:r>
                        <a:rPr lang="en" sz="1600" b="1"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rPr>
                        <a:t>Documents </a:t>
                      </a:r>
                      <a:r>
                        <a:rPr lang="en" sz="1600" b="1" i="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Raleway"/>
                        </a:rPr>
                        <a:t>‟</a:t>
                      </a:r>
                      <a:r>
                        <a:rPr lang="en" sz="1600" b="1"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rPr>
                        <a:t>sources</a:t>
                      </a:r>
                      <a:r>
                        <a:rPr lang="en" sz="1600" b="1" i="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Raleway"/>
                        </a:rPr>
                        <a:t>”</a:t>
                      </a:r>
                      <a:endParaRPr sz="1600" b="1"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gradFill>
                      <a:gsLst>
                        <a:gs pos="0">
                          <a:schemeClr val="accent2">
                            <a:lumMod val="60000"/>
                            <a:lumOff val="40000"/>
                          </a:schemeClr>
                        </a:gs>
                        <a:gs pos="100000">
                          <a:schemeClr val="accent2"/>
                        </a:gs>
                      </a:gsLst>
                      <a:lin ang="8099331" scaled="0"/>
                    </a:gradFill>
                  </a:tcPr>
                </a:tc>
                <a:tc>
                  <a:txBody>
                    <a:bodyPr/>
                    <a:lstStyle/>
                    <a:p>
                      <a:pPr marL="0" lvl="0" indent="0" algn="ctr" rtl="0">
                        <a:spcBef>
                          <a:spcPts val="0"/>
                        </a:spcBef>
                        <a:spcAft>
                          <a:spcPts val="0"/>
                        </a:spcAft>
                        <a:buNone/>
                      </a:pPr>
                      <a:r>
                        <a:rPr lang="en" sz="1600" b="1" i="0" dirty="0">
                          <a:solidFill>
                            <a:schemeClr val="dk1"/>
                          </a:solidFill>
                          <a:latin typeface="Noto Sans Medium" panose="020B0502040504020204" pitchFamily="34" charset="0"/>
                          <a:ea typeface="Noto Sans Medium" panose="020B0502040504020204" pitchFamily="34" charset="0"/>
                          <a:cs typeface="Noto Sans Medium" panose="020B0502040504020204" pitchFamily="34" charset="0"/>
                          <a:sym typeface="Raleway"/>
                        </a:rPr>
                        <a:t>Etat des lieux</a:t>
                      </a:r>
                    </a:p>
                  </a:txBody>
                  <a:tcPr marL="91425" marR="91425" marT="91425" marB="91425" anchor="ctr">
                    <a:lnL w="9525" cap="flat" cmpd="sng">
                      <a:solidFill>
                        <a:schemeClr val="lt2"/>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gradFill>
                      <a:gsLst>
                        <a:gs pos="0">
                          <a:schemeClr val="accent2">
                            <a:lumMod val="60000"/>
                            <a:lumOff val="40000"/>
                          </a:schemeClr>
                        </a:gs>
                        <a:gs pos="100000">
                          <a:schemeClr val="accent2"/>
                        </a:gs>
                      </a:gsLst>
                      <a:lin ang="8099331" scaled="0"/>
                    </a:gradFill>
                  </a:tcPr>
                </a:tc>
                <a:extLst>
                  <a:ext uri="{0D108BD9-81ED-4DB2-BD59-A6C34878D82A}">
                    <a16:rowId xmlns:a16="http://schemas.microsoft.com/office/drawing/2014/main" val="10000"/>
                  </a:ext>
                </a:extLst>
              </a:tr>
              <a:tr h="297750">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Informations besoins du marché – Référentiel de métiers</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Disponibles</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97750">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Profil de sortie</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Disponible</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623514659"/>
                  </a:ext>
                </a:extLst>
              </a:tr>
              <a:tr h="297750">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Référentiel d’acquis d’apprentissage visés génériques et spécifiques</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Partiellement réalisé</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3552728321"/>
                  </a:ext>
                </a:extLst>
              </a:tr>
              <a:tr h="297750">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Matrice de correspondance</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Partiellement réalisé</a:t>
                      </a: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3466702777"/>
                  </a:ext>
                </a:extLst>
              </a:tr>
              <a:tr h="269498">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Maquette</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A réviser</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extLst>
                  <a:ext uri="{0D108BD9-81ED-4DB2-BD59-A6C34878D82A}">
                    <a16:rowId xmlns:a16="http://schemas.microsoft.com/office/drawing/2014/main" val="704859333"/>
                  </a:ext>
                </a:extLst>
              </a:tr>
              <a:tr h="269498">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Syllabus</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fr-F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rPr>
                        <a:t>Disponible à 70%</a:t>
                      </a:r>
                      <a:endParaRPr b="0" i="0" dirty="0">
                        <a:solidFill>
                          <a:schemeClr val="lt1"/>
                        </a:solidFill>
                        <a:latin typeface="Noto Sans Light" panose="020B0502040504020204" pitchFamily="34" charset="0"/>
                        <a:ea typeface="Noto Sans Light" panose="020B0502040504020204" pitchFamily="34" charset="0"/>
                        <a:cs typeface="Noto Sans Light" panose="020B0502040504020204" pitchFamily="34" charset="0"/>
                        <a:sym typeface="Anaheim"/>
                      </a:endParaRPr>
                    </a:p>
                  </a:txBody>
                  <a:tcPr marL="91425" marR="91425" marT="91425" marB="91425" anchor="ctr">
                    <a:lnL w="9525" cap="flat" cmpd="sng" algn="ctr">
                      <a:solidFill>
                        <a:schemeClr val="lt1"/>
                      </a:solidFill>
                      <a:prstDash val="solid"/>
                      <a:round/>
                      <a:headEnd type="none" w="sm" len="sm"/>
                      <a:tailEnd type="none" w="sm" len="sm"/>
                    </a:lnL>
                    <a:lnR w="9525" cap="flat" cmpd="sng" algn="ctr">
                      <a:solidFill>
                        <a:schemeClr val="lt1"/>
                      </a:solidFill>
                      <a:prstDash val="solid"/>
                      <a:round/>
                      <a:headEnd type="none" w="sm" len="sm"/>
                      <a:tailEnd type="none" w="sm" len="sm"/>
                    </a:lnR>
                    <a:lnT w="9525" cap="flat" cmpd="sng" algn="ctr">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2234550365"/>
                  </a:ext>
                </a:extLst>
              </a:tr>
            </a:tbl>
          </a:graphicData>
        </a:graphic>
      </p:graphicFrame>
      <p:grpSp>
        <p:nvGrpSpPr>
          <p:cNvPr id="13" name="Groupe 12">
            <a:extLst>
              <a:ext uri="{FF2B5EF4-FFF2-40B4-BE49-F238E27FC236}">
                <a16:creationId xmlns:a16="http://schemas.microsoft.com/office/drawing/2014/main" id="{4F7939F6-7501-503E-5446-371BC0CAE91B}"/>
              </a:ext>
            </a:extLst>
          </p:cNvPr>
          <p:cNvGrpSpPr/>
          <p:nvPr/>
        </p:nvGrpSpPr>
        <p:grpSpPr>
          <a:xfrm>
            <a:off x="6319157" y="1730"/>
            <a:ext cx="2821309" cy="724892"/>
            <a:chOff x="5618136" y="86968"/>
            <a:chExt cx="3437091" cy="968868"/>
          </a:xfrm>
        </p:grpSpPr>
        <p:sp>
          <p:nvSpPr>
            <p:cNvPr id="18" name="Rectangle 17">
              <a:extLst>
                <a:ext uri="{FF2B5EF4-FFF2-40B4-BE49-F238E27FC236}">
                  <a16:creationId xmlns:a16="http://schemas.microsoft.com/office/drawing/2014/main" id="{CD579CE6-0F94-D671-6273-FE662B4F2BC5}"/>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9" name="Groupe 18">
              <a:extLst>
                <a:ext uri="{FF2B5EF4-FFF2-40B4-BE49-F238E27FC236}">
                  <a16:creationId xmlns:a16="http://schemas.microsoft.com/office/drawing/2014/main" id="{A1E6BD38-B090-C0FF-872C-AC4E8EE2CC61}"/>
                </a:ext>
              </a:extLst>
            </p:cNvPr>
            <p:cNvGrpSpPr/>
            <p:nvPr/>
          </p:nvGrpSpPr>
          <p:grpSpPr>
            <a:xfrm>
              <a:off x="5680732" y="110215"/>
              <a:ext cx="3335750" cy="916593"/>
              <a:chOff x="5680732" y="110215"/>
              <a:chExt cx="3335750" cy="916593"/>
            </a:xfrm>
            <a:solidFill>
              <a:schemeClr val="tx1"/>
            </a:solidFill>
          </p:grpSpPr>
          <p:pic>
            <p:nvPicPr>
              <p:cNvPr id="20" name="Picture 5">
                <a:extLst>
                  <a:ext uri="{FF2B5EF4-FFF2-40B4-BE49-F238E27FC236}">
                    <a16:creationId xmlns:a16="http://schemas.microsoft.com/office/drawing/2014/main" id="{6D7856B9-1DA3-199F-3A73-E4B106C32E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21" name="Image 20">
                <a:extLst>
                  <a:ext uri="{FF2B5EF4-FFF2-40B4-BE49-F238E27FC236}">
                    <a16:creationId xmlns:a16="http://schemas.microsoft.com/office/drawing/2014/main" id="{462F2DF3-D6A2-5E3F-1507-D6234667F2CF}"/>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22" name="Picture 2" descr="Logo MENSUR">
                <a:extLst>
                  <a:ext uri="{FF2B5EF4-FFF2-40B4-BE49-F238E27FC236}">
                    <a16:creationId xmlns:a16="http://schemas.microsoft.com/office/drawing/2014/main" id="{ECB830FD-6B5B-8E75-211A-48AD128714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
        <p:nvSpPr>
          <p:cNvPr id="23" name="Google Shape;285;p19">
            <a:extLst>
              <a:ext uri="{FF2B5EF4-FFF2-40B4-BE49-F238E27FC236}">
                <a16:creationId xmlns:a16="http://schemas.microsoft.com/office/drawing/2014/main" id="{1CBA677B-9B93-4D9D-BD98-442853EACABA}"/>
              </a:ext>
            </a:extLst>
          </p:cNvPr>
          <p:cNvSpPr/>
          <p:nvPr/>
        </p:nvSpPr>
        <p:spPr>
          <a:xfrm>
            <a:off x="0" y="0"/>
            <a:ext cx="1923000" cy="877500"/>
          </a:xfrm>
          <a:prstGeom prst="roundRect">
            <a:avLst>
              <a:gd name="adj" fmla="val 16667"/>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Diagnostic</a:t>
            </a:r>
            <a:endParaRPr sz="1700" b="1">
              <a:latin typeface="Noto Sans"/>
              <a:ea typeface="Noto Sans"/>
              <a:cs typeface="Noto Sans"/>
              <a:sym typeface="Noto Sans"/>
            </a:endParaRPr>
          </a:p>
        </p:txBody>
      </p:sp>
    </p:spTree>
    <p:extLst>
      <p:ext uri="{BB962C8B-B14F-4D97-AF65-F5344CB8AC3E}">
        <p14:creationId xmlns:p14="http://schemas.microsoft.com/office/powerpoint/2010/main" val="250207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p:cNvGrpSpPr/>
        <p:nvPr/>
      </p:nvGrpSpPr>
      <p:grpSpPr>
        <a:xfrm>
          <a:off x="0" y="0"/>
          <a:ext cx="0" cy="0"/>
          <a:chOff x="0" y="0"/>
          <a:chExt cx="0" cy="0"/>
        </a:xfrm>
      </p:grpSpPr>
      <p:grpSp>
        <p:nvGrpSpPr>
          <p:cNvPr id="2" name="Groupe 1">
            <a:extLst>
              <a:ext uri="{FF2B5EF4-FFF2-40B4-BE49-F238E27FC236}">
                <a16:creationId xmlns:a16="http://schemas.microsoft.com/office/drawing/2014/main" id="{A2B39678-8E97-3DBC-07C6-F927A34C13FF}"/>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8CA48BA1-BCE9-038E-64FD-3791303B161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CF4A5C3-1931-D99B-E127-F5FE6E37ED74}"/>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25BF30A-13E4-9B75-6D8D-5479C76040E6}"/>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70B3EFE1-AEB5-7F05-DAB3-19D4FC6B9D5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BE2F4756-052A-5CC6-D514-29F6F43660B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30F18580-A888-BE43-B893-ADB81548757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9BB1FD6F-5708-EFED-DDB0-7014793CD4A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A35C3C10-826B-E4CD-4D1A-955F21D460E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20E0113-80D8-CA71-6B52-982B9923B82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2" name="Google Shape;1729;p61">
            <a:extLst>
              <a:ext uri="{FF2B5EF4-FFF2-40B4-BE49-F238E27FC236}">
                <a16:creationId xmlns:a16="http://schemas.microsoft.com/office/drawing/2014/main" id="{A68CD41C-F1C2-2EEF-241F-0D57C89DB181}"/>
              </a:ext>
            </a:extLst>
          </p:cNvPr>
          <p:cNvSpPr txBox="1">
            <a:spLocks/>
          </p:cNvSpPr>
          <p:nvPr/>
        </p:nvSpPr>
        <p:spPr>
          <a:xfrm>
            <a:off x="25517" y="-3307"/>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000" b="1" dirty="0">
                <a:solidFill>
                  <a:schemeClr val="bg1"/>
                </a:solidFill>
                <a:latin typeface="Noto Sans Black" panose="020B0502040504020204" pitchFamily="34" charset="0"/>
                <a:ea typeface="Noto Sans Black" panose="020B0502040504020204" pitchFamily="34" charset="0"/>
                <a:cs typeface="Noto Sans Black" panose="020B0502040504020204" pitchFamily="34" charset="0"/>
              </a:rPr>
              <a:t>Analyse de la maquette 2014</a:t>
            </a:r>
          </a:p>
        </p:txBody>
      </p:sp>
      <p:graphicFrame>
        <p:nvGraphicFramePr>
          <p:cNvPr id="26" name="Graphique 25">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2720442204"/>
              </p:ext>
            </p:extLst>
          </p:nvPr>
        </p:nvGraphicFramePr>
        <p:xfrm>
          <a:off x="193729" y="726622"/>
          <a:ext cx="4572000" cy="3555797"/>
        </p:xfrm>
        <a:graphic>
          <a:graphicData uri="http://schemas.openxmlformats.org/drawingml/2006/chart">
            <c:chart xmlns:c="http://schemas.openxmlformats.org/drawingml/2006/chart" xmlns:r="http://schemas.openxmlformats.org/officeDocument/2006/relationships" r:id="rId8"/>
          </a:graphicData>
        </a:graphic>
      </p:graphicFrame>
      <p:sp>
        <p:nvSpPr>
          <p:cNvPr id="25" name="Google Shape;1283;p43">
            <a:extLst>
              <a:ext uri="{FF2B5EF4-FFF2-40B4-BE49-F238E27FC236}">
                <a16:creationId xmlns:a16="http://schemas.microsoft.com/office/drawing/2014/main" id="{2DE1DB25-F096-C1BC-1E46-6E39600A4899}"/>
              </a:ext>
            </a:extLst>
          </p:cNvPr>
          <p:cNvSpPr txBox="1">
            <a:spLocks/>
          </p:cNvSpPr>
          <p:nvPr/>
        </p:nvSpPr>
        <p:spPr>
          <a:xfrm>
            <a:off x="4493205" y="1025477"/>
            <a:ext cx="4836844" cy="178015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33388">
              <a:buClr>
                <a:schemeClr val="dk1"/>
              </a:buClr>
              <a:buSzPts val="1400"/>
            </a:pPr>
            <a:r>
              <a:rPr lang="fr-FR" sz="2000" b="1" dirty="0">
                <a:latin typeface="Noto Sans Light" panose="020B0502040504020204" pitchFamily="34" charset="0"/>
                <a:ea typeface="Noto Sans Light" panose="020B0502040504020204" pitchFamily="34" charset="0"/>
                <a:cs typeface="Noto Sans Light" panose="020B0502040504020204" pitchFamily="34" charset="0"/>
              </a:rPr>
              <a:t>=&gt; Constats sur M2014 :</a:t>
            </a:r>
          </a:p>
          <a:p>
            <a:pPr marL="433388">
              <a:buClr>
                <a:schemeClr val="dk1"/>
              </a:buClr>
              <a:buSzPts val="1400"/>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823913" indent="-285750">
              <a:buClr>
                <a:schemeClr val="dk1"/>
              </a:buClr>
              <a:buSzPts val="1400"/>
              <a:buFontTx/>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Déséquilibre</a:t>
            </a: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entre % réels et souhaités : DF – DS – DCOSEC – EN (</a:t>
            </a:r>
            <a:r>
              <a:rPr lang="el-GR" sz="1800" dirty="0">
                <a:solidFill>
                  <a:schemeClr val="tx1"/>
                </a:solidFill>
              </a:rPr>
              <a:t>Δ</a:t>
            </a:r>
            <a:r>
              <a:rPr lang="fr-FR" sz="1800" dirty="0">
                <a:solidFill>
                  <a:schemeClr val="tx1"/>
                </a:solidFill>
              </a:rPr>
              <a:t> </a:t>
            </a: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&gt; </a:t>
            </a:r>
            <a:r>
              <a:rPr lang="fr-FR"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3%)</a:t>
            </a: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538163">
              <a:buClr>
                <a:schemeClr val="dk1"/>
              </a:buClr>
              <a:buSzPts val="1400"/>
            </a:pPr>
            <a:endParaRPr lang="fr-FR"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735013" indent="-285750" defTabSz="808038">
              <a:buClr>
                <a:schemeClr val="dk1"/>
              </a:buClr>
              <a:buSzPts val="1400"/>
              <a:buFontTx/>
              <a:buChar char="-"/>
            </a:pPr>
            <a:endParaRPr lang="fr-FR"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0" name="Ellipse 19">
            <a:extLst>
              <a:ext uri="{FF2B5EF4-FFF2-40B4-BE49-F238E27FC236}">
                <a16:creationId xmlns:a16="http://schemas.microsoft.com/office/drawing/2014/main" id="{CE780669-FE6F-D12B-3619-EC503CB0E9E7}"/>
              </a:ext>
            </a:extLst>
          </p:cNvPr>
          <p:cNvSpPr/>
          <p:nvPr/>
        </p:nvSpPr>
        <p:spPr>
          <a:xfrm>
            <a:off x="861170" y="2462729"/>
            <a:ext cx="751114" cy="685800"/>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B73B47DE-EB0F-30BE-918F-3D5644085C64}"/>
              </a:ext>
            </a:extLst>
          </p:cNvPr>
          <p:cNvSpPr/>
          <p:nvPr/>
        </p:nvSpPr>
        <p:spPr>
          <a:xfrm>
            <a:off x="1503588" y="879941"/>
            <a:ext cx="751114" cy="685800"/>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1CAAD367-A207-C69C-BD8F-507C4FAA981F}"/>
              </a:ext>
            </a:extLst>
          </p:cNvPr>
          <p:cNvSpPr/>
          <p:nvPr/>
        </p:nvSpPr>
        <p:spPr>
          <a:xfrm>
            <a:off x="2723531" y="2256893"/>
            <a:ext cx="751114" cy="685800"/>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74F43C15-B718-2908-988C-608E6C683007}"/>
              </a:ext>
            </a:extLst>
          </p:cNvPr>
          <p:cNvSpPr/>
          <p:nvPr/>
        </p:nvSpPr>
        <p:spPr>
          <a:xfrm>
            <a:off x="3334905" y="2364628"/>
            <a:ext cx="751114" cy="685800"/>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169767FD-2063-811A-0178-7DD54D89EF74}"/>
              </a:ext>
            </a:extLst>
          </p:cNvPr>
          <p:cNvSpPr/>
          <p:nvPr/>
        </p:nvSpPr>
        <p:spPr>
          <a:xfrm>
            <a:off x="2028168" y="2805629"/>
            <a:ext cx="751114" cy="232241"/>
          </a:xfrm>
          <a:prstGeom prst="ellipse">
            <a:avLst/>
          </a:prstGeom>
          <a:noFill/>
          <a:ln w="38100">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1CD58552-F5A3-A039-E438-B6281B9299CF}"/>
              </a:ext>
            </a:extLst>
          </p:cNvPr>
          <p:cNvSpPr/>
          <p:nvPr/>
        </p:nvSpPr>
        <p:spPr>
          <a:xfrm>
            <a:off x="3955660" y="2367552"/>
            <a:ext cx="751114" cy="232241"/>
          </a:xfrm>
          <a:prstGeom prst="ellipse">
            <a:avLst/>
          </a:prstGeom>
          <a:noFill/>
          <a:ln w="38100">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3829BDBD-587E-5A50-543D-80CEEA8E39B4}"/>
              </a:ext>
            </a:extLst>
          </p:cNvPr>
          <p:cNvSpPr txBox="1"/>
          <p:nvPr/>
        </p:nvSpPr>
        <p:spPr>
          <a:xfrm>
            <a:off x="4367235" y="2493224"/>
            <a:ext cx="5045242" cy="369332"/>
          </a:xfrm>
          <a:prstGeom prst="rect">
            <a:avLst/>
          </a:prstGeom>
          <a:noFill/>
        </p:spPr>
        <p:txBody>
          <a:bodyPr wrap="square">
            <a:spAutoFit/>
          </a:bodyPr>
          <a:lstStyle/>
          <a:p>
            <a:pPr marL="823913" indent="-285750">
              <a:buClr>
                <a:schemeClr val="dk1"/>
              </a:buClr>
              <a:buSzPts val="1400"/>
              <a:buFontTx/>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Equilibre : AMS et DC </a:t>
            </a:r>
            <a:r>
              <a:rPr lang="fr-FR"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r>
              <a:rPr lang="el-GR" sz="1800" dirty="0">
                <a:solidFill>
                  <a:schemeClr val="tx1"/>
                </a:solidFill>
              </a:rPr>
              <a:t>Δ </a:t>
            </a:r>
            <a:r>
              <a:rPr lang="fr-FR"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&lt;±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3"/>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0" grpId="0" animBg="1"/>
      <p:bldP spid="20" grpId="1" animBg="1"/>
      <p:bldP spid="21" grpId="0" animBg="1"/>
      <p:bldP spid="22" grpId="0" animBg="1"/>
      <p:bldP spid="22" grpId="1" animBg="1"/>
      <p:bldP spid="23" grpId="0" animBg="1"/>
      <p:bldP spid="23" grpId="1" animBg="1"/>
      <p:bldP spid="24" grpId="0" animBg="1"/>
      <p:bldP spid="24" grpId="1" animBg="1"/>
      <p:bldP spid="29" grpId="0" animBg="1"/>
      <p:bldP spid="29" grpId="1"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150797D5-369E-7E77-45BA-6CAF4252FE0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AA229D4-C05A-5B11-91DC-DB17F6F33608}"/>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B3C5215F-EC98-1DA3-7BA1-CD7284878B79}"/>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1E66A5DF-3E59-BFD3-C6D5-DD186491AFA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B1791CA-E8BD-0C5B-8609-7181C1C3723D}"/>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54D26887-FA60-560A-8990-C7BA3C302F06}"/>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33DE9420-87B9-9225-A9A4-3280F736CC76}"/>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AD44283E-6776-9BB0-A6D3-A6F7785F054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04D97D82-C8A4-4539-968C-7D587D2F91BB}"/>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05146099-8758-8D54-D439-8DDA074A15B6}"/>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E16D3530-3A35-B00D-3295-10192600512B}"/>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ZoneTexte 18">
            <a:extLst>
              <a:ext uri="{FF2B5EF4-FFF2-40B4-BE49-F238E27FC236}">
                <a16:creationId xmlns:a16="http://schemas.microsoft.com/office/drawing/2014/main" id="{44C3F436-7015-6356-6E2D-18325B21605D}"/>
              </a:ext>
            </a:extLst>
          </p:cNvPr>
          <p:cNvSpPr txBox="1"/>
          <p:nvPr/>
        </p:nvSpPr>
        <p:spPr>
          <a:xfrm>
            <a:off x="36427" y="155624"/>
            <a:ext cx="5082946" cy="523220"/>
          </a:xfrm>
          <a:prstGeom prst="rect">
            <a:avLst/>
          </a:prstGeom>
          <a:noFill/>
        </p:spPr>
        <p:txBody>
          <a:bodyPr wrap="square" rtlCol="0">
            <a:spAutoFit/>
          </a:bodyPr>
          <a:lstStyle/>
          <a:p>
            <a:pPr algn="ctr"/>
            <a:r>
              <a:rPr lang="fr-FR" b="1" dirty="0">
                <a:solidFill>
                  <a:schemeClr val="tx1"/>
                </a:solidFill>
                <a:latin typeface="Noto Sans" panose="020B0502040504020204" pitchFamily="34" charset="0"/>
                <a:ea typeface="Noto Sans" panose="020B0502040504020204" pitchFamily="34" charset="0"/>
                <a:cs typeface="Noto Sans" panose="020B0502040504020204" pitchFamily="34" charset="0"/>
              </a:rPr>
              <a:t>Comparaison des % entre toutes les disciplines présentes dans la maquette 2014</a:t>
            </a:r>
          </a:p>
        </p:txBody>
      </p:sp>
      <p:graphicFrame>
        <p:nvGraphicFramePr>
          <p:cNvPr id="21" name="Graphique 20">
            <a:extLst>
              <a:ext uri="{FF2B5EF4-FFF2-40B4-BE49-F238E27FC236}">
                <a16:creationId xmlns:a16="http://schemas.microsoft.com/office/drawing/2014/main" id="{00000000-0008-0000-0400-00000D000000}"/>
              </a:ext>
            </a:extLst>
          </p:cNvPr>
          <p:cNvGraphicFramePr>
            <a:graphicFrameLocks/>
          </p:cNvGraphicFramePr>
          <p:nvPr>
            <p:extLst>
              <p:ext uri="{D42A27DB-BD31-4B8C-83A1-F6EECF244321}">
                <p14:modId xmlns:p14="http://schemas.microsoft.com/office/powerpoint/2010/main" val="545182465"/>
              </p:ext>
            </p:extLst>
          </p:nvPr>
        </p:nvGraphicFramePr>
        <p:xfrm>
          <a:off x="249023" y="882935"/>
          <a:ext cx="4859872" cy="3321714"/>
        </p:xfrm>
        <a:graphic>
          <a:graphicData uri="http://schemas.openxmlformats.org/drawingml/2006/chart">
            <c:chart xmlns:c="http://schemas.openxmlformats.org/drawingml/2006/chart" xmlns:r="http://schemas.openxmlformats.org/officeDocument/2006/relationships" r:id="rId8"/>
          </a:graphicData>
        </a:graphic>
      </p:graphicFrame>
      <p:sp>
        <p:nvSpPr>
          <p:cNvPr id="23" name="Ellipse 22">
            <a:extLst>
              <a:ext uri="{FF2B5EF4-FFF2-40B4-BE49-F238E27FC236}">
                <a16:creationId xmlns:a16="http://schemas.microsoft.com/office/drawing/2014/main" id="{D464649E-1173-F424-2E4C-47A12510A400}"/>
              </a:ext>
            </a:extLst>
          </p:cNvPr>
          <p:cNvSpPr/>
          <p:nvPr/>
        </p:nvSpPr>
        <p:spPr>
          <a:xfrm>
            <a:off x="3611674" y="1432718"/>
            <a:ext cx="751114" cy="2023546"/>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122D2776-4FE9-5CEB-D046-40FE5041E024}"/>
              </a:ext>
            </a:extLst>
          </p:cNvPr>
          <p:cNvSpPr/>
          <p:nvPr/>
        </p:nvSpPr>
        <p:spPr>
          <a:xfrm>
            <a:off x="1117688" y="985974"/>
            <a:ext cx="494596" cy="588584"/>
          </a:xfrm>
          <a:prstGeom prst="ellips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130ADB18-BD7A-DCB1-B837-11C5E7776B48}"/>
              </a:ext>
            </a:extLst>
          </p:cNvPr>
          <p:cNvSpPr/>
          <p:nvPr/>
        </p:nvSpPr>
        <p:spPr>
          <a:xfrm>
            <a:off x="1812129" y="1432718"/>
            <a:ext cx="494596" cy="588584"/>
          </a:xfrm>
          <a:prstGeom prst="ellips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F453517A-1C99-554D-9901-04DB9A489427}"/>
              </a:ext>
            </a:extLst>
          </p:cNvPr>
          <p:cNvSpPr/>
          <p:nvPr/>
        </p:nvSpPr>
        <p:spPr>
          <a:xfrm>
            <a:off x="2418312" y="1146815"/>
            <a:ext cx="494596" cy="588584"/>
          </a:xfrm>
          <a:prstGeom prst="ellips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95DCE352-6D0F-B1BB-70D8-4850C8EBDEE7}"/>
              </a:ext>
            </a:extLst>
          </p:cNvPr>
          <p:cNvSpPr/>
          <p:nvPr/>
        </p:nvSpPr>
        <p:spPr>
          <a:xfrm>
            <a:off x="3117078" y="2346388"/>
            <a:ext cx="494596" cy="588584"/>
          </a:xfrm>
          <a:prstGeom prst="ellips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7EAA603B-5D0E-F8C0-978C-81B4D34D406B}"/>
              </a:ext>
            </a:extLst>
          </p:cNvPr>
          <p:cNvSpPr/>
          <p:nvPr/>
        </p:nvSpPr>
        <p:spPr>
          <a:xfrm>
            <a:off x="3710462" y="898335"/>
            <a:ext cx="494596" cy="588584"/>
          </a:xfrm>
          <a:prstGeom prst="ellips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FBDD3607-38DD-57C3-E9C1-69CCA8F5EA80}"/>
              </a:ext>
            </a:extLst>
          </p:cNvPr>
          <p:cNvSpPr/>
          <p:nvPr/>
        </p:nvSpPr>
        <p:spPr>
          <a:xfrm>
            <a:off x="4362788" y="2240604"/>
            <a:ext cx="494596" cy="588584"/>
          </a:xfrm>
          <a:prstGeom prst="ellips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Google Shape;575;p31">
            <a:extLst>
              <a:ext uri="{FF2B5EF4-FFF2-40B4-BE49-F238E27FC236}">
                <a16:creationId xmlns:a16="http://schemas.microsoft.com/office/drawing/2014/main" id="{302463CD-377A-CD58-280F-A6F68FC61B41}"/>
              </a:ext>
            </a:extLst>
          </p:cNvPr>
          <p:cNvSpPr txBox="1"/>
          <p:nvPr/>
        </p:nvSpPr>
        <p:spPr>
          <a:xfrm>
            <a:off x="5108895" y="3398956"/>
            <a:ext cx="4065000" cy="32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500" b="1" dirty="0">
                <a:latin typeface="Noto Sans"/>
                <a:ea typeface="Noto Sans"/>
                <a:cs typeface="Noto Sans"/>
                <a:sym typeface="Noto Sans"/>
              </a:rPr>
              <a:t>=&gt; </a:t>
            </a:r>
            <a:r>
              <a:rPr lang="fr-FR" sz="1500" b="1" i="0" u="none" strike="noStrike" cap="none" dirty="0">
                <a:latin typeface="Noto Sans"/>
                <a:ea typeface="Noto Sans"/>
                <a:cs typeface="Noto Sans"/>
                <a:sym typeface="Noto Sans"/>
              </a:rPr>
              <a:t>Nature des DCOSEC dans M2014 ?</a:t>
            </a:r>
            <a:endParaRPr sz="1500" b="1" dirty="0">
              <a:latin typeface="Noto Sans"/>
              <a:ea typeface="Noto Sans"/>
              <a:cs typeface="Noto Sans"/>
              <a:sym typeface="Noto Sans"/>
            </a:endParaRPr>
          </a:p>
        </p:txBody>
      </p:sp>
      <p:sp>
        <p:nvSpPr>
          <p:cNvPr id="8" name="Google Shape;576;p31">
            <a:extLst>
              <a:ext uri="{FF2B5EF4-FFF2-40B4-BE49-F238E27FC236}">
                <a16:creationId xmlns:a16="http://schemas.microsoft.com/office/drawing/2014/main" id="{D8C187A2-DEA6-E85B-EF90-530F13A7DCE6}"/>
              </a:ext>
            </a:extLst>
          </p:cNvPr>
          <p:cNvSpPr txBox="1"/>
          <p:nvPr/>
        </p:nvSpPr>
        <p:spPr>
          <a:xfrm>
            <a:off x="5108895" y="460404"/>
            <a:ext cx="4065000" cy="17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fr-FR" sz="1500" b="1" dirty="0">
                <a:latin typeface="Noto Sans"/>
                <a:ea typeface="Noto Sans"/>
                <a:cs typeface="Noto Sans"/>
                <a:sym typeface="Noto Sans"/>
              </a:rPr>
              <a:t>=&gt; </a:t>
            </a:r>
            <a:r>
              <a:rPr lang="fr-FR" sz="1500" b="1" i="0" u="none" strike="noStrike" cap="none" dirty="0">
                <a:latin typeface="Noto Sans"/>
                <a:ea typeface="Noto Sans"/>
                <a:cs typeface="Noto Sans"/>
                <a:sym typeface="Noto Sans"/>
              </a:rPr>
              <a:t>Constats sur M2014 pour DS :</a:t>
            </a:r>
            <a:endParaRPr sz="1500" b="1" i="0" u="none" strike="noStrike" cap="none" dirty="0">
              <a:latin typeface="Noto Sans"/>
              <a:ea typeface="Noto Sans"/>
              <a:cs typeface="Noto Sans"/>
              <a:sym typeface="Noto Sans"/>
            </a:endParaRPr>
          </a:p>
          <a:p>
            <a:pPr marL="0" marR="0" lvl="0" indent="0" algn="l" rtl="0">
              <a:lnSpc>
                <a:spcPct val="100000"/>
              </a:lnSpc>
              <a:spcBef>
                <a:spcPts val="0"/>
              </a:spcBef>
              <a:spcAft>
                <a:spcPts val="0"/>
              </a:spcAft>
              <a:buNone/>
            </a:pPr>
            <a:endParaRPr sz="1500" b="1" dirty="0">
              <a:solidFill>
                <a:schemeClr val="lt1"/>
              </a:solidFill>
              <a:latin typeface="Noto Sans"/>
              <a:ea typeface="Noto Sans"/>
              <a:cs typeface="Noto Sans"/>
              <a:sym typeface="Noto Sans"/>
            </a:endParaRPr>
          </a:p>
          <a:p>
            <a:pPr marL="0" marR="0" lvl="0" indent="0" algn="l" rtl="0">
              <a:lnSpc>
                <a:spcPct val="100000"/>
              </a:lnSpc>
              <a:spcBef>
                <a:spcPts val="0"/>
              </a:spcBef>
              <a:spcAft>
                <a:spcPts val="0"/>
              </a:spcAft>
              <a:buNone/>
            </a:pPr>
            <a:r>
              <a:rPr lang="fr-FR" sz="1500" dirty="0">
                <a:solidFill>
                  <a:schemeClr val="dk1"/>
                </a:solidFill>
                <a:latin typeface="Noto Sans"/>
                <a:ea typeface="Noto Sans"/>
                <a:cs typeface="Noto Sans"/>
                <a:sym typeface="Noto Sans"/>
              </a:rPr>
              <a:t>1 - </a:t>
            </a:r>
            <a:r>
              <a:rPr lang="fr-FR" sz="1500" b="0" i="0" u="none" strike="noStrike" cap="none" dirty="0">
                <a:solidFill>
                  <a:schemeClr val="dk1"/>
                </a:solidFill>
                <a:latin typeface="Noto Sans"/>
                <a:ea typeface="Noto Sans"/>
                <a:cs typeface="Noto Sans"/>
                <a:sym typeface="Noto Sans"/>
              </a:rPr>
              <a:t>Présence dès le S1</a:t>
            </a:r>
            <a:endParaRPr sz="1100" dirty="0"/>
          </a:p>
          <a:p>
            <a:pPr marL="0" marR="0" lvl="0" indent="0" algn="l" rtl="0">
              <a:lnSpc>
                <a:spcPct val="100000"/>
              </a:lnSpc>
              <a:spcBef>
                <a:spcPts val="0"/>
              </a:spcBef>
              <a:spcAft>
                <a:spcPts val="0"/>
              </a:spcAft>
              <a:buNone/>
            </a:pPr>
            <a:r>
              <a:rPr lang="fr-FR" sz="1500" dirty="0">
                <a:solidFill>
                  <a:schemeClr val="dk1"/>
                </a:solidFill>
                <a:latin typeface="Noto Sans"/>
                <a:ea typeface="Noto Sans"/>
                <a:cs typeface="Noto Sans"/>
                <a:sym typeface="Noto Sans"/>
              </a:rPr>
              <a:t>2 - </a:t>
            </a:r>
            <a:r>
              <a:rPr lang="fr-FR" sz="1500" b="0" i="0" u="none" strike="noStrike" cap="none" dirty="0">
                <a:solidFill>
                  <a:schemeClr val="dk1"/>
                </a:solidFill>
                <a:latin typeface="Noto Sans"/>
                <a:ea typeface="Noto Sans"/>
                <a:cs typeface="Noto Sans"/>
                <a:sym typeface="Noto Sans"/>
              </a:rPr>
              <a:t>Ts les semestres</a:t>
            </a:r>
            <a:endParaRPr sz="1100" dirty="0"/>
          </a:p>
          <a:p>
            <a:pPr marL="0" marR="0" lvl="0" indent="0" algn="l" rtl="0">
              <a:lnSpc>
                <a:spcPct val="100000"/>
              </a:lnSpc>
              <a:spcBef>
                <a:spcPts val="0"/>
              </a:spcBef>
              <a:spcAft>
                <a:spcPts val="0"/>
              </a:spcAft>
              <a:buNone/>
            </a:pPr>
            <a:r>
              <a:rPr lang="fr-FR" sz="1500" dirty="0">
                <a:solidFill>
                  <a:schemeClr val="dk1"/>
                </a:solidFill>
                <a:latin typeface="Noto Sans"/>
                <a:ea typeface="Noto Sans"/>
                <a:cs typeface="Noto Sans"/>
                <a:sym typeface="Noto Sans"/>
              </a:rPr>
              <a:t>3 - </a:t>
            </a:r>
            <a:r>
              <a:rPr lang="fr-FR" sz="1500" b="0" i="0" u="none" strike="noStrike" cap="none" dirty="0">
                <a:solidFill>
                  <a:schemeClr val="dk1"/>
                </a:solidFill>
                <a:latin typeface="Noto Sans"/>
                <a:ea typeface="Noto Sans"/>
                <a:cs typeface="Noto Sans"/>
                <a:sym typeface="Noto Sans"/>
              </a:rPr>
              <a:t>Présence renforcée S5</a:t>
            </a:r>
            <a:endParaRPr sz="1100" dirty="0"/>
          </a:p>
          <a:p>
            <a:pPr marL="0" marR="0" lvl="0" indent="0" algn="l" rtl="0">
              <a:lnSpc>
                <a:spcPct val="100000"/>
              </a:lnSpc>
              <a:spcBef>
                <a:spcPts val="0"/>
              </a:spcBef>
              <a:spcAft>
                <a:spcPts val="0"/>
              </a:spcAft>
              <a:buNone/>
            </a:pPr>
            <a:r>
              <a:rPr lang="fr-FR" sz="1500" b="0" i="1" u="none" strike="noStrike" cap="none" dirty="0">
                <a:solidFill>
                  <a:schemeClr val="dk1"/>
                </a:solidFill>
                <a:latin typeface="Noto Sans"/>
                <a:ea typeface="Noto Sans"/>
                <a:cs typeface="Noto Sans"/>
                <a:sym typeface="Noto Sans"/>
              </a:rPr>
              <a:t>Car logique de M2014 : 2+1</a:t>
            </a:r>
            <a:endParaRPr sz="1100" i="1" dirty="0"/>
          </a:p>
          <a:p>
            <a:pPr marL="735012" marR="0" lvl="0" indent="-196850" algn="l" rtl="0">
              <a:lnSpc>
                <a:spcPct val="100000"/>
              </a:lnSpc>
              <a:spcBef>
                <a:spcPts val="0"/>
              </a:spcBef>
              <a:spcAft>
                <a:spcPts val="0"/>
              </a:spcAft>
              <a:buClr>
                <a:schemeClr val="dk1"/>
              </a:buClr>
              <a:buSzPts val="1400"/>
              <a:buFont typeface="Arial"/>
              <a:buNone/>
            </a:pPr>
            <a:endParaRPr sz="1500" b="0" i="0" u="none" strike="noStrike" cap="none" dirty="0">
              <a:solidFill>
                <a:schemeClr val="dk1"/>
              </a:solidFill>
              <a:latin typeface="Noto Sans"/>
              <a:ea typeface="Noto Sans"/>
              <a:cs typeface="Noto Sans"/>
              <a:sym typeface="Noto Sans"/>
            </a:endParaRPr>
          </a:p>
        </p:txBody>
      </p:sp>
      <p:sp>
        <p:nvSpPr>
          <p:cNvPr id="10" name="Google Shape;577;p31">
            <a:extLst>
              <a:ext uri="{FF2B5EF4-FFF2-40B4-BE49-F238E27FC236}">
                <a16:creationId xmlns:a16="http://schemas.microsoft.com/office/drawing/2014/main" id="{58CE51C7-C4A7-1D31-E967-46D8B8BF74AD}"/>
              </a:ext>
            </a:extLst>
          </p:cNvPr>
          <p:cNvSpPr txBox="1"/>
          <p:nvPr/>
        </p:nvSpPr>
        <p:spPr>
          <a:xfrm>
            <a:off x="5108895" y="2079588"/>
            <a:ext cx="4065000" cy="1246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500" b="1" dirty="0">
                <a:latin typeface="Noto Sans"/>
                <a:ea typeface="Noto Sans"/>
                <a:cs typeface="Noto Sans"/>
                <a:sym typeface="Noto Sans"/>
              </a:rPr>
              <a:t>=&gt; </a:t>
            </a:r>
            <a:r>
              <a:rPr lang="fr-FR" sz="1500" b="1" i="0" u="none" strike="noStrike" cap="none" dirty="0">
                <a:latin typeface="Noto Sans"/>
                <a:ea typeface="Noto Sans"/>
                <a:cs typeface="Noto Sans"/>
                <a:sym typeface="Noto Sans"/>
              </a:rPr>
              <a:t>Modifications à introduire sur M2024 :</a:t>
            </a:r>
            <a:endParaRPr sz="1500" b="1" i="0" u="none" strike="noStrike" cap="none" dirty="0">
              <a:solidFill>
                <a:srgbClr val="C00000"/>
              </a:solidFill>
              <a:latin typeface="Noto Sans"/>
              <a:ea typeface="Noto Sans"/>
              <a:cs typeface="Noto Sans"/>
              <a:sym typeface="Noto Sans"/>
            </a:endParaRPr>
          </a:p>
          <a:p>
            <a:pPr marL="0" marR="0" lvl="0" indent="0" algn="l" rtl="0">
              <a:lnSpc>
                <a:spcPct val="100000"/>
              </a:lnSpc>
              <a:spcBef>
                <a:spcPts val="0"/>
              </a:spcBef>
              <a:spcAft>
                <a:spcPts val="0"/>
              </a:spcAft>
              <a:buNone/>
            </a:pPr>
            <a:r>
              <a:rPr lang="fr-FR" sz="1500" b="1" i="0" u="none" strike="noStrike" cap="none" dirty="0">
                <a:solidFill>
                  <a:schemeClr val="dk1"/>
                </a:solidFill>
                <a:latin typeface="Noto Sans"/>
                <a:ea typeface="Noto Sans"/>
                <a:cs typeface="Noto Sans"/>
                <a:sym typeface="Noto Sans"/>
              </a:rPr>
              <a:t> </a:t>
            </a:r>
            <a:endParaRPr sz="1100" b="1" dirty="0"/>
          </a:p>
          <a:p>
            <a:pPr marL="0" marR="0" lvl="0" indent="0" algn="l" rtl="0">
              <a:lnSpc>
                <a:spcPct val="100000"/>
              </a:lnSpc>
              <a:spcBef>
                <a:spcPts val="0"/>
              </a:spcBef>
              <a:spcAft>
                <a:spcPts val="0"/>
              </a:spcAft>
              <a:buNone/>
            </a:pPr>
            <a:r>
              <a:rPr lang="fr-FR" sz="1500" dirty="0">
                <a:solidFill>
                  <a:schemeClr val="dk1"/>
                </a:solidFill>
                <a:latin typeface="Noto Sans"/>
                <a:ea typeface="Noto Sans"/>
                <a:cs typeface="Noto Sans"/>
                <a:sym typeface="Noto Sans"/>
              </a:rPr>
              <a:t>- </a:t>
            </a:r>
            <a:r>
              <a:rPr lang="fr-FR" sz="1500" b="0" i="0" u="none" strike="noStrike" cap="none" dirty="0">
                <a:solidFill>
                  <a:schemeClr val="dk1"/>
                </a:solidFill>
                <a:latin typeface="Noto Sans"/>
                <a:ea typeface="Noto Sans"/>
                <a:cs typeface="Noto Sans"/>
                <a:sym typeface="Noto Sans"/>
              </a:rPr>
              <a:t>Répartition logique et cohérente des DS sur 3 ans</a:t>
            </a:r>
            <a:endParaRPr sz="1500" dirty="0">
              <a:solidFill>
                <a:schemeClr val="dk1"/>
              </a:solidFill>
              <a:latin typeface="Noto Sans"/>
              <a:ea typeface="Noto Sans"/>
              <a:cs typeface="Noto Sans"/>
              <a:sym typeface="Noto Sans"/>
            </a:endParaRPr>
          </a:p>
          <a:p>
            <a:pPr marL="0" marR="0" lvl="0" indent="0" algn="l" rtl="0">
              <a:lnSpc>
                <a:spcPct val="100000"/>
              </a:lnSpc>
              <a:spcBef>
                <a:spcPts val="0"/>
              </a:spcBef>
              <a:spcAft>
                <a:spcPts val="0"/>
              </a:spcAft>
              <a:buNone/>
            </a:pPr>
            <a:r>
              <a:rPr lang="fr-FR" sz="1500" dirty="0">
                <a:solidFill>
                  <a:schemeClr val="dk1"/>
                </a:solidFill>
                <a:latin typeface="Noto Sans"/>
                <a:ea typeface="Noto Sans"/>
                <a:cs typeface="Noto Sans"/>
                <a:sym typeface="Noto Sans"/>
              </a:rPr>
              <a:t>- </a:t>
            </a:r>
            <a:r>
              <a:rPr lang="fr-FR" sz="1500" b="0" i="0" u="none" strike="noStrike" cap="none" dirty="0">
                <a:solidFill>
                  <a:schemeClr val="dk1"/>
                </a:solidFill>
                <a:latin typeface="Noto Sans"/>
                <a:ea typeface="Noto Sans"/>
                <a:cs typeface="Noto Sans"/>
                <a:sym typeface="Noto Sans"/>
              </a:rPr>
              <a:t>Introduction DF les 1ers semestres</a:t>
            </a:r>
            <a:endParaRPr sz="1100" dirty="0"/>
          </a:p>
        </p:txBody>
      </p:sp>
    </p:spTree>
    <p:extLst>
      <p:ext uri="{BB962C8B-B14F-4D97-AF65-F5344CB8AC3E}">
        <p14:creationId xmlns:p14="http://schemas.microsoft.com/office/powerpoint/2010/main" val="175080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30" grpId="0" animBg="1"/>
      <p:bldP spid="31" grpId="0" animBg="1"/>
      <p:bldP spid="32"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3501ECD6-EE02-416E-3D39-0919B715898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097CD48-60A3-7A0D-C09F-77D5ABB80E06}"/>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6D5B233D-8A63-E43A-FB0D-DA1A814E78B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EA7D05BC-39E0-2EAF-F47B-899B72D4952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595459ED-A0A5-D7B8-FBD8-D6878FBD6AB1}"/>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E67BA0B4-6ABA-4CB7-70D8-5D08C6C30171}"/>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DB20D441-E797-2152-8C75-EEFDC0AABD52}"/>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D7D826A3-648C-F053-6F88-838F2B0F557A}"/>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CCE6E7F0-5C33-7EE7-23D9-3B4EE0C96140}"/>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186447BE-567C-5EFB-FF63-E4FAA9715039}"/>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71FD38A9-9344-0210-203C-47C38BA5303C}"/>
                </a:ext>
              </a:extLst>
            </p:cNvPr>
            <p:cNvPicPr>
              <a:picLocks noChangeAspect="1"/>
            </p:cNvPicPr>
            <p:nvPr/>
          </p:nvPicPr>
          <p:blipFill>
            <a:blip r:embed="rId7"/>
            <a:stretch>
              <a:fillRect/>
            </a:stretch>
          </p:blipFill>
          <p:spPr>
            <a:xfrm>
              <a:off x="6144619" y="4450888"/>
              <a:ext cx="767008" cy="713317"/>
            </a:xfrm>
            <a:prstGeom prst="rect">
              <a:avLst/>
            </a:prstGeom>
          </p:spPr>
        </p:pic>
      </p:grpSp>
      <p:graphicFrame>
        <p:nvGraphicFramePr>
          <p:cNvPr id="7" name="Graphique 6">
            <a:extLst>
              <a:ext uri="{FF2B5EF4-FFF2-40B4-BE49-F238E27FC236}">
                <a16:creationId xmlns:a16="http://schemas.microsoft.com/office/drawing/2014/main" id="{00000000-0008-0000-0200-000005000000}"/>
              </a:ext>
            </a:extLst>
          </p:cNvPr>
          <p:cNvGraphicFramePr>
            <a:graphicFrameLocks/>
          </p:cNvGraphicFramePr>
          <p:nvPr>
            <p:extLst>
              <p:ext uri="{D42A27DB-BD31-4B8C-83A1-F6EECF244321}">
                <p14:modId xmlns:p14="http://schemas.microsoft.com/office/powerpoint/2010/main" val="561372125"/>
              </p:ext>
            </p:extLst>
          </p:nvPr>
        </p:nvGraphicFramePr>
        <p:xfrm>
          <a:off x="249023" y="895317"/>
          <a:ext cx="4626350" cy="3225602"/>
        </p:xfrm>
        <a:graphic>
          <a:graphicData uri="http://schemas.openxmlformats.org/drawingml/2006/chart">
            <c:chart xmlns:c="http://schemas.openxmlformats.org/drawingml/2006/chart" xmlns:r="http://schemas.openxmlformats.org/officeDocument/2006/relationships" r:id="rId8"/>
          </a:graphicData>
        </a:graphic>
      </p:graphicFrame>
      <p:sp>
        <p:nvSpPr>
          <p:cNvPr id="8" name="Ellipse 7">
            <a:extLst>
              <a:ext uri="{FF2B5EF4-FFF2-40B4-BE49-F238E27FC236}">
                <a16:creationId xmlns:a16="http://schemas.microsoft.com/office/drawing/2014/main" id="{79DC5409-7BDC-5E30-53D3-5A7C509FC894}"/>
              </a:ext>
            </a:extLst>
          </p:cNvPr>
          <p:cNvSpPr/>
          <p:nvPr/>
        </p:nvSpPr>
        <p:spPr>
          <a:xfrm>
            <a:off x="2294602" y="1894113"/>
            <a:ext cx="751114" cy="1664541"/>
          </a:xfrm>
          <a:prstGeom prst="ellipse">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bas 19">
            <a:extLst>
              <a:ext uri="{FF2B5EF4-FFF2-40B4-BE49-F238E27FC236}">
                <a16:creationId xmlns:a16="http://schemas.microsoft.com/office/drawing/2014/main" id="{6B6B7351-6797-5EE8-F9D4-B4881B2B6776}"/>
              </a:ext>
            </a:extLst>
          </p:cNvPr>
          <p:cNvSpPr/>
          <p:nvPr/>
        </p:nvSpPr>
        <p:spPr>
          <a:xfrm>
            <a:off x="1241024" y="1265464"/>
            <a:ext cx="187779" cy="734786"/>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 bas 21">
            <a:extLst>
              <a:ext uri="{FF2B5EF4-FFF2-40B4-BE49-F238E27FC236}">
                <a16:creationId xmlns:a16="http://schemas.microsoft.com/office/drawing/2014/main" id="{F0EF62E5-ACFF-0ABF-FD6D-7AF00D41B430}"/>
              </a:ext>
            </a:extLst>
          </p:cNvPr>
          <p:cNvSpPr/>
          <p:nvPr/>
        </p:nvSpPr>
        <p:spPr>
          <a:xfrm rot="10800000">
            <a:off x="3775046" y="2063814"/>
            <a:ext cx="178414" cy="595495"/>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582;p32">
            <a:extLst>
              <a:ext uri="{FF2B5EF4-FFF2-40B4-BE49-F238E27FC236}">
                <a16:creationId xmlns:a16="http://schemas.microsoft.com/office/drawing/2014/main" id="{CE35049E-CFFA-9DC1-B859-954C1D90E3BC}"/>
              </a:ext>
            </a:extLst>
          </p:cNvPr>
          <p:cNvSpPr txBox="1"/>
          <p:nvPr/>
        </p:nvSpPr>
        <p:spPr>
          <a:xfrm>
            <a:off x="0" y="0"/>
            <a:ext cx="9112500" cy="47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FR" sz="1800" b="1" dirty="0">
                <a:solidFill>
                  <a:schemeClr val="dk1"/>
                </a:solidFill>
                <a:latin typeface="Noto Sans"/>
                <a:ea typeface="Noto Sans"/>
                <a:cs typeface="Noto Sans"/>
                <a:sym typeface="Noto Sans"/>
              </a:rPr>
              <a:t>Comparaison des % entre DCOSEC : maquette 2014 - littérature (en termes de crédits)</a:t>
            </a:r>
            <a:endParaRPr sz="1800" dirty="0"/>
          </a:p>
          <a:p>
            <a:pPr marL="0" lvl="0" indent="0" algn="l" rtl="0">
              <a:spcBef>
                <a:spcPts val="0"/>
              </a:spcBef>
              <a:spcAft>
                <a:spcPts val="0"/>
              </a:spcAft>
              <a:buNone/>
            </a:pPr>
            <a:endParaRPr sz="1800" b="1" dirty="0">
              <a:solidFill>
                <a:schemeClr val="dk1"/>
              </a:solidFill>
              <a:latin typeface="Noto Sans"/>
              <a:ea typeface="Noto Sans"/>
              <a:cs typeface="Noto Sans"/>
              <a:sym typeface="Noto Sans"/>
            </a:endParaRPr>
          </a:p>
        </p:txBody>
      </p:sp>
      <p:sp>
        <p:nvSpPr>
          <p:cNvPr id="11" name="Google Shape;591;p32">
            <a:extLst>
              <a:ext uri="{FF2B5EF4-FFF2-40B4-BE49-F238E27FC236}">
                <a16:creationId xmlns:a16="http://schemas.microsoft.com/office/drawing/2014/main" id="{922B5DD1-9F2C-FBE4-112E-26405626D1B3}"/>
              </a:ext>
            </a:extLst>
          </p:cNvPr>
          <p:cNvSpPr txBox="1"/>
          <p:nvPr/>
        </p:nvSpPr>
        <p:spPr>
          <a:xfrm>
            <a:off x="5047575" y="730934"/>
            <a:ext cx="4065000" cy="17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fr-FR" sz="1500" b="1" dirty="0">
                <a:latin typeface="Noto Sans"/>
                <a:ea typeface="Noto Sans"/>
                <a:cs typeface="Noto Sans"/>
                <a:sym typeface="Noto Sans"/>
              </a:rPr>
              <a:t>=&gt; </a:t>
            </a:r>
            <a:r>
              <a:rPr lang="fr-FR" sz="1500" b="1" i="0" u="none" strike="noStrike" cap="none" dirty="0">
                <a:latin typeface="Noto Sans"/>
                <a:ea typeface="Noto Sans"/>
                <a:cs typeface="Noto Sans"/>
                <a:sym typeface="Noto Sans"/>
              </a:rPr>
              <a:t>Constats sur M2014 :</a:t>
            </a:r>
            <a:endParaRPr sz="1500" b="1" i="0" u="none" strike="noStrike" cap="none" dirty="0">
              <a:latin typeface="Noto Sans"/>
              <a:ea typeface="Noto Sans"/>
              <a:cs typeface="Noto Sans"/>
              <a:sym typeface="Noto Sans"/>
            </a:endParaRPr>
          </a:p>
          <a:p>
            <a:pPr marL="0" marR="0" lvl="0" indent="0" algn="l" rtl="0">
              <a:lnSpc>
                <a:spcPct val="100000"/>
              </a:lnSpc>
              <a:spcBef>
                <a:spcPts val="0"/>
              </a:spcBef>
              <a:spcAft>
                <a:spcPts val="0"/>
              </a:spcAft>
              <a:buNone/>
            </a:pPr>
            <a:endParaRPr sz="1500" b="1" dirty="0">
              <a:solidFill>
                <a:schemeClr val="lt1"/>
              </a:solidFill>
              <a:latin typeface="Noto Sans"/>
              <a:ea typeface="Noto Sans"/>
              <a:cs typeface="Noto Sans"/>
              <a:sym typeface="Noto Sans"/>
            </a:endParaRPr>
          </a:p>
          <a:p>
            <a:pPr marL="139700" lvl="0" indent="0" algn="l" rtl="0">
              <a:spcBef>
                <a:spcPts val="0"/>
              </a:spcBef>
              <a:spcAft>
                <a:spcPts val="0"/>
              </a:spcAft>
              <a:buNone/>
            </a:pPr>
            <a:r>
              <a:rPr lang="fr-FR" sz="1500" dirty="0">
                <a:solidFill>
                  <a:schemeClr val="dk1"/>
                </a:solidFill>
                <a:latin typeface="Noto Sans Medium"/>
                <a:ea typeface="Noto Sans Medium"/>
                <a:cs typeface="Noto Sans Medium"/>
                <a:sym typeface="Noto Sans Medium"/>
              </a:rPr>
              <a:t>- Absence des COSEC 2 !</a:t>
            </a:r>
            <a:endParaRPr sz="1500" dirty="0">
              <a:solidFill>
                <a:schemeClr val="dk1"/>
              </a:solidFill>
              <a:latin typeface="Noto Sans Medium"/>
              <a:ea typeface="Noto Sans Medium"/>
              <a:cs typeface="Noto Sans Medium"/>
              <a:sym typeface="Noto Sans Medium"/>
            </a:endParaRPr>
          </a:p>
          <a:p>
            <a:pPr marL="139700" lvl="0" indent="0" algn="l" rtl="0">
              <a:spcBef>
                <a:spcPts val="0"/>
              </a:spcBef>
              <a:spcAft>
                <a:spcPts val="0"/>
              </a:spcAft>
              <a:buNone/>
            </a:pPr>
            <a:r>
              <a:rPr lang="fr-FR" sz="1500" dirty="0">
                <a:solidFill>
                  <a:schemeClr val="dk1"/>
                </a:solidFill>
                <a:latin typeface="Noto Sans Medium"/>
                <a:ea typeface="Noto Sans Medium"/>
                <a:cs typeface="Noto Sans Medium"/>
                <a:sym typeface="Noto Sans Medium"/>
              </a:rPr>
              <a:t>- Au profit de COSEC 1</a:t>
            </a:r>
            <a:endParaRPr sz="1500" dirty="0">
              <a:latin typeface="Noto Sans Medium"/>
              <a:ea typeface="Noto Sans Medium"/>
              <a:cs typeface="Noto Sans Medium"/>
              <a:sym typeface="Noto Sans Medium"/>
            </a:endParaRPr>
          </a:p>
          <a:p>
            <a:pPr marL="139700" lvl="0" indent="0" algn="l" rtl="0">
              <a:spcBef>
                <a:spcPts val="0"/>
              </a:spcBef>
              <a:spcAft>
                <a:spcPts val="0"/>
              </a:spcAft>
              <a:buNone/>
            </a:pPr>
            <a:r>
              <a:rPr lang="fr-FR" sz="1500" dirty="0">
                <a:solidFill>
                  <a:schemeClr val="dk1"/>
                </a:solidFill>
                <a:latin typeface="Noto Sans Medium"/>
                <a:ea typeface="Noto Sans Medium"/>
                <a:cs typeface="Noto Sans Medium"/>
                <a:sym typeface="Noto Sans Medium"/>
              </a:rPr>
              <a:t>- Et COSEC 3, modeste.</a:t>
            </a:r>
            <a:endParaRPr sz="1500" dirty="0">
              <a:solidFill>
                <a:schemeClr val="dk1"/>
              </a:solidFill>
              <a:latin typeface="Noto Sans Medium"/>
              <a:ea typeface="Noto Sans Medium"/>
              <a:cs typeface="Noto Sans Medium"/>
              <a:sym typeface="Noto Sans Medium"/>
            </a:endParaRPr>
          </a:p>
          <a:p>
            <a:pPr marL="735012" marR="0" lvl="0" indent="-196850" algn="l" rtl="0">
              <a:lnSpc>
                <a:spcPct val="100000"/>
              </a:lnSpc>
              <a:spcBef>
                <a:spcPts val="0"/>
              </a:spcBef>
              <a:spcAft>
                <a:spcPts val="0"/>
              </a:spcAft>
              <a:buClr>
                <a:schemeClr val="dk1"/>
              </a:buClr>
              <a:buSzPts val="1400"/>
              <a:buFont typeface="Arial"/>
              <a:buNone/>
            </a:pPr>
            <a:endParaRPr sz="1500" b="0" i="0" u="none" strike="noStrike" cap="none" dirty="0">
              <a:solidFill>
                <a:schemeClr val="dk1"/>
              </a:solidFill>
              <a:latin typeface="Noto Sans"/>
              <a:ea typeface="Noto Sans"/>
              <a:cs typeface="Noto Sans"/>
              <a:sym typeface="Noto Sans"/>
            </a:endParaRPr>
          </a:p>
        </p:txBody>
      </p:sp>
      <p:sp>
        <p:nvSpPr>
          <p:cNvPr id="12" name="Google Shape;592;p32">
            <a:extLst>
              <a:ext uri="{FF2B5EF4-FFF2-40B4-BE49-F238E27FC236}">
                <a16:creationId xmlns:a16="http://schemas.microsoft.com/office/drawing/2014/main" id="{035666D8-1E1E-9607-3E45-8AAEAAC81F93}"/>
              </a:ext>
            </a:extLst>
          </p:cNvPr>
          <p:cNvSpPr txBox="1"/>
          <p:nvPr/>
        </p:nvSpPr>
        <p:spPr>
          <a:xfrm>
            <a:off x="5047575" y="2406850"/>
            <a:ext cx="4065000" cy="1708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500" b="1" dirty="0">
                <a:latin typeface="Noto Sans"/>
                <a:ea typeface="Noto Sans"/>
                <a:cs typeface="Noto Sans"/>
                <a:sym typeface="Noto Sans"/>
              </a:rPr>
              <a:t>=&gt; </a:t>
            </a:r>
            <a:r>
              <a:rPr lang="fr-FR" sz="1500" b="1" i="0" u="none" strike="noStrike" cap="none" dirty="0">
                <a:latin typeface="Noto Sans"/>
                <a:ea typeface="Noto Sans"/>
                <a:cs typeface="Noto Sans"/>
                <a:sym typeface="Noto Sans"/>
              </a:rPr>
              <a:t>Modifications à introduire sur M2024 :</a:t>
            </a:r>
            <a:endParaRPr sz="1500" b="1" i="0" u="none" strike="noStrike" cap="none" dirty="0">
              <a:latin typeface="Noto Sans"/>
              <a:ea typeface="Noto Sans"/>
              <a:cs typeface="Noto Sans"/>
              <a:sym typeface="Noto Sans"/>
            </a:endParaRPr>
          </a:p>
          <a:p>
            <a:pPr marL="0" marR="0" lvl="0" indent="0" algn="l" rtl="0">
              <a:lnSpc>
                <a:spcPct val="100000"/>
              </a:lnSpc>
              <a:spcBef>
                <a:spcPts val="0"/>
              </a:spcBef>
              <a:spcAft>
                <a:spcPts val="0"/>
              </a:spcAft>
              <a:buNone/>
            </a:pPr>
            <a:r>
              <a:rPr lang="fr-FR" sz="1500" b="1" i="0" u="none" strike="noStrike" cap="none" dirty="0">
                <a:solidFill>
                  <a:schemeClr val="dk1"/>
                </a:solidFill>
                <a:latin typeface="Noto Sans"/>
                <a:ea typeface="Noto Sans"/>
                <a:cs typeface="Noto Sans"/>
                <a:sym typeface="Noto Sans"/>
              </a:rPr>
              <a:t> </a:t>
            </a:r>
            <a:endParaRPr sz="1500" b="0" i="0" u="none" strike="noStrike" cap="none" dirty="0">
              <a:solidFill>
                <a:schemeClr val="dk1"/>
              </a:solidFill>
              <a:latin typeface="Noto Sans"/>
              <a:ea typeface="Noto Sans"/>
              <a:cs typeface="Noto Sans"/>
              <a:sym typeface="Noto Sans"/>
            </a:endParaRPr>
          </a:p>
          <a:p>
            <a:pPr marL="0" lvl="0" indent="0" algn="l" rtl="0">
              <a:spcBef>
                <a:spcPts val="0"/>
              </a:spcBef>
              <a:spcAft>
                <a:spcPts val="0"/>
              </a:spcAft>
              <a:buNone/>
            </a:pPr>
            <a:r>
              <a:rPr lang="fr-FR" sz="1500" dirty="0">
                <a:solidFill>
                  <a:schemeClr val="dk1"/>
                </a:solidFill>
                <a:latin typeface="Noto Sans Medium"/>
                <a:ea typeface="Noto Sans Medium"/>
                <a:cs typeface="Noto Sans Medium"/>
                <a:sym typeface="Noto Sans Medium"/>
              </a:rPr>
              <a:t>- Diminuer les crédits des COSEC 1</a:t>
            </a:r>
            <a:endParaRPr sz="1500" dirty="0">
              <a:solidFill>
                <a:schemeClr val="dk1"/>
              </a:solidFill>
              <a:latin typeface="Noto Sans Medium"/>
              <a:ea typeface="Noto Sans Medium"/>
              <a:cs typeface="Noto Sans Medium"/>
              <a:sym typeface="Noto Sans Medium"/>
            </a:endParaRPr>
          </a:p>
          <a:p>
            <a:pPr marL="0" lvl="0" indent="0" algn="l" rtl="0">
              <a:spcBef>
                <a:spcPts val="0"/>
              </a:spcBef>
              <a:spcAft>
                <a:spcPts val="0"/>
              </a:spcAft>
              <a:buNone/>
            </a:pPr>
            <a:r>
              <a:rPr lang="fr-FR" sz="1500" dirty="0">
                <a:solidFill>
                  <a:schemeClr val="dk1"/>
                </a:solidFill>
                <a:latin typeface="Noto Sans Medium"/>
                <a:ea typeface="Noto Sans Medium"/>
                <a:cs typeface="Noto Sans Medium"/>
                <a:sym typeface="Noto Sans Medium"/>
              </a:rPr>
              <a:t>- Introduire des D de développement personnel et professionnel</a:t>
            </a:r>
            <a:endParaRPr sz="1500" dirty="0">
              <a:latin typeface="Noto Sans Medium"/>
              <a:ea typeface="Noto Sans Medium"/>
              <a:cs typeface="Noto Sans Medium"/>
              <a:sym typeface="Noto Sans Medium"/>
            </a:endParaRPr>
          </a:p>
          <a:p>
            <a:pPr marL="0" lvl="0" indent="0" algn="l" rtl="0">
              <a:spcBef>
                <a:spcPts val="0"/>
              </a:spcBef>
              <a:spcAft>
                <a:spcPts val="0"/>
              </a:spcAft>
              <a:buNone/>
            </a:pPr>
            <a:r>
              <a:rPr lang="fr-FR" sz="1500" dirty="0">
                <a:solidFill>
                  <a:schemeClr val="dk1"/>
                </a:solidFill>
                <a:latin typeface="Noto Sans Medium"/>
                <a:ea typeface="Noto Sans Medium"/>
                <a:cs typeface="Noto Sans Medium"/>
                <a:sym typeface="Noto Sans Medium"/>
              </a:rPr>
              <a:t>- Augmenter les crédits des COSEC 3 et/ou introduire des matières.</a:t>
            </a:r>
            <a:endParaRPr sz="1500" dirty="0">
              <a:solidFill>
                <a:schemeClr val="dk1"/>
              </a:solidFill>
              <a:latin typeface="Noto Sans Medium"/>
              <a:ea typeface="Noto Sans Medium"/>
              <a:cs typeface="Noto Sans Medium"/>
              <a:sym typeface="Noto Sans Medium"/>
            </a:endParaRPr>
          </a:p>
        </p:txBody>
      </p:sp>
    </p:spTree>
    <p:extLst>
      <p:ext uri="{BB962C8B-B14F-4D97-AF65-F5344CB8AC3E}">
        <p14:creationId xmlns:p14="http://schemas.microsoft.com/office/powerpoint/2010/main" val="310764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0C5918E-6610-D3C8-5F7E-B65328B9811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21D0ED27-2559-58E3-B35C-96AB2F4DAC36}"/>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78485D3-1B71-C4C7-3215-B746EFC51D89}"/>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89EA463D-41E3-8416-A81E-6CD81DACBB37}"/>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698700EA-71DD-F56C-9CA9-36DC7AE5FE19}"/>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C5A487EA-77AA-7033-F91B-D7D3FE8CC33F}"/>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E7CECCB-805E-67F5-FCE3-0D195C74CAA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0682392E-C64E-CDA3-084A-3FDCAB2F1835}"/>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DD47A767-B6D1-05F9-9AD4-54D95B27C4B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029262FC-BBE9-7409-6D0E-AE29EDE6B2D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A0CFBB72-A29B-7324-D684-9620F73E815C}"/>
                </a:ext>
              </a:extLst>
            </p:cNvPr>
            <p:cNvPicPr>
              <a:picLocks noChangeAspect="1"/>
            </p:cNvPicPr>
            <p:nvPr/>
          </p:nvPicPr>
          <p:blipFill>
            <a:blip r:embed="rId7"/>
            <a:stretch>
              <a:fillRect/>
            </a:stretch>
          </p:blipFill>
          <p:spPr>
            <a:xfrm>
              <a:off x="6144619" y="4450888"/>
              <a:ext cx="767008" cy="713317"/>
            </a:xfrm>
            <a:prstGeom prst="rect">
              <a:avLst/>
            </a:prstGeom>
          </p:spPr>
        </p:pic>
      </p:grpSp>
      <p:graphicFrame>
        <p:nvGraphicFramePr>
          <p:cNvPr id="13" name="Diagramme 12">
            <a:extLst>
              <a:ext uri="{FF2B5EF4-FFF2-40B4-BE49-F238E27FC236}">
                <a16:creationId xmlns:a16="http://schemas.microsoft.com/office/drawing/2014/main" id="{4EC16F73-87B2-9568-2F9B-F92DD833FD94}"/>
              </a:ext>
            </a:extLst>
          </p:cNvPr>
          <p:cNvGraphicFramePr>
            <a:graphicFrameLocks/>
          </p:cNvGraphicFramePr>
          <p:nvPr>
            <p:extLst>
              <p:ext uri="{D42A27DB-BD31-4B8C-83A1-F6EECF244321}">
                <p14:modId xmlns:p14="http://schemas.microsoft.com/office/powerpoint/2010/main" val="3072269162"/>
              </p:ext>
            </p:extLst>
          </p:nvPr>
        </p:nvGraphicFramePr>
        <p:xfrm>
          <a:off x="2531521" y="236286"/>
          <a:ext cx="6100589" cy="37643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Google Shape;286;p19">
            <a:extLst>
              <a:ext uri="{FF2B5EF4-FFF2-40B4-BE49-F238E27FC236}">
                <a16:creationId xmlns:a16="http://schemas.microsoft.com/office/drawing/2014/main" id="{776E3804-0091-484E-1E42-9468B9C71EDD}"/>
              </a:ext>
            </a:extLst>
          </p:cNvPr>
          <p:cNvSpPr/>
          <p:nvPr/>
        </p:nvSpPr>
        <p:spPr>
          <a:xfrm>
            <a:off x="0" y="-20315"/>
            <a:ext cx="1923000" cy="877500"/>
          </a:xfrm>
          <a:prstGeom prst="roundRect">
            <a:avLst>
              <a:gd name="adj" fmla="val 16667"/>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1700" b="1">
                <a:latin typeface="Noto Sans"/>
                <a:ea typeface="Noto Sans"/>
                <a:cs typeface="Noto Sans"/>
                <a:sym typeface="Noto Sans"/>
              </a:rPr>
              <a:t>Planification</a:t>
            </a:r>
            <a:endParaRPr sz="1700" b="1">
              <a:latin typeface="Noto Sans"/>
              <a:ea typeface="Noto Sans"/>
              <a:cs typeface="Noto Sans"/>
              <a:sym typeface="Noto Sans"/>
            </a:endParaRPr>
          </a:p>
        </p:txBody>
      </p:sp>
    </p:spTree>
    <p:extLst>
      <p:ext uri="{BB962C8B-B14F-4D97-AF65-F5344CB8AC3E}">
        <p14:creationId xmlns:p14="http://schemas.microsoft.com/office/powerpoint/2010/main" val="3523495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C034A930-9862-E203-2690-FAF9BF8A3F4E}"/>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F950EB77-645E-0770-3A65-CC9B5913D96D}"/>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AC680F15-09C2-0C6C-7530-CA2CB911882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2938DF4A-DD03-DDC3-6BAE-C9B025B7DAC8}"/>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B44969D-0837-86D5-E681-049107DD1E5E}"/>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2C5E453-1875-82B8-210B-B72FA9E8F9E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E2ED6E0-EBD8-8C37-F11F-E81657222DF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0DD7AFEC-6FFD-A850-57FB-FBAD92F2BE7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830CDF4-7956-4711-0204-E64164D8C85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41F356AE-07C6-1EB0-17E4-CD8C462921D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F50B18E-5628-3D62-BA36-2550E24D8EAA}"/>
                </a:ext>
              </a:extLst>
            </p:cNvPr>
            <p:cNvPicPr>
              <a:picLocks noChangeAspect="1"/>
            </p:cNvPicPr>
            <p:nvPr/>
          </p:nvPicPr>
          <p:blipFill>
            <a:blip r:embed="rId7"/>
            <a:stretch>
              <a:fillRect/>
            </a:stretch>
          </p:blipFill>
          <p:spPr>
            <a:xfrm>
              <a:off x="6144619" y="4450888"/>
              <a:ext cx="767008" cy="713317"/>
            </a:xfrm>
            <a:prstGeom prst="rect">
              <a:avLst/>
            </a:prstGeom>
          </p:spPr>
        </p:pic>
      </p:grpSp>
      <p:graphicFrame>
        <p:nvGraphicFramePr>
          <p:cNvPr id="2" name="Diagramme 1">
            <a:extLst>
              <a:ext uri="{FF2B5EF4-FFF2-40B4-BE49-F238E27FC236}">
                <a16:creationId xmlns:a16="http://schemas.microsoft.com/office/drawing/2014/main" id="{20689787-64EC-F8A0-48AD-0E3A385B27B7}"/>
              </a:ext>
            </a:extLst>
          </p:cNvPr>
          <p:cNvGraphicFramePr>
            <a:graphicFrameLocks/>
          </p:cNvGraphicFramePr>
          <p:nvPr/>
        </p:nvGraphicFramePr>
        <p:xfrm>
          <a:off x="1404258" y="95898"/>
          <a:ext cx="7478486" cy="42351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Rectangle 13">
            <a:extLst>
              <a:ext uri="{FF2B5EF4-FFF2-40B4-BE49-F238E27FC236}">
                <a16:creationId xmlns:a16="http://schemas.microsoft.com/office/drawing/2014/main" id="{804F2DFE-BC84-568D-E9DA-08C532F15629}"/>
              </a:ext>
            </a:extLst>
          </p:cNvPr>
          <p:cNvSpPr/>
          <p:nvPr/>
        </p:nvSpPr>
        <p:spPr>
          <a:xfrm>
            <a:off x="5094514" y="1583871"/>
            <a:ext cx="2800350" cy="2803796"/>
          </a:xfrm>
          <a:prstGeom prst="rect">
            <a:avLst/>
          </a:prstGeom>
          <a:noFill/>
          <a:ln w="444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1" name="Groupe 20">
            <a:extLst>
              <a:ext uri="{FF2B5EF4-FFF2-40B4-BE49-F238E27FC236}">
                <a16:creationId xmlns:a16="http://schemas.microsoft.com/office/drawing/2014/main" id="{BE842662-B7E8-3432-AA0F-469C9705C943}"/>
              </a:ext>
            </a:extLst>
          </p:cNvPr>
          <p:cNvGrpSpPr/>
          <p:nvPr/>
        </p:nvGrpSpPr>
        <p:grpSpPr>
          <a:xfrm>
            <a:off x="78718" y="118494"/>
            <a:ext cx="2041699" cy="1387999"/>
            <a:chOff x="-75520" y="610170"/>
            <a:chExt cx="3056362" cy="1839155"/>
          </a:xfrm>
        </p:grpSpPr>
        <p:grpSp>
          <p:nvGrpSpPr>
            <p:cNvPr id="11" name="Groupe 10">
              <a:extLst>
                <a:ext uri="{FF2B5EF4-FFF2-40B4-BE49-F238E27FC236}">
                  <a16:creationId xmlns:a16="http://schemas.microsoft.com/office/drawing/2014/main" id="{AE78C4AD-6E14-CD5B-EA86-D53BBE07D438}"/>
                </a:ext>
              </a:extLst>
            </p:cNvPr>
            <p:cNvGrpSpPr/>
            <p:nvPr/>
          </p:nvGrpSpPr>
          <p:grpSpPr>
            <a:xfrm>
              <a:off x="649486" y="741734"/>
              <a:ext cx="1764378" cy="1684274"/>
              <a:chOff x="5903275" y="1346750"/>
              <a:chExt cx="2378400" cy="2238900"/>
            </a:xfrm>
          </p:grpSpPr>
          <p:sp>
            <p:nvSpPr>
              <p:cNvPr id="12" name="Google Shape;267;p19">
                <a:extLst>
                  <a:ext uri="{FF2B5EF4-FFF2-40B4-BE49-F238E27FC236}">
                    <a16:creationId xmlns:a16="http://schemas.microsoft.com/office/drawing/2014/main" id="{346F50E7-1D81-37D3-635A-337107B43F85}"/>
                  </a:ext>
                </a:extLst>
              </p:cNvPr>
              <p:cNvSpPr/>
              <p:nvPr/>
            </p:nvSpPr>
            <p:spPr>
              <a:xfrm rot="10800000" flipH="1">
                <a:off x="5903275" y="1346750"/>
                <a:ext cx="2378400" cy="2238900"/>
              </a:xfrm>
              <a:prstGeom prst="blockArc">
                <a:avLst>
                  <a:gd name="adj1" fmla="val 9707352"/>
                  <a:gd name="adj2" fmla="val 2481840"/>
                  <a:gd name="adj3" fmla="val 6206"/>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800">
                  <a:latin typeface="Anaheim"/>
                  <a:ea typeface="Anaheim"/>
                  <a:cs typeface="Anaheim"/>
                  <a:sym typeface="Anaheim"/>
                </a:endParaRPr>
              </a:p>
            </p:txBody>
          </p:sp>
          <p:sp>
            <p:nvSpPr>
              <p:cNvPr id="17" name="Google Shape;292;p19">
                <a:extLst>
                  <a:ext uri="{FF2B5EF4-FFF2-40B4-BE49-F238E27FC236}">
                    <a16:creationId xmlns:a16="http://schemas.microsoft.com/office/drawing/2014/main" id="{0E9C3F1D-A12E-3DEC-0BBE-4930B8A7D254}"/>
                  </a:ext>
                </a:extLst>
              </p:cNvPr>
              <p:cNvSpPr/>
              <p:nvPr/>
            </p:nvSpPr>
            <p:spPr>
              <a:xfrm rot="-4349543">
                <a:off x="5918534" y="1976772"/>
                <a:ext cx="240333" cy="263490"/>
              </a:xfrm>
              <a:prstGeom prst="rightArrow">
                <a:avLst>
                  <a:gd name="adj1" fmla="val 50000"/>
                  <a:gd name="adj2" fmla="val 48071"/>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800">
                  <a:latin typeface="Anaheim"/>
                  <a:ea typeface="Anaheim"/>
                  <a:cs typeface="Anaheim"/>
                  <a:sym typeface="Anaheim"/>
                </a:endParaRPr>
              </a:p>
            </p:txBody>
          </p:sp>
        </p:grpSp>
        <p:sp>
          <p:nvSpPr>
            <p:cNvPr id="18" name="Google Shape;277;p19">
              <a:extLst>
                <a:ext uri="{FF2B5EF4-FFF2-40B4-BE49-F238E27FC236}">
                  <a16:creationId xmlns:a16="http://schemas.microsoft.com/office/drawing/2014/main" id="{38DAFB3F-BC1E-38EE-E6C6-A6F1725CF2EE}"/>
                </a:ext>
              </a:extLst>
            </p:cNvPr>
            <p:cNvSpPr/>
            <p:nvPr/>
          </p:nvSpPr>
          <p:spPr>
            <a:xfrm>
              <a:off x="749949" y="610170"/>
              <a:ext cx="1426547" cy="660124"/>
            </a:xfrm>
            <a:prstGeom prst="roundRect">
              <a:avLst>
                <a:gd name="adj" fmla="val 16667"/>
              </a:avLst>
            </a:prstGeom>
            <a:solidFill>
              <a:srgbClr val="F6B2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800" b="1">
                  <a:latin typeface="Noto Sans"/>
                  <a:ea typeface="Noto Sans"/>
                  <a:cs typeface="Noto Sans"/>
                  <a:sym typeface="Noto Sans"/>
                </a:rPr>
                <a:t>Mise en oeuvre</a:t>
              </a:r>
              <a:endParaRPr sz="800" b="1">
                <a:latin typeface="Noto Sans"/>
                <a:ea typeface="Noto Sans"/>
                <a:cs typeface="Noto Sans"/>
                <a:sym typeface="Noto Sans"/>
              </a:endParaRPr>
            </a:p>
          </p:txBody>
        </p:sp>
        <p:sp>
          <p:nvSpPr>
            <p:cNvPr id="19" name="Google Shape;290;p19">
              <a:extLst>
                <a:ext uri="{FF2B5EF4-FFF2-40B4-BE49-F238E27FC236}">
                  <a16:creationId xmlns:a16="http://schemas.microsoft.com/office/drawing/2014/main" id="{F662162D-6860-1329-BE17-1F50145DD580}"/>
                </a:ext>
              </a:extLst>
            </p:cNvPr>
            <p:cNvSpPr/>
            <p:nvPr/>
          </p:nvSpPr>
          <p:spPr>
            <a:xfrm>
              <a:off x="1554295" y="1789202"/>
              <a:ext cx="1426547" cy="660123"/>
            </a:xfrm>
            <a:prstGeom prst="roundRect">
              <a:avLst>
                <a:gd name="adj" fmla="val 16667"/>
              </a:avLst>
            </a:prstGeom>
            <a:solidFill>
              <a:srgbClr val="E6913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800" b="1">
                  <a:latin typeface="Noto Sans"/>
                  <a:ea typeface="Noto Sans"/>
                  <a:cs typeface="Noto Sans"/>
                  <a:sym typeface="Noto Sans"/>
                </a:rPr>
                <a:t>Observation /  Analyse /</a:t>
              </a:r>
              <a:endParaRPr sz="800" b="1">
                <a:latin typeface="Noto Sans"/>
                <a:ea typeface="Noto Sans"/>
                <a:cs typeface="Noto Sans"/>
                <a:sym typeface="Noto Sans"/>
              </a:endParaRPr>
            </a:p>
            <a:p>
              <a:pPr marL="0" lvl="0" indent="0" algn="ctr" rtl="0">
                <a:spcBef>
                  <a:spcPts val="0"/>
                </a:spcBef>
                <a:spcAft>
                  <a:spcPts val="0"/>
                </a:spcAft>
                <a:buNone/>
              </a:pPr>
              <a:r>
                <a:rPr lang="fr-FR" sz="800" b="1">
                  <a:latin typeface="Noto Sans"/>
                  <a:ea typeface="Noto Sans"/>
                  <a:cs typeface="Noto Sans"/>
                  <a:sym typeface="Noto Sans"/>
                </a:rPr>
                <a:t>Evaluation</a:t>
              </a:r>
              <a:endParaRPr sz="800" b="1">
                <a:latin typeface="Noto Sans"/>
                <a:ea typeface="Noto Sans"/>
                <a:cs typeface="Noto Sans"/>
                <a:sym typeface="Noto Sans"/>
              </a:endParaRPr>
            </a:p>
          </p:txBody>
        </p:sp>
        <p:sp>
          <p:nvSpPr>
            <p:cNvPr id="20" name="Google Shape;291;p19">
              <a:extLst>
                <a:ext uri="{FF2B5EF4-FFF2-40B4-BE49-F238E27FC236}">
                  <a16:creationId xmlns:a16="http://schemas.microsoft.com/office/drawing/2014/main" id="{C4FAA113-1484-C94E-EEF8-F8C5E5DCF733}"/>
                </a:ext>
              </a:extLst>
            </p:cNvPr>
            <p:cNvSpPr/>
            <p:nvPr/>
          </p:nvSpPr>
          <p:spPr>
            <a:xfrm>
              <a:off x="-75520" y="1789201"/>
              <a:ext cx="1426547" cy="660123"/>
            </a:xfrm>
            <a:prstGeom prst="roundRect">
              <a:avLst>
                <a:gd name="adj" fmla="val 16667"/>
              </a:avLst>
            </a:prstGeom>
            <a:solidFill>
              <a:srgbClr val="B45F0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800" b="1">
                  <a:latin typeface="Noto Sans"/>
                  <a:ea typeface="Noto Sans"/>
                  <a:cs typeface="Noto Sans"/>
                  <a:sym typeface="Noto Sans"/>
                </a:rPr>
                <a:t>Ajustement / Amélioration</a:t>
              </a:r>
              <a:endParaRPr sz="800" b="1">
                <a:latin typeface="Noto Sans"/>
                <a:ea typeface="Noto Sans"/>
                <a:cs typeface="Noto Sans"/>
                <a:sym typeface="Noto Sans"/>
              </a:endParaRPr>
            </a:p>
          </p:txBody>
        </p:sp>
      </p:grpSp>
    </p:spTree>
    <p:extLst>
      <p:ext uri="{BB962C8B-B14F-4D97-AF65-F5344CB8AC3E}">
        <p14:creationId xmlns:p14="http://schemas.microsoft.com/office/powerpoint/2010/main" val="23894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4B56354C-B24C-CEEC-399E-557D9AC370D7}"/>
            </a:ext>
          </a:extLst>
        </p:cNvPr>
        <p:cNvGrpSpPr/>
        <p:nvPr/>
      </p:nvGrpSpPr>
      <p:grpSpPr>
        <a:xfrm>
          <a:off x="0" y="0"/>
          <a:ext cx="0" cy="0"/>
          <a:chOff x="0" y="0"/>
          <a:chExt cx="0" cy="0"/>
        </a:xfrm>
      </p:grpSpPr>
      <p:sp>
        <p:nvSpPr>
          <p:cNvPr id="8" name="Google Shape;1283;p43">
            <a:extLst>
              <a:ext uri="{FF2B5EF4-FFF2-40B4-BE49-F238E27FC236}">
                <a16:creationId xmlns:a16="http://schemas.microsoft.com/office/drawing/2014/main" id="{01CC2659-5D81-FB2E-544C-4EF147323239}"/>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A7A9CFF7-761E-339B-C873-1D0E5C5F0CAB}"/>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E2E3A8A9-D774-E819-050A-7E53A909A697}"/>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65928315-7422-2A2D-AE2A-D84B3AFFE19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748D2987-8688-B535-249E-E981231CF4D0}"/>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2062E027-8CDA-A885-08DF-46C10C6B90BB}"/>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DAA38884-2CDB-3B61-728E-226ADC827174}"/>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4491FE89-380A-10B7-2E76-92D5B634CE63}"/>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ECF218FC-323A-058B-348B-A2AAD1F320F9}"/>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02CA2F0D-4F22-5C36-2811-4AB648D342A4}"/>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936C89C3-F8DE-8B8D-B382-ED0C9BB54E56}"/>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0" name="ZoneTexte 19">
            <a:extLst>
              <a:ext uri="{FF2B5EF4-FFF2-40B4-BE49-F238E27FC236}">
                <a16:creationId xmlns:a16="http://schemas.microsoft.com/office/drawing/2014/main" id="{6955259F-0A5E-462A-341B-17397DEA7B19}"/>
              </a:ext>
            </a:extLst>
          </p:cNvPr>
          <p:cNvSpPr txBox="1"/>
          <p:nvPr/>
        </p:nvSpPr>
        <p:spPr>
          <a:xfrm>
            <a:off x="2508798" y="159781"/>
            <a:ext cx="6381688" cy="3923831"/>
          </a:xfrm>
          <a:prstGeom prst="rect">
            <a:avLst/>
          </a:prstGeom>
          <a:noFill/>
        </p:spPr>
        <p:txBody>
          <a:bodyPr wrap="square">
            <a:spAutoFit/>
          </a:bodyPr>
          <a:lstStyle/>
          <a:p>
            <a:pPr lvl="0" algn="ctr">
              <a:lnSpc>
                <a:spcPct val="107000"/>
              </a:lnSpc>
              <a:spcBef>
                <a:spcPts val="200"/>
              </a:spcBef>
              <a:spcAft>
                <a:spcPts val="800"/>
              </a:spcAft>
            </a:pPr>
            <a:r>
              <a:rPr lang="fr-FR" sz="1600" b="1" kern="100" dirty="0">
                <a:effectLst/>
                <a:latin typeface="Noto Sans" panose="020B0502040504020204" pitchFamily="34" charset="0"/>
                <a:ea typeface="Noto Sans" panose="020B0502040504020204" pitchFamily="34" charset="0"/>
                <a:cs typeface="Noto Sans" panose="020B0502040504020204" pitchFamily="34" charset="0"/>
              </a:rPr>
              <a:t>Etape </a:t>
            </a:r>
            <a:r>
              <a:rPr lang="fr-FR" sz="1600" b="1" kern="100" dirty="0">
                <a:latin typeface="Noto Sans" panose="020B0502040504020204" pitchFamily="34" charset="0"/>
                <a:ea typeface="Noto Sans" panose="020B0502040504020204" pitchFamily="34" charset="0"/>
                <a:cs typeface="Noto Sans" panose="020B0502040504020204" pitchFamily="34" charset="0"/>
              </a:rPr>
              <a:t>1</a:t>
            </a:r>
            <a:r>
              <a:rPr lang="fr-FR" sz="1600" b="1" kern="100" dirty="0">
                <a:effectLst/>
                <a:latin typeface="Noto Sans" panose="020B0502040504020204" pitchFamily="34" charset="0"/>
                <a:ea typeface="Noto Sans" panose="020B0502040504020204" pitchFamily="34" charset="0"/>
                <a:cs typeface="Noto Sans" panose="020B0502040504020204" pitchFamily="34" charset="0"/>
              </a:rPr>
              <a:t> : Rédaction du profil de sortie du diplômé</a:t>
            </a:r>
            <a:endParaRPr lang="fr-FR" sz="1600" kern="100" dirty="0">
              <a:effectLst/>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buNone/>
            </a:pP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Au terme </a:t>
            </a:r>
            <a:r>
              <a:rPr lang="fr-FR" kern="100" spc="-2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 </a:t>
            </a: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cette formation, le titulaire du BUT de génie électrique et informatique industrielle est un technicien supérieur polyvalent capable :</a:t>
            </a:r>
            <a:endParaRPr lang="fr-FR" kern="1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defTabSz="357188">
              <a:lnSpc>
                <a:spcPct val="107000"/>
              </a:lnSpc>
              <a:spcAft>
                <a:spcPts val="800"/>
              </a:spcAft>
            </a:pP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d’installer tout ou en partie un système de production, de conversion 	et de gestion d’énergie ;</a:t>
            </a:r>
            <a:endParaRPr lang="fr-FR" kern="1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defTabSz="357188">
              <a:lnSpc>
                <a:spcPct val="107000"/>
              </a:lnSpc>
              <a:spcAft>
                <a:spcPts val="800"/>
              </a:spcAft>
            </a:pP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d’implanter un système embarqué matériel et/ou logiciel ;</a:t>
            </a:r>
          </a:p>
          <a:p>
            <a:pPr lvl="0">
              <a:lnSpc>
                <a:spcPct val="107000"/>
              </a:lnSpc>
              <a:spcAft>
                <a:spcPts val="800"/>
              </a:spcAft>
              <a:tabLst>
                <a:tab pos="357188" algn="l"/>
              </a:tabLst>
            </a:pP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d’intégrer un système de commande et de contrôle dans un procédé 	industriel ;</a:t>
            </a:r>
          </a:p>
          <a:p>
            <a:pPr lvl="0" defTabSz="357188">
              <a:lnSpc>
                <a:spcPct val="107000"/>
              </a:lnSpc>
              <a:spcAft>
                <a:spcPts val="800"/>
              </a:spcAft>
            </a:pP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de mener des études dans le domaine du dimensionnement des 	équipements et des installations de sources de production électrique 	(conventionnelles et énergies renouvelables) dans le bâtiment et 	l’industrie tout en prenant en considération l’efficacité énergétique ;</a:t>
            </a:r>
          </a:p>
          <a:p>
            <a:pPr lvl="0" defTabSz="357188">
              <a:lnSpc>
                <a:spcPct val="107000"/>
              </a:lnSpc>
              <a:spcAft>
                <a:spcPts val="800"/>
              </a:spcAft>
            </a:pPr>
            <a:r>
              <a:rPr lang="fr-FR"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d’assurer la maintenance corrective, préventive et améliorative dans les process industriels.</a:t>
            </a:r>
          </a:p>
        </p:txBody>
      </p:sp>
      <p:grpSp>
        <p:nvGrpSpPr>
          <p:cNvPr id="10" name="Groupe 9">
            <a:extLst>
              <a:ext uri="{FF2B5EF4-FFF2-40B4-BE49-F238E27FC236}">
                <a16:creationId xmlns:a16="http://schemas.microsoft.com/office/drawing/2014/main" id="{1082C32D-1846-0D2B-AA4A-E5BA891F1B9C}"/>
              </a:ext>
            </a:extLst>
          </p:cNvPr>
          <p:cNvGrpSpPr/>
          <p:nvPr/>
        </p:nvGrpSpPr>
        <p:grpSpPr>
          <a:xfrm>
            <a:off x="78718" y="118494"/>
            <a:ext cx="2041699" cy="1387999"/>
            <a:chOff x="-75520" y="610170"/>
            <a:chExt cx="3056362" cy="1839155"/>
          </a:xfrm>
        </p:grpSpPr>
        <p:grpSp>
          <p:nvGrpSpPr>
            <p:cNvPr id="11" name="Groupe 10">
              <a:extLst>
                <a:ext uri="{FF2B5EF4-FFF2-40B4-BE49-F238E27FC236}">
                  <a16:creationId xmlns:a16="http://schemas.microsoft.com/office/drawing/2014/main" id="{B7A68C89-EFC8-5C3E-320C-D567BF131C1C}"/>
                </a:ext>
              </a:extLst>
            </p:cNvPr>
            <p:cNvGrpSpPr/>
            <p:nvPr/>
          </p:nvGrpSpPr>
          <p:grpSpPr>
            <a:xfrm>
              <a:off x="649486" y="741734"/>
              <a:ext cx="1764378" cy="1684274"/>
              <a:chOff x="5903275" y="1346750"/>
              <a:chExt cx="2378400" cy="2238900"/>
            </a:xfrm>
          </p:grpSpPr>
          <p:sp>
            <p:nvSpPr>
              <p:cNvPr id="19" name="Google Shape;267;p19">
                <a:extLst>
                  <a:ext uri="{FF2B5EF4-FFF2-40B4-BE49-F238E27FC236}">
                    <a16:creationId xmlns:a16="http://schemas.microsoft.com/office/drawing/2014/main" id="{871B1361-5887-9D8D-9343-7C232E4F0B8D}"/>
                  </a:ext>
                </a:extLst>
              </p:cNvPr>
              <p:cNvSpPr/>
              <p:nvPr/>
            </p:nvSpPr>
            <p:spPr>
              <a:xfrm rot="10800000" flipH="1">
                <a:off x="5903275" y="1346750"/>
                <a:ext cx="2378400" cy="2238900"/>
              </a:xfrm>
              <a:prstGeom prst="blockArc">
                <a:avLst>
                  <a:gd name="adj1" fmla="val 9707352"/>
                  <a:gd name="adj2" fmla="val 2481840"/>
                  <a:gd name="adj3" fmla="val 6206"/>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800">
                  <a:latin typeface="Anaheim"/>
                  <a:ea typeface="Anaheim"/>
                  <a:cs typeface="Anaheim"/>
                  <a:sym typeface="Anaheim"/>
                </a:endParaRPr>
              </a:p>
            </p:txBody>
          </p:sp>
          <p:sp>
            <p:nvSpPr>
              <p:cNvPr id="21" name="Google Shape;292;p19">
                <a:extLst>
                  <a:ext uri="{FF2B5EF4-FFF2-40B4-BE49-F238E27FC236}">
                    <a16:creationId xmlns:a16="http://schemas.microsoft.com/office/drawing/2014/main" id="{69C61F5D-3210-47B9-65C6-B614C6764E2A}"/>
                  </a:ext>
                </a:extLst>
              </p:cNvPr>
              <p:cNvSpPr/>
              <p:nvPr/>
            </p:nvSpPr>
            <p:spPr>
              <a:xfrm rot="-4349543">
                <a:off x="5918534" y="1976772"/>
                <a:ext cx="240333" cy="263490"/>
              </a:xfrm>
              <a:prstGeom prst="rightArrow">
                <a:avLst>
                  <a:gd name="adj1" fmla="val 50000"/>
                  <a:gd name="adj2" fmla="val 48071"/>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800">
                  <a:latin typeface="Anaheim"/>
                  <a:ea typeface="Anaheim"/>
                  <a:cs typeface="Anaheim"/>
                  <a:sym typeface="Anaheim"/>
                </a:endParaRPr>
              </a:p>
            </p:txBody>
          </p:sp>
        </p:grpSp>
        <p:sp>
          <p:nvSpPr>
            <p:cNvPr id="12" name="Google Shape;277;p19">
              <a:extLst>
                <a:ext uri="{FF2B5EF4-FFF2-40B4-BE49-F238E27FC236}">
                  <a16:creationId xmlns:a16="http://schemas.microsoft.com/office/drawing/2014/main" id="{5000C705-8928-72F0-0372-8292B20B247A}"/>
                </a:ext>
              </a:extLst>
            </p:cNvPr>
            <p:cNvSpPr/>
            <p:nvPr/>
          </p:nvSpPr>
          <p:spPr>
            <a:xfrm>
              <a:off x="749949" y="610170"/>
              <a:ext cx="1426547" cy="660124"/>
            </a:xfrm>
            <a:prstGeom prst="roundRect">
              <a:avLst>
                <a:gd name="adj" fmla="val 16667"/>
              </a:avLst>
            </a:prstGeom>
            <a:solidFill>
              <a:srgbClr val="F6B2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800" b="1">
                  <a:latin typeface="Noto Sans"/>
                  <a:ea typeface="Noto Sans"/>
                  <a:cs typeface="Noto Sans"/>
                  <a:sym typeface="Noto Sans"/>
                </a:rPr>
                <a:t>Mise en oeuvre</a:t>
              </a:r>
              <a:endParaRPr sz="800" b="1">
                <a:latin typeface="Noto Sans"/>
                <a:ea typeface="Noto Sans"/>
                <a:cs typeface="Noto Sans"/>
                <a:sym typeface="Noto Sans"/>
              </a:endParaRPr>
            </a:p>
          </p:txBody>
        </p:sp>
        <p:sp>
          <p:nvSpPr>
            <p:cNvPr id="13" name="Google Shape;290;p19">
              <a:extLst>
                <a:ext uri="{FF2B5EF4-FFF2-40B4-BE49-F238E27FC236}">
                  <a16:creationId xmlns:a16="http://schemas.microsoft.com/office/drawing/2014/main" id="{C8477717-0D4D-203B-A9FC-DB1A77B459DE}"/>
                </a:ext>
              </a:extLst>
            </p:cNvPr>
            <p:cNvSpPr/>
            <p:nvPr/>
          </p:nvSpPr>
          <p:spPr>
            <a:xfrm>
              <a:off x="1554295" y="1789202"/>
              <a:ext cx="1426547" cy="660123"/>
            </a:xfrm>
            <a:prstGeom prst="roundRect">
              <a:avLst>
                <a:gd name="adj" fmla="val 16667"/>
              </a:avLst>
            </a:prstGeom>
            <a:solidFill>
              <a:srgbClr val="E6913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800" b="1">
                  <a:latin typeface="Noto Sans"/>
                  <a:ea typeface="Noto Sans"/>
                  <a:cs typeface="Noto Sans"/>
                  <a:sym typeface="Noto Sans"/>
                </a:rPr>
                <a:t>Observation /  Analyse /</a:t>
              </a:r>
              <a:endParaRPr sz="800" b="1">
                <a:latin typeface="Noto Sans"/>
                <a:ea typeface="Noto Sans"/>
                <a:cs typeface="Noto Sans"/>
                <a:sym typeface="Noto Sans"/>
              </a:endParaRPr>
            </a:p>
            <a:p>
              <a:pPr marL="0" lvl="0" indent="0" algn="ctr" rtl="0">
                <a:spcBef>
                  <a:spcPts val="0"/>
                </a:spcBef>
                <a:spcAft>
                  <a:spcPts val="0"/>
                </a:spcAft>
                <a:buNone/>
              </a:pPr>
              <a:r>
                <a:rPr lang="fr-FR" sz="800" b="1">
                  <a:latin typeface="Noto Sans"/>
                  <a:ea typeface="Noto Sans"/>
                  <a:cs typeface="Noto Sans"/>
                  <a:sym typeface="Noto Sans"/>
                </a:rPr>
                <a:t>Evaluation</a:t>
              </a:r>
              <a:endParaRPr sz="800" b="1">
                <a:latin typeface="Noto Sans"/>
                <a:ea typeface="Noto Sans"/>
                <a:cs typeface="Noto Sans"/>
                <a:sym typeface="Noto Sans"/>
              </a:endParaRPr>
            </a:p>
          </p:txBody>
        </p:sp>
        <p:sp>
          <p:nvSpPr>
            <p:cNvPr id="18" name="Google Shape;291;p19">
              <a:extLst>
                <a:ext uri="{FF2B5EF4-FFF2-40B4-BE49-F238E27FC236}">
                  <a16:creationId xmlns:a16="http://schemas.microsoft.com/office/drawing/2014/main" id="{A6055F59-1C7D-C8CD-9413-27F71616AE5C}"/>
                </a:ext>
              </a:extLst>
            </p:cNvPr>
            <p:cNvSpPr/>
            <p:nvPr/>
          </p:nvSpPr>
          <p:spPr>
            <a:xfrm>
              <a:off x="-75520" y="1789201"/>
              <a:ext cx="1426547" cy="660123"/>
            </a:xfrm>
            <a:prstGeom prst="roundRect">
              <a:avLst>
                <a:gd name="adj" fmla="val 16667"/>
              </a:avLst>
            </a:prstGeom>
            <a:solidFill>
              <a:srgbClr val="B45F0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sz="800" b="1">
                  <a:latin typeface="Noto Sans"/>
                  <a:ea typeface="Noto Sans"/>
                  <a:cs typeface="Noto Sans"/>
                  <a:sym typeface="Noto Sans"/>
                </a:rPr>
                <a:t>Ajustement / Amélioration</a:t>
              </a:r>
              <a:endParaRPr sz="800" b="1">
                <a:latin typeface="Noto Sans"/>
                <a:ea typeface="Noto Sans"/>
                <a:cs typeface="Noto Sans"/>
                <a:sym typeface="Noto Sans"/>
              </a:endParaRPr>
            </a:p>
          </p:txBody>
        </p:sp>
      </p:grpSp>
    </p:spTree>
    <p:extLst>
      <p:ext uri="{BB962C8B-B14F-4D97-AF65-F5344CB8AC3E}">
        <p14:creationId xmlns:p14="http://schemas.microsoft.com/office/powerpoint/2010/main" val="2073840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94E25AC4-CC5A-110D-B5FB-3D23B346BE91}"/>
            </a:ext>
          </a:extLst>
        </p:cNvPr>
        <p:cNvGrpSpPr/>
        <p:nvPr/>
      </p:nvGrpSpPr>
      <p:grpSpPr>
        <a:xfrm>
          <a:off x="0" y="0"/>
          <a:ext cx="0" cy="0"/>
          <a:chOff x="0" y="0"/>
          <a:chExt cx="0" cy="0"/>
        </a:xfrm>
      </p:grpSpPr>
      <p:graphicFrame>
        <p:nvGraphicFramePr>
          <p:cNvPr id="13" name="Google Shape;1253;p39">
            <a:extLst>
              <a:ext uri="{FF2B5EF4-FFF2-40B4-BE49-F238E27FC236}">
                <a16:creationId xmlns:a16="http://schemas.microsoft.com/office/drawing/2014/main" id="{49674DE2-78C4-84BF-EF67-A34C24A7146A}"/>
              </a:ext>
            </a:extLst>
          </p:cNvPr>
          <p:cNvGraphicFramePr/>
          <p:nvPr>
            <p:extLst>
              <p:ext uri="{D42A27DB-BD31-4B8C-83A1-F6EECF244321}">
                <p14:modId xmlns:p14="http://schemas.microsoft.com/office/powerpoint/2010/main" val="4210857490"/>
              </p:ext>
            </p:extLst>
          </p:nvPr>
        </p:nvGraphicFramePr>
        <p:xfrm>
          <a:off x="279618" y="349186"/>
          <a:ext cx="8531817" cy="4025493"/>
        </p:xfrm>
        <a:graphic>
          <a:graphicData uri="http://schemas.openxmlformats.org/drawingml/2006/table">
            <a:tbl>
              <a:tblPr>
                <a:tableStyleId>{6E7CE1AF-7680-4D0D-A333-E539F5D6D617}</a:tableStyleId>
              </a:tblPr>
              <a:tblGrid>
                <a:gridCol w="8531817">
                  <a:extLst>
                    <a:ext uri="{9D8B030D-6E8A-4147-A177-3AD203B41FA5}">
                      <a16:colId xmlns:a16="http://schemas.microsoft.com/office/drawing/2014/main" val="20000"/>
                    </a:ext>
                  </a:extLst>
                </a:gridCol>
              </a:tblGrid>
              <a:tr h="396513">
                <a:tc>
                  <a:txBody>
                    <a:bodyPr/>
                    <a:lstStyle/>
                    <a:p>
                      <a:pPr marL="0" marR="110490" lvl="0" indent="0" algn="ctr">
                        <a:lnSpc>
                          <a:spcPct val="107000"/>
                        </a:lnSpc>
                        <a:spcAft>
                          <a:spcPts val="800"/>
                        </a:spcAft>
                        <a:buFont typeface="+mj-lt"/>
                        <a:buNone/>
                      </a:pPr>
                      <a:r>
                        <a:rPr lang="fr-FR" sz="1300" dirty="0">
                          <a:solidFill>
                            <a:schemeClr val="tx1"/>
                          </a:solidFill>
                          <a:effectLst/>
                        </a:rPr>
                        <a:t>(I) Acquérir les connaissances scientifiques et techniques pour résoudre les problématiques liés au génie électrique et à l’informatique industrielle.</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89535" marR="895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8188">
                <a:tc>
                  <a:txBody>
                    <a:bodyPr/>
                    <a:lstStyle/>
                    <a:p>
                      <a:pPr marL="0" marR="59690" lvl="0" indent="0" algn="ctr">
                        <a:lnSpc>
                          <a:spcPct val="107000"/>
                        </a:lnSpc>
                        <a:spcAft>
                          <a:spcPts val="800"/>
                        </a:spcAft>
                        <a:buFont typeface="+mj-lt"/>
                        <a:buNone/>
                      </a:pPr>
                      <a:r>
                        <a:rPr lang="fr-FR" sz="1300" dirty="0">
                          <a:solidFill>
                            <a:schemeClr val="tx1"/>
                          </a:solidFill>
                          <a:effectLst/>
                        </a:rPr>
                        <a:t>(II) Appliquer les méthodes, les outils techniques et numériques du génie électrique et informatique industrielle pour résoudre des problèmes réels en tenant compte des contraintes techniques.</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89535" marR="895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68188">
                <a:tc>
                  <a:txBody>
                    <a:bodyPr/>
                    <a:lstStyle/>
                    <a:p>
                      <a:pPr marL="0" lvl="0" indent="0" algn="ctr">
                        <a:lnSpc>
                          <a:spcPct val="107000"/>
                        </a:lnSpc>
                        <a:spcAft>
                          <a:spcPts val="800"/>
                        </a:spcAft>
                        <a:buFont typeface="+mj-lt"/>
                        <a:buNone/>
                      </a:pPr>
                      <a:r>
                        <a:rPr lang="fr-FR" sz="1300" dirty="0">
                          <a:solidFill>
                            <a:schemeClr val="tx1"/>
                          </a:solidFill>
                          <a:effectLst/>
                        </a:rPr>
                        <a:t>(III) Appliquer les normes du secteur et respecter les règles d’usage et de sécurité</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7987798"/>
                  </a:ext>
                </a:extLst>
              </a:tr>
              <a:tr h="368188">
                <a:tc>
                  <a:txBody>
                    <a:bodyPr/>
                    <a:lstStyle/>
                    <a:p>
                      <a:pPr marL="0" lvl="0" indent="0" algn="ctr">
                        <a:lnSpc>
                          <a:spcPct val="107000"/>
                        </a:lnSpc>
                        <a:spcAft>
                          <a:spcPts val="800"/>
                        </a:spcAft>
                        <a:buFont typeface="+mj-lt"/>
                        <a:buNone/>
                      </a:pPr>
                      <a:r>
                        <a:rPr lang="fr-FR" sz="1300" dirty="0">
                          <a:solidFill>
                            <a:schemeClr val="tx1"/>
                          </a:solidFill>
                          <a:effectLst/>
                        </a:rPr>
                        <a:t>(IV) Faire usage de sa capacité de réflexion et de son esprit critique pour réaliser un projet ou concevoir de nouveaux équipements.</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7447457"/>
                  </a:ext>
                </a:extLst>
              </a:tr>
              <a:tr h="368188">
                <a:tc>
                  <a:txBody>
                    <a:bodyPr/>
                    <a:lstStyle/>
                    <a:p>
                      <a:pPr marL="0" lvl="0" indent="0" algn="ctr">
                        <a:lnSpc>
                          <a:spcPct val="107000"/>
                        </a:lnSpc>
                        <a:spcAft>
                          <a:spcPts val="800"/>
                        </a:spcAft>
                        <a:buFont typeface="+mj-lt"/>
                        <a:buNone/>
                      </a:pPr>
                      <a:r>
                        <a:rPr lang="fr-FR" sz="1300" dirty="0">
                          <a:solidFill>
                            <a:schemeClr val="tx1"/>
                          </a:solidFill>
                          <a:effectLst/>
                        </a:rPr>
                        <a:t>(V) Être conscient des enjeux économiques, organisationnels et managériaux dans un environnement professionnel.</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2629231"/>
                  </a:ext>
                </a:extLst>
              </a:tr>
              <a:tr h="368188">
                <a:tc>
                  <a:txBody>
                    <a:bodyPr/>
                    <a:lstStyle/>
                    <a:p>
                      <a:pPr marL="0" lvl="0" indent="0" algn="ctr">
                        <a:lnSpc>
                          <a:spcPct val="107000"/>
                        </a:lnSpc>
                        <a:spcAft>
                          <a:spcPts val="800"/>
                        </a:spcAft>
                        <a:buFont typeface="+mj-lt"/>
                        <a:buNone/>
                      </a:pPr>
                      <a:r>
                        <a:rPr lang="fr-FR" sz="1300" dirty="0">
                          <a:solidFill>
                            <a:schemeClr val="tx1"/>
                          </a:solidFill>
                          <a:effectLst/>
                        </a:rPr>
                        <a:t>(VI) Gérer des projets et des activités professionnelles et techniques.</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736311"/>
                  </a:ext>
                </a:extLst>
              </a:tr>
              <a:tr h="368188">
                <a:tc>
                  <a:txBody>
                    <a:bodyPr/>
                    <a:lstStyle/>
                    <a:p>
                      <a:pPr marL="0" lvl="0" indent="0" algn="ctr">
                        <a:lnSpc>
                          <a:spcPct val="107000"/>
                        </a:lnSpc>
                        <a:spcAft>
                          <a:spcPts val="800"/>
                        </a:spcAft>
                        <a:buFont typeface="+mj-lt"/>
                        <a:buNone/>
                      </a:pPr>
                      <a:r>
                        <a:rPr lang="fr-FR" sz="1300" dirty="0">
                          <a:solidFill>
                            <a:schemeClr val="tx1"/>
                          </a:solidFill>
                          <a:effectLst/>
                        </a:rPr>
                        <a:t>(VII) Contribuer à la réalisation et à la gestion des projets en équipe en respectant une approche cadrée quelle que soit la structure intégrée, nationale ou internationale.</a:t>
                      </a:r>
                      <a:endParaRPr lang="fr-FR" sz="13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893972"/>
                  </a:ext>
                </a:extLst>
              </a:tr>
              <a:tr h="368188">
                <a:tc>
                  <a:txBody>
                    <a:bodyPr/>
                    <a:lstStyle/>
                    <a:p>
                      <a:pPr marL="0" lvl="0" indent="0" algn="ctr" rtl="0">
                        <a:spcBef>
                          <a:spcPts val="0"/>
                        </a:spcBef>
                        <a:spcAft>
                          <a:spcPts val="0"/>
                        </a:spcAft>
                        <a:buNone/>
                      </a:pPr>
                      <a:r>
                        <a:rPr lang="fr-FR" sz="1300" b="0" dirty="0">
                          <a:solidFill>
                            <a:schemeClr val="lt1"/>
                          </a:solidFill>
                          <a:sym typeface="Anaheim"/>
                        </a:rPr>
                        <a:t>(VIII) Agir de façon autonome et responsable.</a:t>
                      </a:r>
                      <a:endParaRPr sz="1300" b="0" i="0" dirty="0">
                        <a:solidFill>
                          <a:schemeClr val="lt1"/>
                        </a:solidFill>
                        <a:latin typeface="Noto Sans Light" panose="020B0604020202020204" charset="0"/>
                        <a:ea typeface="Noto Sans Light" panose="020B0604020202020204" charset="0"/>
                        <a:cs typeface="Noto Sans Light" panose="020B0604020202020204" charset="0"/>
                        <a:sym typeface="Anaheim"/>
                      </a:endParaRPr>
                    </a:p>
                  </a:txBody>
                  <a:tcPr marL="91425" marR="91425" marT="91425" marB="914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9564352"/>
                  </a:ext>
                </a:extLst>
              </a:tr>
              <a:tr h="368188">
                <a:tc>
                  <a:txBody>
                    <a:bodyPr/>
                    <a:lstStyle/>
                    <a:p>
                      <a:pPr marL="0" lvl="0" indent="0" algn="ctr" rtl="0">
                        <a:spcBef>
                          <a:spcPts val="0"/>
                        </a:spcBef>
                        <a:spcAft>
                          <a:spcPts val="0"/>
                        </a:spcAft>
                        <a:buNone/>
                      </a:pPr>
                      <a:r>
                        <a:rPr lang="fr-FR" sz="1300" b="0" dirty="0">
                          <a:solidFill>
                            <a:schemeClr val="lt1"/>
                          </a:solidFill>
                          <a:sym typeface="Anaheim"/>
                        </a:rPr>
                        <a:t>(IX) Gérer son développement professionnel tout le long de la vie.</a:t>
                      </a:r>
                      <a:endParaRPr sz="1300" b="0" i="0" dirty="0">
                        <a:solidFill>
                          <a:schemeClr val="lt1"/>
                        </a:solidFill>
                        <a:latin typeface="Noto Sans Light" panose="020B0604020202020204" charset="0"/>
                        <a:ea typeface="Noto Sans Light" panose="020B0604020202020204" charset="0"/>
                        <a:cs typeface="Noto Sans Light" panose="020B0604020202020204" charset="0"/>
                        <a:sym typeface="Anaheim"/>
                      </a:endParaRPr>
                    </a:p>
                  </a:txBody>
                  <a:tcPr marL="91425" marR="91425" marT="91425" marB="914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924106"/>
                  </a:ext>
                </a:extLst>
              </a:tr>
              <a:tr h="464697">
                <a:tc>
                  <a:txBody>
                    <a:bodyPr/>
                    <a:lstStyle/>
                    <a:p>
                      <a:pPr marL="0" lvl="0" indent="0" algn="ctr" rtl="0">
                        <a:spcBef>
                          <a:spcPts val="0"/>
                        </a:spcBef>
                        <a:spcAft>
                          <a:spcPts val="0"/>
                        </a:spcAft>
                        <a:buNone/>
                      </a:pPr>
                      <a:r>
                        <a:rPr lang="fr-FR" sz="1300" b="0" dirty="0">
                          <a:solidFill>
                            <a:schemeClr val="lt1"/>
                          </a:solidFill>
                          <a:sym typeface="Anaheim"/>
                        </a:rPr>
                        <a:t>(X) Communiquer efficacement en français, en anglais technique et en utilisant l’outil numérique.</a:t>
                      </a:r>
                      <a:endParaRPr sz="1300" b="0" i="0" dirty="0">
                        <a:solidFill>
                          <a:schemeClr val="lt1"/>
                        </a:solidFill>
                        <a:latin typeface="Noto Sans Light" panose="020B0604020202020204" charset="0"/>
                        <a:ea typeface="Noto Sans Light" panose="020B0604020202020204" charset="0"/>
                        <a:cs typeface="Noto Sans Light" panose="020B0604020202020204" charset="0"/>
                        <a:sym typeface="Anaheim"/>
                      </a:endParaRPr>
                    </a:p>
                  </a:txBody>
                  <a:tcPr marL="91425" marR="91425" marT="91425" marB="914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4859333"/>
                  </a:ext>
                </a:extLst>
              </a:tr>
            </a:tbl>
          </a:graphicData>
        </a:graphic>
      </p:graphicFrame>
      <p:grpSp>
        <p:nvGrpSpPr>
          <p:cNvPr id="2" name="Groupe 1">
            <a:extLst>
              <a:ext uri="{FF2B5EF4-FFF2-40B4-BE49-F238E27FC236}">
                <a16:creationId xmlns:a16="http://schemas.microsoft.com/office/drawing/2014/main" id="{DEAC9BF6-AD7E-1E22-CD0E-1C621673709D}"/>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1A85C6AE-C21C-73F7-0FA7-E867F802A97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9C6F343F-C3D6-CA53-3750-ACF4463649D2}"/>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FB379D10-E18C-1015-CF8B-E8205A9C8927}"/>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94E35E1A-52EF-D696-06F8-1A70E6535BC4}"/>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7A42A951-D0B7-FC31-1D68-94A904D36ACC}"/>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A1494FA1-DF45-CC77-BE8B-890DD3D736B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74B3E18E-3887-4423-5458-830686EF32F4}"/>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CDAC3F5C-179E-8C72-D467-58F4CECDF09C}"/>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550E08B1-02CD-C567-5343-62AE0E45637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8" name="Google Shape;1729;p61">
            <a:extLst>
              <a:ext uri="{FF2B5EF4-FFF2-40B4-BE49-F238E27FC236}">
                <a16:creationId xmlns:a16="http://schemas.microsoft.com/office/drawing/2014/main" id="{1FD39A4E-3E38-0EFD-3734-9BD9BEF66BF2}"/>
              </a:ext>
            </a:extLst>
          </p:cNvPr>
          <p:cNvSpPr txBox="1">
            <a:spLocks/>
          </p:cNvSpPr>
          <p:nvPr/>
        </p:nvSpPr>
        <p:spPr>
          <a:xfrm>
            <a:off x="693526" y="-93529"/>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800" b="1" dirty="0">
                <a:latin typeface="Noto Sans Black" panose="020B0502040504020204" pitchFamily="34" charset="0"/>
                <a:ea typeface="Noto Sans Black" panose="020B0502040504020204" pitchFamily="34" charset="0"/>
                <a:cs typeface="Noto Sans Black" panose="020B0502040504020204" pitchFamily="34" charset="0"/>
              </a:rPr>
              <a:t>Etape 2 : Rédaction du référentiel des AAV génériques</a:t>
            </a:r>
          </a:p>
        </p:txBody>
      </p:sp>
      <p:sp>
        <p:nvSpPr>
          <p:cNvPr id="7" name="Rectangle 6">
            <a:extLst>
              <a:ext uri="{FF2B5EF4-FFF2-40B4-BE49-F238E27FC236}">
                <a16:creationId xmlns:a16="http://schemas.microsoft.com/office/drawing/2014/main" id="{D2730124-47E2-9B32-D1F4-CB90B2103C56}"/>
              </a:ext>
            </a:extLst>
          </p:cNvPr>
          <p:cNvSpPr/>
          <p:nvPr/>
        </p:nvSpPr>
        <p:spPr>
          <a:xfrm>
            <a:off x="279618" y="349186"/>
            <a:ext cx="8531817" cy="1577585"/>
          </a:xfrm>
          <a:prstGeom prst="rect">
            <a:avLst/>
          </a:prstGeom>
          <a:noFill/>
          <a:ln>
            <a:solidFill>
              <a:srgbClr val="D7141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079C40C-E266-2EA0-B876-6372EE561CA3}"/>
              </a:ext>
            </a:extLst>
          </p:cNvPr>
          <p:cNvSpPr/>
          <p:nvPr/>
        </p:nvSpPr>
        <p:spPr>
          <a:xfrm>
            <a:off x="276898" y="1971162"/>
            <a:ext cx="8531817" cy="2403517"/>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7137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A112723D-FDBB-6766-9F1B-EC3CC55C480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B1D38E-495B-EFF8-13F3-7AA734B57DDB}"/>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1D173BF7-C311-827D-15BE-E03F2B31ADD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2FACDA24-63F6-2F77-2A27-200261206DC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0677E930-78D8-EB16-0B9C-6F095DDEAFF1}"/>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304279A3-E015-70B2-3169-F62C7D9B4E3A}"/>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8578AF26-A1D1-2029-77B6-A113D8D70F89}"/>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081B950B-E477-5BAC-803F-7EA960CDDE3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1C154D7A-4690-A250-A629-51F6B5A44BB1}"/>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703597C-2A7F-DF07-311D-050A75FA47EC}"/>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031E01B2-4D01-3E11-1622-7A9854E8FDC7}"/>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8" name="Google Shape;1729;p61">
            <a:extLst>
              <a:ext uri="{FF2B5EF4-FFF2-40B4-BE49-F238E27FC236}">
                <a16:creationId xmlns:a16="http://schemas.microsoft.com/office/drawing/2014/main" id="{D5647620-0270-309A-E8FD-4A43E14685F3}"/>
              </a:ext>
            </a:extLst>
          </p:cNvPr>
          <p:cNvSpPr txBox="1">
            <a:spLocks/>
          </p:cNvSpPr>
          <p:nvPr/>
        </p:nvSpPr>
        <p:spPr>
          <a:xfrm>
            <a:off x="928110" y="-23012"/>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800" b="1" dirty="0">
                <a:latin typeface="Noto Sans Black" panose="020B0502040504020204" pitchFamily="34" charset="0"/>
                <a:ea typeface="Noto Sans Black" panose="020B0502040504020204" pitchFamily="34" charset="0"/>
                <a:cs typeface="Noto Sans Black" panose="020B0502040504020204" pitchFamily="34" charset="0"/>
              </a:rPr>
              <a:t>Extrait du référentiel des AAV génériques et spécifiques</a:t>
            </a:r>
          </a:p>
        </p:txBody>
      </p:sp>
      <p:graphicFrame>
        <p:nvGraphicFramePr>
          <p:cNvPr id="7" name="Tableau 6">
            <a:extLst>
              <a:ext uri="{FF2B5EF4-FFF2-40B4-BE49-F238E27FC236}">
                <a16:creationId xmlns:a16="http://schemas.microsoft.com/office/drawing/2014/main" id="{0F55BBC1-9DA3-3864-6460-6A25F4325F34}"/>
              </a:ext>
            </a:extLst>
          </p:cNvPr>
          <p:cNvGraphicFramePr>
            <a:graphicFrameLocks noGrp="1"/>
          </p:cNvGraphicFramePr>
          <p:nvPr>
            <p:extLst>
              <p:ext uri="{D42A27DB-BD31-4B8C-83A1-F6EECF244321}">
                <p14:modId xmlns:p14="http://schemas.microsoft.com/office/powerpoint/2010/main" val="3745825860"/>
              </p:ext>
            </p:extLst>
          </p:nvPr>
        </p:nvGraphicFramePr>
        <p:xfrm>
          <a:off x="291240" y="480220"/>
          <a:ext cx="8508573" cy="3843338"/>
        </p:xfrm>
        <a:graphic>
          <a:graphicData uri="http://schemas.openxmlformats.org/drawingml/2006/table">
            <a:tbl>
              <a:tblPr firstRow="1" firstCol="1" bandRow="1">
                <a:tableStyleId>{6E7CE1AF-7680-4D0D-A333-E539F5D6D617}</a:tableStyleId>
              </a:tblPr>
              <a:tblGrid>
                <a:gridCol w="2199537">
                  <a:extLst>
                    <a:ext uri="{9D8B030D-6E8A-4147-A177-3AD203B41FA5}">
                      <a16:colId xmlns:a16="http://schemas.microsoft.com/office/drawing/2014/main" val="1213197670"/>
                    </a:ext>
                  </a:extLst>
                </a:gridCol>
                <a:gridCol w="6309036">
                  <a:extLst>
                    <a:ext uri="{9D8B030D-6E8A-4147-A177-3AD203B41FA5}">
                      <a16:colId xmlns:a16="http://schemas.microsoft.com/office/drawing/2014/main" val="1943405975"/>
                    </a:ext>
                  </a:extLst>
                </a:gridCol>
              </a:tblGrid>
              <a:tr h="118110">
                <a:tc rowSpan="5">
                  <a:txBody>
                    <a:bodyPr/>
                    <a:lstStyle/>
                    <a:p>
                      <a:pPr marL="0" marR="59690" lvl="0" indent="0" algn="ctr">
                        <a:lnSpc>
                          <a:spcPct val="107000"/>
                        </a:lnSpc>
                        <a:spcAft>
                          <a:spcPts val="800"/>
                        </a:spcAft>
                        <a:buFont typeface="+mj-lt"/>
                        <a:buNone/>
                      </a:pPr>
                      <a:r>
                        <a:rPr lang="fr-FR" sz="1600" dirty="0">
                          <a:solidFill>
                            <a:schemeClr val="tx1"/>
                          </a:solidFill>
                          <a:effectLst/>
                          <a:latin typeface="Noto Sans Light" panose="020B0604020202020204" charset="0"/>
                          <a:ea typeface="Noto Sans Light" panose="020B0604020202020204" charset="0"/>
                          <a:cs typeface="Noto Sans Light" panose="020B0604020202020204" charset="0"/>
                        </a:rPr>
                        <a:t>(II) Appliquer les méthodes, les outils techniques et numériques du génie électrique et informatique industrielle pour résoudre des problèmes réels en tenant compte des contraintes techniques.</a:t>
                      </a:r>
                    </a:p>
                    <a:p>
                      <a:pPr marR="59690" algn="ctr">
                        <a:lnSpc>
                          <a:spcPct val="107000"/>
                        </a:lnSpc>
                        <a:spcAft>
                          <a:spcPts val="800"/>
                        </a:spcAft>
                      </a:pP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 </a:t>
                      </a:r>
                      <a:endParaRPr lang="fr-FR" sz="1600" kern="100" dirty="0">
                        <a:solidFill>
                          <a:schemeClr val="tx1"/>
                        </a:solidFill>
                        <a:effectLst/>
                        <a:latin typeface="Noto Sans Light" panose="020B0604020202020204" charset="0"/>
                        <a:ea typeface="Noto Sans Light" panose="020B0604020202020204" charset="0"/>
                        <a:cs typeface="Noto Sans Light" panose="020B0604020202020204" charset="0"/>
                      </a:endParaRPr>
                    </a:p>
                    <a:p>
                      <a:pPr marL="685800" marR="59690" algn="ctr">
                        <a:lnSpc>
                          <a:spcPct val="107000"/>
                        </a:lnSpc>
                        <a:spcAft>
                          <a:spcPts val="800"/>
                        </a:spcAft>
                      </a:pPr>
                      <a:r>
                        <a:rPr lang="fr-FR" sz="1600" dirty="0">
                          <a:solidFill>
                            <a:schemeClr val="tx1"/>
                          </a:solidFill>
                          <a:effectLst/>
                          <a:latin typeface="Noto Sans Light" panose="020B0604020202020204" charset="0"/>
                          <a:ea typeface="Noto Sans Light" panose="020B0604020202020204" charset="0"/>
                          <a:cs typeface="Noto Sans Light" panose="020B060402020202020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800"/>
                        </a:spcAft>
                      </a:pPr>
                      <a:r>
                        <a:rPr lang="fr-FR" sz="1600" b="0" kern="0" dirty="0">
                          <a:solidFill>
                            <a:schemeClr val="tx1"/>
                          </a:solidFill>
                          <a:effectLst/>
                          <a:latin typeface="Noto Sans Light" panose="020B0604020202020204" charset="0"/>
                          <a:ea typeface="Noto Sans Light" panose="020B0604020202020204" charset="0"/>
                          <a:cs typeface="Noto Sans Light" panose="020B0604020202020204" charset="0"/>
                        </a:rPr>
                        <a:t>(II.1) Savoir utiliser les appareils de mesure de base (Analyseur réseau, capteurs de courants, etc...).</a:t>
                      </a:r>
                      <a:endParaRPr lang="fr-FR" sz="1600" b="0" kern="1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7173803"/>
                  </a:ext>
                </a:extLst>
              </a:tr>
              <a:tr h="113665">
                <a:tc vMerge="1">
                  <a:txBody>
                    <a:bodyPr/>
                    <a:lstStyle/>
                    <a:p>
                      <a:endParaRPr lang="fr-FR"/>
                    </a:p>
                  </a:txBody>
                  <a:tcPr/>
                </a:tc>
                <a:tc>
                  <a:txBody>
                    <a:bodyPr/>
                    <a:lstStyle/>
                    <a:p>
                      <a:pPr algn="l">
                        <a:lnSpc>
                          <a:spcPct val="107000"/>
                        </a:lnSpc>
                        <a:spcAft>
                          <a:spcPts val="800"/>
                        </a:spcAft>
                      </a:pP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(II.2) Traiter et convertir un signal électrique ou électronique.</a:t>
                      </a:r>
                      <a:endParaRPr lang="fr-FR" sz="1600" kern="1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397806"/>
                  </a:ext>
                </a:extLst>
              </a:tr>
              <a:tr h="113665">
                <a:tc vMerge="1">
                  <a:txBody>
                    <a:bodyPr/>
                    <a:lstStyle/>
                    <a:p>
                      <a:endParaRPr lang="fr-FR"/>
                    </a:p>
                  </a:txBody>
                  <a:tcPr/>
                </a:tc>
                <a:tc>
                  <a:txBody>
                    <a:bodyPr/>
                    <a:lstStyle/>
                    <a:p>
                      <a:pPr algn="l">
                        <a:lnSpc>
                          <a:spcPct val="107000"/>
                        </a:lnSpc>
                        <a:spcAft>
                          <a:spcPts val="800"/>
                        </a:spcAft>
                      </a:pP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(II.3) Concevoir un schéma électrique à l’aide de logiciels adaptés (</a:t>
                      </a:r>
                      <a:r>
                        <a:rPr lang="fr-FR" sz="1600" kern="0" dirty="0" err="1">
                          <a:solidFill>
                            <a:schemeClr val="tx1"/>
                          </a:solidFill>
                          <a:effectLst/>
                          <a:latin typeface="Noto Sans Light" panose="020B0604020202020204" charset="0"/>
                          <a:ea typeface="Noto Sans Light" panose="020B0604020202020204" charset="0"/>
                          <a:cs typeface="Noto Sans Light" panose="020B0604020202020204" charset="0"/>
                        </a:rPr>
                        <a:t>Autocad</a:t>
                      </a: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 </a:t>
                      </a:r>
                      <a:r>
                        <a:rPr lang="fr-FR" sz="1600" kern="0" dirty="0" err="1">
                          <a:solidFill>
                            <a:schemeClr val="tx1"/>
                          </a:solidFill>
                          <a:effectLst/>
                          <a:latin typeface="Noto Sans Light" panose="020B0604020202020204" charset="0"/>
                          <a:ea typeface="Noto Sans Light" panose="020B0604020202020204" charset="0"/>
                          <a:cs typeface="Noto Sans Light" panose="020B0604020202020204" charset="0"/>
                        </a:rPr>
                        <a:t>schémaplic</a:t>
                      </a: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 et savoir le réaliser.</a:t>
                      </a:r>
                      <a:endParaRPr lang="fr-FR" sz="1600" kern="1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9705727"/>
                  </a:ext>
                </a:extLst>
              </a:tr>
              <a:tr h="113665">
                <a:tc vMerge="1">
                  <a:txBody>
                    <a:bodyPr/>
                    <a:lstStyle/>
                    <a:p>
                      <a:endParaRPr lang="fr-FR"/>
                    </a:p>
                  </a:txBody>
                  <a:tcPr/>
                </a:tc>
                <a:tc>
                  <a:txBody>
                    <a:bodyPr/>
                    <a:lstStyle/>
                    <a:p>
                      <a:pPr algn="l">
                        <a:lnSpc>
                          <a:spcPct val="107000"/>
                        </a:lnSpc>
                        <a:spcAft>
                          <a:spcPts val="800"/>
                        </a:spcAft>
                      </a:pP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(II.4) Etudier par simulation (à l’aide du logiciel MATLAB / SIMULINK), puis monter et exploiter des équipements électriques de puissance et leur système de commande, pour produire de l'énergie.</a:t>
                      </a:r>
                      <a:endParaRPr lang="fr-FR" sz="1600" kern="1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8474957"/>
                  </a:ext>
                </a:extLst>
              </a:tr>
              <a:tr h="113665">
                <a:tc vMerge="1">
                  <a:txBody>
                    <a:bodyPr/>
                    <a:lstStyle/>
                    <a:p>
                      <a:endParaRPr lang="fr-FR"/>
                    </a:p>
                  </a:txBody>
                  <a:tcPr/>
                </a:tc>
                <a:tc>
                  <a:txBody>
                    <a:bodyPr/>
                    <a:lstStyle/>
                    <a:p>
                      <a:pPr algn="l">
                        <a:lnSpc>
                          <a:spcPct val="107000"/>
                        </a:lnSpc>
                        <a:spcAft>
                          <a:spcPts val="800"/>
                        </a:spcAft>
                      </a:pP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(II.5) Faire le choix entre différentes technologies de l’énergie renouvelable en se basant sur les aspects techniques (principe de fonctionnement, choix du matériel, utilisation, maintenance) et financières (co</a:t>
                      </a:r>
                      <a:r>
                        <a:rPr lang="fr-FR" sz="1400" b="0" i="0" u="none" strike="noStrike" cap="none" dirty="0">
                          <a:solidFill>
                            <a:schemeClr val="tx1"/>
                          </a:solidFill>
                          <a:effectLst/>
                          <a:latin typeface="Arial"/>
                          <a:ea typeface="Arial"/>
                          <a:cs typeface="Arial"/>
                          <a:sym typeface="Arial"/>
                        </a:rPr>
                        <a:t>û</a:t>
                      </a:r>
                      <a:r>
                        <a:rPr lang="fr-FR" sz="1600" kern="0" dirty="0">
                          <a:solidFill>
                            <a:schemeClr val="tx1"/>
                          </a:solidFill>
                          <a:effectLst/>
                          <a:latin typeface="Noto Sans Light" panose="020B0604020202020204" charset="0"/>
                          <a:ea typeface="Noto Sans Light" panose="020B0604020202020204" charset="0"/>
                          <a:cs typeface="Noto Sans Light" panose="020B0604020202020204" charset="0"/>
                        </a:rPr>
                        <a:t>t et rentabilité) pour répondre à un besoin électrique.</a:t>
                      </a:r>
                      <a:endParaRPr lang="fr-FR" sz="1600" kern="100" dirty="0">
                        <a:solidFill>
                          <a:schemeClr val="tx1"/>
                        </a:solidFill>
                        <a:effectLst/>
                        <a:latin typeface="Noto Sans Light" panose="020B0604020202020204" charset="0"/>
                        <a:ea typeface="Noto Sans Light" panose="020B0604020202020204" charset="0"/>
                        <a:cs typeface="Noto Sans Light" panose="020B060402020202020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3669303"/>
                  </a:ext>
                </a:extLst>
              </a:tr>
            </a:tbl>
          </a:graphicData>
        </a:graphic>
      </p:graphicFrame>
    </p:spTree>
    <p:extLst>
      <p:ext uri="{BB962C8B-B14F-4D97-AF65-F5344CB8AC3E}">
        <p14:creationId xmlns:p14="http://schemas.microsoft.com/office/powerpoint/2010/main" val="1510427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549D3D16-E76C-0922-843E-7FD3F6C7DA8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B761633-F530-7C23-2F9F-6612122BC4F6}"/>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62C3561A-4E15-89A9-CA24-58CF7FC8DCB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D4D8BC5-221F-473E-74D5-B3A29F665F4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302D8690-56FF-6004-4A51-1524637E1235}"/>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0BAAF2AB-A72E-EBB9-DD40-443E4B322336}"/>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6D915BB4-3844-5F05-E96B-44D4EBD012F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07CD8A3F-05E4-1E8B-9EC7-C1B131E14A81}"/>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ECE59F8F-0514-2B76-5BB4-C4EF390DB0E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B83092E-9EB8-105D-6316-80B9B518237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A18D2657-F89D-6FB1-2ECE-90775D4B62B6}"/>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28" name="Google Shape;1729;p61">
            <a:extLst>
              <a:ext uri="{FF2B5EF4-FFF2-40B4-BE49-F238E27FC236}">
                <a16:creationId xmlns:a16="http://schemas.microsoft.com/office/drawing/2014/main" id="{6BE24C3D-B3BB-23B0-8F72-5D6F759C0780}"/>
              </a:ext>
            </a:extLst>
          </p:cNvPr>
          <p:cNvSpPr txBox="1">
            <a:spLocks/>
          </p:cNvSpPr>
          <p:nvPr/>
        </p:nvSpPr>
        <p:spPr>
          <a:xfrm>
            <a:off x="720000" y="-61735"/>
            <a:ext cx="770400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800" b="1" dirty="0">
                <a:latin typeface="Noto Sans Black" panose="020B0502040504020204" pitchFamily="34" charset="0"/>
                <a:ea typeface="Noto Sans Black" panose="020B0502040504020204" pitchFamily="34" charset="0"/>
                <a:cs typeface="Noto Sans Black" panose="020B0502040504020204" pitchFamily="34" charset="0"/>
              </a:rPr>
              <a:t>Etape 3 : Production de la matrice de correspondance (extrait)</a:t>
            </a:r>
          </a:p>
        </p:txBody>
      </p:sp>
      <p:pic>
        <p:nvPicPr>
          <p:cNvPr id="13" name="Image 12">
            <a:extLst>
              <a:ext uri="{FF2B5EF4-FFF2-40B4-BE49-F238E27FC236}">
                <a16:creationId xmlns:a16="http://schemas.microsoft.com/office/drawing/2014/main" id="{A2E4FB40-9600-19B4-EA0B-C95F370BF691}"/>
              </a:ext>
            </a:extLst>
          </p:cNvPr>
          <p:cNvPicPr>
            <a:picLocks noChangeAspect="1"/>
          </p:cNvPicPr>
          <p:nvPr/>
        </p:nvPicPr>
        <p:blipFill>
          <a:blip r:embed="rId8"/>
          <a:stretch>
            <a:fillRect/>
          </a:stretch>
        </p:blipFill>
        <p:spPr>
          <a:xfrm>
            <a:off x="360000" y="386245"/>
            <a:ext cx="8424000" cy="3884157"/>
          </a:xfrm>
          <a:prstGeom prst="rect">
            <a:avLst/>
          </a:prstGeom>
        </p:spPr>
      </p:pic>
    </p:spTree>
    <p:extLst>
      <p:ext uri="{BB962C8B-B14F-4D97-AF65-F5344CB8AC3E}">
        <p14:creationId xmlns:p14="http://schemas.microsoft.com/office/powerpoint/2010/main" val="3919574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0184A033-7508-BDD1-EA9C-D901B30E49B5}"/>
            </a:ext>
          </a:extLst>
        </p:cNvPr>
        <p:cNvGrpSpPr/>
        <p:nvPr/>
      </p:nvGrpSpPr>
      <p:grpSpPr>
        <a:xfrm>
          <a:off x="0" y="0"/>
          <a:ext cx="0" cy="0"/>
          <a:chOff x="0" y="0"/>
          <a:chExt cx="0" cy="0"/>
        </a:xfrm>
      </p:grpSpPr>
      <p:pic>
        <p:nvPicPr>
          <p:cNvPr id="96" name="Image 95">
            <a:extLst>
              <a:ext uri="{FF2B5EF4-FFF2-40B4-BE49-F238E27FC236}">
                <a16:creationId xmlns:a16="http://schemas.microsoft.com/office/drawing/2014/main" id="{4DF1A7E3-9A5B-254E-2629-F002DEBE99DE}"/>
              </a:ext>
            </a:extLst>
          </p:cNvPr>
          <p:cNvPicPr>
            <a:picLocks noChangeAspect="1"/>
          </p:cNvPicPr>
          <p:nvPr/>
        </p:nvPicPr>
        <p:blipFill>
          <a:blip r:embed="rId3"/>
          <a:srcRect t="17536"/>
          <a:stretch>
            <a:fillRect/>
          </a:stretch>
        </p:blipFill>
        <p:spPr>
          <a:xfrm>
            <a:off x="307110" y="484554"/>
            <a:ext cx="8383869" cy="4596840"/>
          </a:xfrm>
          <a:prstGeom prst="rect">
            <a:avLst/>
          </a:prstGeom>
        </p:spPr>
      </p:pic>
      <p:sp>
        <p:nvSpPr>
          <p:cNvPr id="9" name="Google Shape;1729;p61">
            <a:extLst>
              <a:ext uri="{FF2B5EF4-FFF2-40B4-BE49-F238E27FC236}">
                <a16:creationId xmlns:a16="http://schemas.microsoft.com/office/drawing/2014/main" id="{5620575D-9451-5DE3-7339-BDB9436E30B3}"/>
              </a:ext>
            </a:extLst>
          </p:cNvPr>
          <p:cNvSpPr txBox="1">
            <a:spLocks/>
          </p:cNvSpPr>
          <p:nvPr/>
        </p:nvSpPr>
        <p:spPr>
          <a:xfrm>
            <a:off x="139125" y="-62523"/>
            <a:ext cx="8865749"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800" b="1" dirty="0">
                <a:latin typeface="Noto Sans Black" panose="020B0502040504020204" pitchFamily="34" charset="0"/>
                <a:ea typeface="Noto Sans Black" panose="020B0502040504020204" pitchFamily="34" charset="0"/>
                <a:cs typeface="Noto Sans Black" panose="020B0502040504020204" pitchFamily="34" charset="0"/>
              </a:rPr>
              <a:t>Etape 4 : Vérification des prérequis des DS en MS, Phy et DS</a:t>
            </a:r>
          </a:p>
        </p:txBody>
      </p:sp>
      <p:sp>
        <p:nvSpPr>
          <p:cNvPr id="2" name="Ellipse 1">
            <a:extLst>
              <a:ext uri="{FF2B5EF4-FFF2-40B4-BE49-F238E27FC236}">
                <a16:creationId xmlns:a16="http://schemas.microsoft.com/office/drawing/2014/main" id="{8EF19089-A3F2-6797-8940-25C3FA2754E0}"/>
              </a:ext>
            </a:extLst>
          </p:cNvPr>
          <p:cNvSpPr/>
          <p:nvPr/>
        </p:nvSpPr>
        <p:spPr>
          <a:xfrm>
            <a:off x="243672" y="1064621"/>
            <a:ext cx="1261398" cy="702128"/>
          </a:xfrm>
          <a:prstGeom prst="ellipse">
            <a:avLst/>
          </a:prstGeom>
          <a:noFill/>
          <a:ln>
            <a:solidFill>
              <a:srgbClr val="C0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05370D2B-0F07-3CA1-B733-C4FBA27D4267}"/>
              </a:ext>
            </a:extLst>
          </p:cNvPr>
          <p:cNvSpPr/>
          <p:nvPr/>
        </p:nvSpPr>
        <p:spPr>
          <a:xfrm>
            <a:off x="3111917" y="1689852"/>
            <a:ext cx="1261398" cy="702128"/>
          </a:xfrm>
          <a:prstGeom prst="ellipse">
            <a:avLst/>
          </a:prstGeom>
          <a:noFill/>
          <a:ln>
            <a:solidFill>
              <a:srgbClr val="C0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E9EECF04-82E2-6C5C-C2D0-ED703903CC8F}"/>
              </a:ext>
            </a:extLst>
          </p:cNvPr>
          <p:cNvSpPr/>
          <p:nvPr/>
        </p:nvSpPr>
        <p:spPr>
          <a:xfrm>
            <a:off x="3123643" y="2397139"/>
            <a:ext cx="1261398" cy="702128"/>
          </a:xfrm>
          <a:prstGeom prst="ellipse">
            <a:avLst/>
          </a:prstGeom>
          <a:noFill/>
          <a:ln>
            <a:solidFill>
              <a:srgbClr val="C0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128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71CF5D99-E6F2-5226-DFF7-328327966B77}"/>
            </a:ext>
          </a:extLst>
        </p:cNvPr>
        <p:cNvGrpSpPr/>
        <p:nvPr/>
      </p:nvGrpSpPr>
      <p:grpSpPr>
        <a:xfrm>
          <a:off x="0" y="0"/>
          <a:ext cx="0" cy="0"/>
          <a:chOff x="0" y="0"/>
          <a:chExt cx="0" cy="0"/>
        </a:xfrm>
      </p:grpSpPr>
      <p:pic>
        <p:nvPicPr>
          <p:cNvPr id="96" name="Image 95">
            <a:extLst>
              <a:ext uri="{FF2B5EF4-FFF2-40B4-BE49-F238E27FC236}">
                <a16:creationId xmlns:a16="http://schemas.microsoft.com/office/drawing/2014/main" id="{FB8B6C6D-9327-857F-4EBE-EEF8F8B54B41}"/>
              </a:ext>
            </a:extLst>
          </p:cNvPr>
          <p:cNvPicPr>
            <a:picLocks noChangeAspect="1"/>
          </p:cNvPicPr>
          <p:nvPr/>
        </p:nvPicPr>
        <p:blipFill>
          <a:blip r:embed="rId3"/>
          <a:stretch>
            <a:fillRect/>
          </a:stretch>
        </p:blipFill>
        <p:spPr>
          <a:xfrm>
            <a:off x="32656" y="400918"/>
            <a:ext cx="8276646" cy="4742582"/>
          </a:xfrm>
          <a:prstGeom prst="rect">
            <a:avLst/>
          </a:prstGeom>
        </p:spPr>
      </p:pic>
      <p:sp>
        <p:nvSpPr>
          <p:cNvPr id="97" name="Ellipse 96">
            <a:extLst>
              <a:ext uri="{FF2B5EF4-FFF2-40B4-BE49-F238E27FC236}">
                <a16:creationId xmlns:a16="http://schemas.microsoft.com/office/drawing/2014/main" id="{4D6DE7B3-C7DB-D665-5969-22908E1E8C2C}"/>
              </a:ext>
            </a:extLst>
          </p:cNvPr>
          <p:cNvSpPr/>
          <p:nvPr/>
        </p:nvSpPr>
        <p:spPr>
          <a:xfrm>
            <a:off x="32656" y="3424867"/>
            <a:ext cx="1261398" cy="702128"/>
          </a:xfrm>
          <a:prstGeom prst="ellipse">
            <a:avLst/>
          </a:prstGeom>
          <a:noFill/>
          <a:ln>
            <a:solidFill>
              <a:srgbClr val="C0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a:extLst>
              <a:ext uri="{FF2B5EF4-FFF2-40B4-BE49-F238E27FC236}">
                <a16:creationId xmlns:a16="http://schemas.microsoft.com/office/drawing/2014/main" id="{5875F8BC-372C-574B-AB9E-C216DEA96386}"/>
              </a:ext>
            </a:extLst>
          </p:cNvPr>
          <p:cNvSpPr/>
          <p:nvPr/>
        </p:nvSpPr>
        <p:spPr>
          <a:xfrm>
            <a:off x="1294054" y="3983711"/>
            <a:ext cx="1261398" cy="702128"/>
          </a:xfrm>
          <a:prstGeom prst="ellipse">
            <a:avLst/>
          </a:prstGeom>
          <a:noFill/>
          <a:ln>
            <a:solidFill>
              <a:srgbClr val="C0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9" name="Ellipse 98">
            <a:extLst>
              <a:ext uri="{FF2B5EF4-FFF2-40B4-BE49-F238E27FC236}">
                <a16:creationId xmlns:a16="http://schemas.microsoft.com/office/drawing/2014/main" id="{91042927-B31E-37F3-638B-3539AD07B6C5}"/>
              </a:ext>
            </a:extLst>
          </p:cNvPr>
          <p:cNvSpPr/>
          <p:nvPr/>
        </p:nvSpPr>
        <p:spPr>
          <a:xfrm>
            <a:off x="2736850" y="3970106"/>
            <a:ext cx="1261398" cy="702128"/>
          </a:xfrm>
          <a:prstGeom prst="ellipse">
            <a:avLst/>
          </a:prstGeom>
          <a:noFill/>
          <a:ln>
            <a:solidFill>
              <a:srgbClr val="C0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0" name="Ellipse 99">
            <a:extLst>
              <a:ext uri="{FF2B5EF4-FFF2-40B4-BE49-F238E27FC236}">
                <a16:creationId xmlns:a16="http://schemas.microsoft.com/office/drawing/2014/main" id="{39E34D84-19EC-9A1B-645B-D6A79C432226}"/>
              </a:ext>
            </a:extLst>
          </p:cNvPr>
          <p:cNvSpPr/>
          <p:nvPr/>
        </p:nvSpPr>
        <p:spPr>
          <a:xfrm>
            <a:off x="-22055" y="439908"/>
            <a:ext cx="3535136" cy="1269679"/>
          </a:xfrm>
          <a:prstGeom prst="ellipse">
            <a:avLst/>
          </a:prstGeom>
          <a:noFill/>
          <a:ln>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a:extLst>
              <a:ext uri="{FF2B5EF4-FFF2-40B4-BE49-F238E27FC236}">
                <a16:creationId xmlns:a16="http://schemas.microsoft.com/office/drawing/2014/main" id="{D36A2A7C-E12E-8201-4C2F-027BB21057C6}"/>
              </a:ext>
            </a:extLst>
          </p:cNvPr>
          <p:cNvGrpSpPr/>
          <p:nvPr/>
        </p:nvGrpSpPr>
        <p:grpSpPr>
          <a:xfrm>
            <a:off x="8405362" y="1001953"/>
            <a:ext cx="948924" cy="2336882"/>
            <a:chOff x="8038042" y="1001953"/>
            <a:chExt cx="948924" cy="2336882"/>
          </a:xfrm>
        </p:grpSpPr>
        <p:grpSp>
          <p:nvGrpSpPr>
            <p:cNvPr id="10" name="Groupe 9">
              <a:extLst>
                <a:ext uri="{FF2B5EF4-FFF2-40B4-BE49-F238E27FC236}">
                  <a16:creationId xmlns:a16="http://schemas.microsoft.com/office/drawing/2014/main" id="{BD9315C2-DC30-7C1B-DF0A-CDEA821E6975}"/>
                </a:ext>
              </a:extLst>
            </p:cNvPr>
            <p:cNvGrpSpPr/>
            <p:nvPr/>
          </p:nvGrpSpPr>
          <p:grpSpPr>
            <a:xfrm>
              <a:off x="8038042" y="1001953"/>
              <a:ext cx="765997" cy="1698171"/>
              <a:chOff x="8038042" y="1001953"/>
              <a:chExt cx="765997" cy="1698171"/>
            </a:xfrm>
          </p:grpSpPr>
          <p:pic>
            <p:nvPicPr>
              <p:cNvPr id="2" name="Image 1">
                <a:extLst>
                  <a:ext uri="{FF2B5EF4-FFF2-40B4-BE49-F238E27FC236}">
                    <a16:creationId xmlns:a16="http://schemas.microsoft.com/office/drawing/2014/main" id="{558A828A-5D66-C8BA-ACDC-84F6D63750D2}"/>
                  </a:ext>
                </a:extLst>
              </p:cNvPr>
              <p:cNvPicPr>
                <a:picLocks noChangeAspect="1"/>
              </p:cNvPicPr>
              <p:nvPr/>
            </p:nvPicPr>
            <p:blipFill>
              <a:blip r:embed="rId4"/>
              <a:srcRect l="725" t="66124" r="90888"/>
              <a:stretch>
                <a:fillRect/>
              </a:stretch>
            </p:blipFill>
            <p:spPr>
              <a:xfrm>
                <a:off x="8090386" y="1001953"/>
                <a:ext cx="661308" cy="1698171"/>
              </a:xfrm>
              <a:prstGeom prst="rect">
                <a:avLst/>
              </a:prstGeom>
            </p:spPr>
          </p:pic>
          <p:sp>
            <p:nvSpPr>
              <p:cNvPr id="3" name="ZoneTexte 2">
                <a:extLst>
                  <a:ext uri="{FF2B5EF4-FFF2-40B4-BE49-F238E27FC236}">
                    <a16:creationId xmlns:a16="http://schemas.microsoft.com/office/drawing/2014/main" id="{4FBD818E-C308-86CE-45C9-03FA7704E606}"/>
                  </a:ext>
                </a:extLst>
              </p:cNvPr>
              <p:cNvSpPr txBox="1"/>
              <p:nvPr/>
            </p:nvSpPr>
            <p:spPr>
              <a:xfrm>
                <a:off x="8195076" y="1068653"/>
                <a:ext cx="408214" cy="276999"/>
              </a:xfrm>
              <a:prstGeom prst="rect">
                <a:avLst/>
              </a:prstGeom>
              <a:noFill/>
            </p:spPr>
            <p:txBody>
              <a:bodyPr wrap="square" rtlCol="0">
                <a:spAutoFit/>
              </a:bodyPr>
              <a:lstStyle/>
              <a:p>
                <a:r>
                  <a:rPr lang="fr-FR" sz="1200" dirty="0"/>
                  <a:t>DF</a:t>
                </a:r>
              </a:p>
            </p:txBody>
          </p:sp>
          <p:sp>
            <p:nvSpPr>
              <p:cNvPr id="4" name="ZoneTexte 3">
                <a:extLst>
                  <a:ext uri="{FF2B5EF4-FFF2-40B4-BE49-F238E27FC236}">
                    <a16:creationId xmlns:a16="http://schemas.microsoft.com/office/drawing/2014/main" id="{8B4D5E96-0FF1-5229-B2C4-1C934035C409}"/>
                  </a:ext>
                </a:extLst>
              </p:cNvPr>
              <p:cNvSpPr txBox="1"/>
              <p:nvPr/>
            </p:nvSpPr>
            <p:spPr>
              <a:xfrm>
                <a:off x="8195076" y="1474373"/>
                <a:ext cx="408214" cy="276999"/>
              </a:xfrm>
              <a:prstGeom prst="rect">
                <a:avLst/>
              </a:prstGeom>
              <a:noFill/>
            </p:spPr>
            <p:txBody>
              <a:bodyPr wrap="square" rtlCol="0">
                <a:spAutoFit/>
              </a:bodyPr>
              <a:lstStyle/>
              <a:p>
                <a:r>
                  <a:rPr lang="fr-FR" sz="1200" dirty="0"/>
                  <a:t>DS</a:t>
                </a:r>
              </a:p>
            </p:txBody>
          </p:sp>
          <p:sp>
            <p:nvSpPr>
              <p:cNvPr id="5" name="ZoneTexte 4">
                <a:extLst>
                  <a:ext uri="{FF2B5EF4-FFF2-40B4-BE49-F238E27FC236}">
                    <a16:creationId xmlns:a16="http://schemas.microsoft.com/office/drawing/2014/main" id="{AEA2A43D-7E14-7375-7020-726F96CBE8BC}"/>
                  </a:ext>
                </a:extLst>
              </p:cNvPr>
              <p:cNvSpPr txBox="1"/>
              <p:nvPr/>
            </p:nvSpPr>
            <p:spPr>
              <a:xfrm>
                <a:off x="8195076" y="1880093"/>
                <a:ext cx="408214" cy="276999"/>
              </a:xfrm>
              <a:prstGeom prst="rect">
                <a:avLst/>
              </a:prstGeom>
              <a:noFill/>
            </p:spPr>
            <p:txBody>
              <a:bodyPr wrap="square" rtlCol="0">
                <a:spAutoFit/>
              </a:bodyPr>
              <a:lstStyle/>
              <a:p>
                <a:r>
                  <a:rPr lang="fr-FR" sz="1200" dirty="0"/>
                  <a:t>DC</a:t>
                </a:r>
              </a:p>
            </p:txBody>
          </p:sp>
          <p:sp>
            <p:nvSpPr>
              <p:cNvPr id="6" name="ZoneTexte 5">
                <a:extLst>
                  <a:ext uri="{FF2B5EF4-FFF2-40B4-BE49-F238E27FC236}">
                    <a16:creationId xmlns:a16="http://schemas.microsoft.com/office/drawing/2014/main" id="{009A3BA8-166B-E6B7-5661-4CA8B20B6097}"/>
                  </a:ext>
                </a:extLst>
              </p:cNvPr>
              <p:cNvSpPr txBox="1"/>
              <p:nvPr/>
            </p:nvSpPr>
            <p:spPr>
              <a:xfrm>
                <a:off x="8038042" y="2325529"/>
                <a:ext cx="765997" cy="246221"/>
              </a:xfrm>
              <a:prstGeom prst="rect">
                <a:avLst/>
              </a:prstGeom>
              <a:noFill/>
            </p:spPr>
            <p:txBody>
              <a:bodyPr wrap="square" rtlCol="0">
                <a:spAutoFit/>
              </a:bodyPr>
              <a:lstStyle/>
              <a:p>
                <a:r>
                  <a:rPr lang="fr-FR" sz="1000" dirty="0"/>
                  <a:t>DCOSEC</a:t>
                </a:r>
              </a:p>
            </p:txBody>
          </p:sp>
        </p:grpSp>
        <p:grpSp>
          <p:nvGrpSpPr>
            <p:cNvPr id="11" name="Groupe 10">
              <a:extLst>
                <a:ext uri="{FF2B5EF4-FFF2-40B4-BE49-F238E27FC236}">
                  <a16:creationId xmlns:a16="http://schemas.microsoft.com/office/drawing/2014/main" id="{D0CE9E81-8F4B-7FFD-D930-84D7A2CBCFD3}"/>
                </a:ext>
              </a:extLst>
            </p:cNvPr>
            <p:cNvGrpSpPr/>
            <p:nvPr/>
          </p:nvGrpSpPr>
          <p:grpSpPr>
            <a:xfrm>
              <a:off x="8038042" y="2868561"/>
              <a:ext cx="948924" cy="470274"/>
              <a:chOff x="8277232" y="2700124"/>
              <a:chExt cx="948924" cy="470274"/>
            </a:xfrm>
          </p:grpSpPr>
          <p:pic>
            <p:nvPicPr>
              <p:cNvPr id="7" name="Image 6">
                <a:extLst>
                  <a:ext uri="{FF2B5EF4-FFF2-40B4-BE49-F238E27FC236}">
                    <a16:creationId xmlns:a16="http://schemas.microsoft.com/office/drawing/2014/main" id="{A4B0E00A-1A9E-4588-0B2F-DA5E78B6AB84}"/>
                  </a:ext>
                </a:extLst>
              </p:cNvPr>
              <p:cNvPicPr>
                <a:picLocks noChangeAspect="1"/>
              </p:cNvPicPr>
              <p:nvPr/>
            </p:nvPicPr>
            <p:blipFill>
              <a:blip r:embed="rId4"/>
              <a:srcRect l="25370" t="66612" r="66967" b="24430"/>
              <a:stretch>
                <a:fillRect/>
              </a:stretch>
            </p:blipFill>
            <p:spPr>
              <a:xfrm>
                <a:off x="8347656" y="2700124"/>
                <a:ext cx="632732" cy="470274"/>
              </a:xfrm>
              <a:prstGeom prst="rect">
                <a:avLst/>
              </a:prstGeom>
            </p:spPr>
          </p:pic>
          <p:sp>
            <p:nvSpPr>
              <p:cNvPr id="8" name="ZoneTexte 7">
                <a:extLst>
                  <a:ext uri="{FF2B5EF4-FFF2-40B4-BE49-F238E27FC236}">
                    <a16:creationId xmlns:a16="http://schemas.microsoft.com/office/drawing/2014/main" id="{8BE95CEB-57FA-837B-A3F1-558C3862E00E}"/>
                  </a:ext>
                </a:extLst>
              </p:cNvPr>
              <p:cNvSpPr txBox="1"/>
              <p:nvPr/>
            </p:nvSpPr>
            <p:spPr>
              <a:xfrm>
                <a:off x="8277232" y="2832990"/>
                <a:ext cx="948924" cy="246221"/>
              </a:xfrm>
              <a:prstGeom prst="rect">
                <a:avLst/>
              </a:prstGeom>
              <a:noFill/>
            </p:spPr>
            <p:txBody>
              <a:bodyPr wrap="square" rtlCol="0">
                <a:spAutoFit/>
              </a:bodyPr>
              <a:lstStyle/>
              <a:p>
                <a:r>
                  <a:rPr lang="fr-FR" sz="1000" dirty="0"/>
                  <a:t>PT / Stage</a:t>
                </a:r>
              </a:p>
            </p:txBody>
          </p:sp>
        </p:grpSp>
      </p:grpSp>
      <p:sp>
        <p:nvSpPr>
          <p:cNvPr id="9" name="Google Shape;1729;p61">
            <a:extLst>
              <a:ext uri="{FF2B5EF4-FFF2-40B4-BE49-F238E27FC236}">
                <a16:creationId xmlns:a16="http://schemas.microsoft.com/office/drawing/2014/main" id="{890A61F3-8C93-ADAB-42F1-DF39C0205EF2}"/>
              </a:ext>
            </a:extLst>
          </p:cNvPr>
          <p:cNvSpPr txBox="1">
            <a:spLocks/>
          </p:cNvSpPr>
          <p:nvPr/>
        </p:nvSpPr>
        <p:spPr>
          <a:xfrm>
            <a:off x="663355" y="-68115"/>
            <a:ext cx="7691890" cy="77325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800" b="1" dirty="0">
                <a:latin typeface="Noto Sans Black" panose="020B0502040504020204" pitchFamily="34" charset="0"/>
                <a:ea typeface="Noto Sans Black" panose="020B0502040504020204" pitchFamily="34" charset="0"/>
                <a:cs typeface="Noto Sans Black" panose="020B0502040504020204" pitchFamily="34" charset="0"/>
              </a:rPr>
              <a:t>Etape 6: Production de la nouvelle maquette</a:t>
            </a:r>
          </a:p>
        </p:txBody>
      </p:sp>
    </p:spTree>
    <p:extLst>
      <p:ext uri="{BB962C8B-B14F-4D97-AF65-F5344CB8AC3E}">
        <p14:creationId xmlns:p14="http://schemas.microsoft.com/office/powerpoint/2010/main" val="91756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7CEA89C2-4FE3-1DA3-8A5B-171DF173D93C}"/>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FD213F2-7AB3-B7BA-E1B0-F9253D1165AD}"/>
              </a:ext>
            </a:extLst>
          </p:cNvPr>
          <p:cNvPicPr>
            <a:picLocks noChangeAspect="1"/>
          </p:cNvPicPr>
          <p:nvPr/>
        </p:nvPicPr>
        <p:blipFill>
          <a:blip r:embed="rId3"/>
          <a:srcRect b="40879"/>
          <a:stretch>
            <a:fillRect/>
          </a:stretch>
        </p:blipFill>
        <p:spPr>
          <a:xfrm>
            <a:off x="21683" y="0"/>
            <a:ext cx="9100633" cy="3682093"/>
          </a:xfrm>
          <a:prstGeom prst="rect">
            <a:avLst/>
          </a:prstGeom>
        </p:spPr>
      </p:pic>
      <p:sp>
        <p:nvSpPr>
          <p:cNvPr id="4" name="Ellipse 3">
            <a:extLst>
              <a:ext uri="{FF2B5EF4-FFF2-40B4-BE49-F238E27FC236}">
                <a16:creationId xmlns:a16="http://schemas.microsoft.com/office/drawing/2014/main" id="{94355AB9-A45E-5F31-7B79-29F353D4A38C}"/>
              </a:ext>
            </a:extLst>
          </p:cNvPr>
          <p:cNvSpPr/>
          <p:nvPr/>
        </p:nvSpPr>
        <p:spPr>
          <a:xfrm>
            <a:off x="121191" y="2326820"/>
            <a:ext cx="8814883" cy="702128"/>
          </a:xfrm>
          <a:prstGeom prst="ellipse">
            <a:avLst/>
          </a:prstGeom>
          <a:noFill/>
          <a:ln>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Google Shape;1283;p43">
            <a:extLst>
              <a:ext uri="{FF2B5EF4-FFF2-40B4-BE49-F238E27FC236}">
                <a16:creationId xmlns:a16="http://schemas.microsoft.com/office/drawing/2014/main" id="{09CAC0A0-6819-E6F3-CFDF-07F36DF484D6}"/>
              </a:ext>
            </a:extLst>
          </p:cNvPr>
          <p:cNvSpPr txBox="1">
            <a:spLocks/>
          </p:cNvSpPr>
          <p:nvPr/>
        </p:nvSpPr>
        <p:spPr>
          <a:xfrm>
            <a:off x="-43367" y="3715235"/>
            <a:ext cx="914400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25450" indent="-285750">
              <a:buClr>
                <a:schemeClr val="dk1"/>
              </a:buClr>
              <a:buSzPts val="1400"/>
              <a:buFont typeface="Arial" panose="020B0604020202020204" pitchFamily="34" charset="0"/>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Anglais nécessaire.</a:t>
            </a:r>
          </a:p>
          <a:p>
            <a:pPr marL="425450" indent="-285750">
              <a:buClr>
                <a:schemeClr val="dk1"/>
              </a:buClr>
              <a:buSzPts val="1400"/>
              <a:buFont typeface="Arial" panose="020B0604020202020204" pitchFamily="34" charset="0"/>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Introduction du PPP, 2 matières situées en S4 et S6 avec même volume horaire et même crédits.</a:t>
            </a:r>
          </a:p>
          <a:p>
            <a:pPr marL="425450" indent="-285750">
              <a:buClr>
                <a:schemeClr val="dk1"/>
              </a:buClr>
              <a:buSzPts val="1400"/>
              <a:buFont typeface="Arial" panose="020B0604020202020204" pitchFamily="34" charset="0"/>
              <a:buChar char="•"/>
            </a:pPr>
            <a:r>
              <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PT et Stage : début en L2</a:t>
            </a:r>
          </a:p>
          <a:p>
            <a:pPr marL="425450" indent="-285750">
              <a:buClr>
                <a:schemeClr val="dk1"/>
              </a:buClr>
              <a:buSzPts val="1400"/>
              <a:buFont typeface="Arial" panose="020B0604020202020204" pitchFamily="34" charset="0"/>
              <a:buChar char="•"/>
            </a:pPr>
            <a:endParaRPr lang="fr-FR" sz="18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sp>
        <p:nvSpPr>
          <p:cNvPr id="5" name="Ellipse 4">
            <a:extLst>
              <a:ext uri="{FF2B5EF4-FFF2-40B4-BE49-F238E27FC236}">
                <a16:creationId xmlns:a16="http://schemas.microsoft.com/office/drawing/2014/main" id="{828F20F2-4A56-1A6F-7EB8-9B7059279569}"/>
              </a:ext>
            </a:extLst>
          </p:cNvPr>
          <p:cNvSpPr/>
          <p:nvPr/>
        </p:nvSpPr>
        <p:spPr>
          <a:xfrm>
            <a:off x="2651332" y="3028948"/>
            <a:ext cx="6564105" cy="702128"/>
          </a:xfrm>
          <a:prstGeom prst="ellipse">
            <a:avLst/>
          </a:prstGeom>
          <a:noFill/>
          <a:ln>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3248D7BC-FCF1-ECE3-88B8-FC157826D856}"/>
              </a:ext>
            </a:extLst>
          </p:cNvPr>
          <p:cNvSpPr/>
          <p:nvPr/>
        </p:nvSpPr>
        <p:spPr>
          <a:xfrm>
            <a:off x="-43367" y="865413"/>
            <a:ext cx="8814883" cy="702128"/>
          </a:xfrm>
          <a:prstGeom prst="ellipse">
            <a:avLst/>
          </a:prstGeom>
          <a:noFill/>
          <a:ln>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2995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F018C570-83B7-7716-F5AC-80E47DED41B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2953CE8-4F97-2295-5465-B889364C19D4}"/>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3F08E542-B30A-89E7-1444-DD9E2D8F550E}"/>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3BD8C989-9A68-E4AE-19D0-2DDDFCA64ED5}"/>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D001A13D-23E9-1C72-E225-BFB35B73B4E4}"/>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BC3DECC8-2925-6AC4-6FF9-D2EEDE09A420}"/>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62AC79C0-5E07-41C7-E268-5733ECBBD162}"/>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08ACCAD7-2E2A-5087-93D6-65CA66A06B8A}"/>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BB1575A8-6FA3-37BB-ADE6-A2363739F5B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389956F1-A0FD-0C4C-1DF9-1EF43BBDDF2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D0C9340A-0CAD-1CFF-989F-7CCDC903A5CA}"/>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ZoneTexte 18">
            <a:extLst>
              <a:ext uri="{FF2B5EF4-FFF2-40B4-BE49-F238E27FC236}">
                <a16:creationId xmlns:a16="http://schemas.microsoft.com/office/drawing/2014/main" id="{7BA9B18C-3628-6BA6-CFED-4BA44633211D}"/>
              </a:ext>
            </a:extLst>
          </p:cNvPr>
          <p:cNvSpPr txBox="1"/>
          <p:nvPr/>
        </p:nvSpPr>
        <p:spPr>
          <a:xfrm>
            <a:off x="359508" y="95898"/>
            <a:ext cx="8526584" cy="646331"/>
          </a:xfrm>
          <a:prstGeom prst="rect">
            <a:avLst/>
          </a:prstGeom>
          <a:noFill/>
        </p:spPr>
        <p:txBody>
          <a:bodyPr wrap="square" rtlCol="0">
            <a:spAutoFit/>
          </a:bodyPr>
          <a:lstStyle/>
          <a:p>
            <a:pPr algn="ctr"/>
            <a:r>
              <a:rPr lang="fr-FR" sz="1800" b="1" dirty="0">
                <a:solidFill>
                  <a:schemeClr val="tx1"/>
                </a:solidFill>
              </a:rPr>
              <a:t>Comparaison des % des catégories disciplines (en termes de crédits) : </a:t>
            </a:r>
            <a:r>
              <a:rPr lang="fr-FR"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Littérature - nouvelle maquette</a:t>
            </a:r>
          </a:p>
        </p:txBody>
      </p:sp>
      <p:graphicFrame>
        <p:nvGraphicFramePr>
          <p:cNvPr id="21" name="Graphique 20">
            <a:extLst>
              <a:ext uri="{FF2B5EF4-FFF2-40B4-BE49-F238E27FC236}">
                <a16:creationId xmlns:a16="http://schemas.microsoft.com/office/drawing/2014/main" id="{9CBC194C-C33C-09DC-9ADF-5CABAF7009D3}"/>
              </a:ext>
            </a:extLst>
          </p:cNvPr>
          <p:cNvGraphicFramePr>
            <a:graphicFrameLocks/>
          </p:cNvGraphicFramePr>
          <p:nvPr>
            <p:extLst>
              <p:ext uri="{D42A27DB-BD31-4B8C-83A1-F6EECF244321}">
                <p14:modId xmlns:p14="http://schemas.microsoft.com/office/powerpoint/2010/main" val="1532768366"/>
              </p:ext>
            </p:extLst>
          </p:nvPr>
        </p:nvGraphicFramePr>
        <p:xfrm>
          <a:off x="1481532" y="894621"/>
          <a:ext cx="5748732" cy="331002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487798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35641001-2215-908F-4593-CA15DF1CA5AC}"/>
            </a:ext>
          </a:extLst>
        </p:cNvPr>
        <p:cNvGrpSpPr/>
        <p:nvPr/>
      </p:nvGrpSpPr>
      <p:grpSpPr>
        <a:xfrm>
          <a:off x="0" y="0"/>
          <a:ext cx="0" cy="0"/>
          <a:chOff x="0" y="0"/>
          <a:chExt cx="0" cy="0"/>
        </a:xfrm>
      </p:grpSpPr>
      <p:sp>
        <p:nvSpPr>
          <p:cNvPr id="8" name="Google Shape;1283;p43">
            <a:extLst>
              <a:ext uri="{FF2B5EF4-FFF2-40B4-BE49-F238E27FC236}">
                <a16:creationId xmlns:a16="http://schemas.microsoft.com/office/drawing/2014/main" id="{F69A8BAC-05EC-0CDD-B720-017361A8FCCB}"/>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5AC8879D-8A68-3CAE-A6FD-59B4599F693B}"/>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414BB4DC-F594-C342-C37D-43BBAE396150}"/>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83A175C3-C284-0D5C-35B9-664066E3626C}"/>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ED218BCE-EF99-A2E1-2D21-049844197CFE}"/>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AE6C9201-86BB-6BCB-3B7C-DD1BD56C8336}"/>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F6A62F6A-7AD5-2B8C-51DA-546C7EEDDEC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60BFA39F-B123-2BD7-2F95-8244ECE116F6}"/>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644ACBA8-E651-A355-F1F6-38D31A2ABBF5}"/>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B8F7844C-2DE0-EF4E-BF05-F2D2C19A5AD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699A516F-5229-69CE-A712-52D5ED6E4EE2}"/>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ZoneTexte 18">
            <a:extLst>
              <a:ext uri="{FF2B5EF4-FFF2-40B4-BE49-F238E27FC236}">
                <a16:creationId xmlns:a16="http://schemas.microsoft.com/office/drawing/2014/main" id="{8BEA1A4E-FED8-1A13-9357-202BAAA95A31}"/>
              </a:ext>
            </a:extLst>
          </p:cNvPr>
          <p:cNvSpPr txBox="1"/>
          <p:nvPr/>
        </p:nvSpPr>
        <p:spPr>
          <a:xfrm>
            <a:off x="0" y="89290"/>
            <a:ext cx="8910702" cy="646331"/>
          </a:xfrm>
          <a:prstGeom prst="rect">
            <a:avLst/>
          </a:prstGeom>
          <a:noFill/>
        </p:spPr>
        <p:txBody>
          <a:bodyPr wrap="square" rtlCol="0">
            <a:spAutoFit/>
          </a:bodyPr>
          <a:lstStyle/>
          <a:p>
            <a:pPr algn="ctr"/>
            <a:r>
              <a:rPr lang="fr-FR" sz="1800" b="1" dirty="0">
                <a:solidFill>
                  <a:schemeClr val="tx1"/>
                </a:solidFill>
              </a:rPr>
              <a:t>Comparaison des % des différentes catégories de DCOSEC (en termes de crédits) : Littérature - nouvelle maquette</a:t>
            </a:r>
          </a:p>
        </p:txBody>
      </p:sp>
      <p:graphicFrame>
        <p:nvGraphicFramePr>
          <p:cNvPr id="7" name="Graphique 6">
            <a:extLst>
              <a:ext uri="{FF2B5EF4-FFF2-40B4-BE49-F238E27FC236}">
                <a16:creationId xmlns:a16="http://schemas.microsoft.com/office/drawing/2014/main" id="{C05E83FE-61C0-D52D-BACE-3590AF75C963}"/>
              </a:ext>
            </a:extLst>
          </p:cNvPr>
          <p:cNvGraphicFramePr>
            <a:graphicFrameLocks/>
          </p:cNvGraphicFramePr>
          <p:nvPr>
            <p:extLst>
              <p:ext uri="{D42A27DB-BD31-4B8C-83A1-F6EECF244321}">
                <p14:modId xmlns:p14="http://schemas.microsoft.com/office/powerpoint/2010/main" val="1709073924"/>
              </p:ext>
            </p:extLst>
          </p:nvPr>
        </p:nvGraphicFramePr>
        <p:xfrm>
          <a:off x="1753722" y="674065"/>
          <a:ext cx="5403258" cy="364621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99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09">
          <a:extLst>
            <a:ext uri="{FF2B5EF4-FFF2-40B4-BE49-F238E27FC236}">
              <a16:creationId xmlns:a16="http://schemas.microsoft.com/office/drawing/2014/main" id="{BA9BD090-6B65-F414-9A34-BEAD4C75F213}"/>
            </a:ext>
          </a:extLst>
        </p:cNvPr>
        <p:cNvGrpSpPr/>
        <p:nvPr/>
      </p:nvGrpSpPr>
      <p:grpSpPr>
        <a:xfrm>
          <a:off x="0" y="0"/>
          <a:ext cx="0" cy="0"/>
          <a:chOff x="0" y="0"/>
          <a:chExt cx="0" cy="0"/>
        </a:xfrm>
      </p:grpSpPr>
      <p:sp>
        <p:nvSpPr>
          <p:cNvPr id="8" name="Google Shape;1283;p43">
            <a:extLst>
              <a:ext uri="{FF2B5EF4-FFF2-40B4-BE49-F238E27FC236}">
                <a16:creationId xmlns:a16="http://schemas.microsoft.com/office/drawing/2014/main" id="{BA2D9E83-5775-C54E-39A1-85591E240EE3}"/>
              </a:ext>
            </a:extLst>
          </p:cNvPr>
          <p:cNvSpPr txBox="1">
            <a:spLocks/>
          </p:cNvSpPr>
          <p:nvPr/>
        </p:nvSpPr>
        <p:spPr>
          <a:xfrm>
            <a:off x="720000" y="1197303"/>
            <a:ext cx="713643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 name="Groupe 1">
            <a:extLst>
              <a:ext uri="{FF2B5EF4-FFF2-40B4-BE49-F238E27FC236}">
                <a16:creationId xmlns:a16="http://schemas.microsoft.com/office/drawing/2014/main" id="{2F5CF1BF-E6CC-5224-FAEC-71DD2DA3380D}"/>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CCDE9F21-3534-4092-579C-FBF66A70AB5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78567CA4-1218-5BDF-DAE3-9DEF6AF67E49}"/>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EDDBB1BB-76DE-105B-C0A1-BADACC0F7879}"/>
              </a:ext>
            </a:extLst>
          </p:cNvPr>
          <p:cNvGrpSpPr/>
          <p:nvPr/>
        </p:nvGrpSpPr>
        <p:grpSpPr>
          <a:xfrm>
            <a:off x="586853" y="4436885"/>
            <a:ext cx="8045257" cy="727320"/>
            <a:chOff x="586853" y="4436885"/>
            <a:chExt cx="8045257" cy="727320"/>
          </a:xfrm>
        </p:grpSpPr>
        <p:grpSp>
          <p:nvGrpSpPr>
            <p:cNvPr id="6" name="Groupe 5">
              <a:extLst>
                <a:ext uri="{FF2B5EF4-FFF2-40B4-BE49-F238E27FC236}">
                  <a16:creationId xmlns:a16="http://schemas.microsoft.com/office/drawing/2014/main" id="{302C9290-509C-29C0-5F31-C84511E7D332}"/>
                </a:ext>
              </a:extLst>
            </p:cNvPr>
            <p:cNvGrpSpPr/>
            <p:nvPr/>
          </p:nvGrpSpPr>
          <p:grpSpPr>
            <a:xfrm>
              <a:off x="586853" y="4447609"/>
              <a:ext cx="8045257" cy="599993"/>
              <a:chOff x="650661" y="4441591"/>
              <a:chExt cx="8045257" cy="599993"/>
            </a:xfrm>
          </p:grpSpPr>
          <p:pic>
            <p:nvPicPr>
              <p:cNvPr id="15" name="Image 14" descr="Une image contenant Graphique, cercle, capture d’écran, Police&#10;&#10;Description générée automatiquement">
                <a:extLst>
                  <a:ext uri="{FF2B5EF4-FFF2-40B4-BE49-F238E27FC236}">
                    <a16:creationId xmlns:a16="http://schemas.microsoft.com/office/drawing/2014/main" id="{21D18A78-FFBA-F6D8-F1B7-870A058245A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6" name="Image 15" descr="Une image contenant Graphique, graphisme, Police, Caractère coloré&#10;&#10;Description générée automatiquement">
                <a:extLst>
                  <a:ext uri="{FF2B5EF4-FFF2-40B4-BE49-F238E27FC236}">
                    <a16:creationId xmlns:a16="http://schemas.microsoft.com/office/drawing/2014/main" id="{6BE12210-69C5-8125-5EBA-46DF8BD6BBF9}"/>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7" name="Image 16" descr="Une image contenant Graphique, graphisme, capture d’écran, Caractère coloré&#10;&#10;Le contenu généré par l’IA peut être incorrect.">
                <a:extLst>
                  <a:ext uri="{FF2B5EF4-FFF2-40B4-BE49-F238E27FC236}">
                    <a16:creationId xmlns:a16="http://schemas.microsoft.com/office/drawing/2014/main" id="{8189D868-0680-92F4-1BDF-B3646B55AC50}"/>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81FD2945-BFB1-1A1B-CE4D-FB5293DF110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4" name="Image 13" descr="Une image contenant texte, Police, capture d’écran, logo&#10;&#10;Le contenu généré par l’IA peut être incorrect.">
              <a:extLst>
                <a:ext uri="{FF2B5EF4-FFF2-40B4-BE49-F238E27FC236}">
                  <a16:creationId xmlns:a16="http://schemas.microsoft.com/office/drawing/2014/main" id="{69D036ED-2B50-EE9B-3A00-351FD446D47B}"/>
                </a:ext>
              </a:extLst>
            </p:cNvPr>
            <p:cNvPicPr>
              <a:picLocks noChangeAspect="1"/>
            </p:cNvPicPr>
            <p:nvPr/>
          </p:nvPicPr>
          <p:blipFill>
            <a:blip r:embed="rId7"/>
            <a:stretch>
              <a:fillRect/>
            </a:stretch>
          </p:blipFill>
          <p:spPr>
            <a:xfrm>
              <a:off x="6144619" y="4450888"/>
              <a:ext cx="767008" cy="713317"/>
            </a:xfrm>
            <a:prstGeom prst="rect">
              <a:avLst/>
            </a:prstGeom>
          </p:spPr>
        </p:pic>
      </p:grpSp>
      <p:graphicFrame>
        <p:nvGraphicFramePr>
          <p:cNvPr id="11" name="Graphique 10">
            <a:extLst>
              <a:ext uri="{FF2B5EF4-FFF2-40B4-BE49-F238E27FC236}">
                <a16:creationId xmlns:a16="http://schemas.microsoft.com/office/drawing/2014/main" id="{00000000-0008-0000-0400-000003000000}"/>
              </a:ext>
            </a:extLst>
          </p:cNvPr>
          <p:cNvGraphicFramePr>
            <a:graphicFrameLocks/>
          </p:cNvGraphicFramePr>
          <p:nvPr>
            <p:extLst>
              <p:ext uri="{D42A27DB-BD31-4B8C-83A1-F6EECF244321}">
                <p14:modId xmlns:p14="http://schemas.microsoft.com/office/powerpoint/2010/main" val="1388807181"/>
              </p:ext>
            </p:extLst>
          </p:nvPr>
        </p:nvGraphicFramePr>
        <p:xfrm>
          <a:off x="1443789" y="708916"/>
          <a:ext cx="5414211" cy="3234434"/>
        </p:xfrm>
        <a:graphic>
          <a:graphicData uri="http://schemas.openxmlformats.org/drawingml/2006/chart">
            <c:chart xmlns:c="http://schemas.openxmlformats.org/drawingml/2006/chart" xmlns:r="http://schemas.openxmlformats.org/officeDocument/2006/relationships" r:id="rId8"/>
          </a:graphicData>
        </a:graphic>
      </p:graphicFrame>
      <p:sp>
        <p:nvSpPr>
          <p:cNvPr id="12" name="ZoneTexte 11">
            <a:extLst>
              <a:ext uri="{FF2B5EF4-FFF2-40B4-BE49-F238E27FC236}">
                <a16:creationId xmlns:a16="http://schemas.microsoft.com/office/drawing/2014/main" id="{ACE73D53-BF85-D0A5-E26D-038B13831036}"/>
              </a:ext>
            </a:extLst>
          </p:cNvPr>
          <p:cNvSpPr txBox="1"/>
          <p:nvPr/>
        </p:nvSpPr>
        <p:spPr>
          <a:xfrm>
            <a:off x="0" y="1030"/>
            <a:ext cx="8896558" cy="707886"/>
          </a:xfrm>
          <a:prstGeom prst="rect">
            <a:avLst/>
          </a:prstGeom>
          <a:noFill/>
        </p:spPr>
        <p:txBody>
          <a:bodyPr wrap="square" rtlCol="0">
            <a:spAutoFit/>
          </a:bodyPr>
          <a:lstStyle/>
          <a:p>
            <a:pPr algn="ctr"/>
            <a:r>
              <a:rPr lang="fr-FR" sz="2000" b="1" dirty="0">
                <a:solidFill>
                  <a:schemeClr val="tx1"/>
                </a:solidFill>
                <a:latin typeface="Noto Sans" panose="020B0502040504020204" pitchFamily="34" charset="0"/>
                <a:ea typeface="Noto Sans" panose="020B0502040504020204" pitchFamily="34" charset="0"/>
                <a:cs typeface="Noto Sans" panose="020B0502040504020204" pitchFamily="34" charset="0"/>
              </a:rPr>
              <a:t>Comparaison des % entre tous les disciplines présentes dans la nouvelle maquette</a:t>
            </a:r>
          </a:p>
        </p:txBody>
      </p:sp>
      <p:sp>
        <p:nvSpPr>
          <p:cNvPr id="10" name="ZoneTexte 9">
            <a:extLst>
              <a:ext uri="{FF2B5EF4-FFF2-40B4-BE49-F238E27FC236}">
                <a16:creationId xmlns:a16="http://schemas.microsoft.com/office/drawing/2014/main" id="{D249D269-918E-0EE1-AB1C-34B5C1E7421A}"/>
              </a:ext>
            </a:extLst>
          </p:cNvPr>
          <p:cNvSpPr txBox="1"/>
          <p:nvPr/>
        </p:nvSpPr>
        <p:spPr>
          <a:xfrm>
            <a:off x="720000" y="3943350"/>
            <a:ext cx="6902498" cy="400110"/>
          </a:xfrm>
          <a:prstGeom prst="rect">
            <a:avLst/>
          </a:prstGeom>
          <a:noFill/>
        </p:spPr>
        <p:txBody>
          <a:bodyPr wrap="square">
            <a:spAutoFit/>
          </a:bodyPr>
          <a:lstStyle/>
          <a:p>
            <a:pPr marL="139700" algn="ctr">
              <a:buClr>
                <a:schemeClr val="dk1"/>
              </a:buClr>
              <a:buSzPts val="1400"/>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=&gt; Maquette validée en juin 2024 par le CSP</a:t>
            </a:r>
          </a:p>
        </p:txBody>
      </p:sp>
    </p:spTree>
    <p:extLst>
      <p:ext uri="{BB962C8B-B14F-4D97-AF65-F5344CB8AC3E}">
        <p14:creationId xmlns:p14="http://schemas.microsoft.com/office/powerpoint/2010/main" val="374443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51">
          <a:extLst>
            <a:ext uri="{FF2B5EF4-FFF2-40B4-BE49-F238E27FC236}">
              <a16:creationId xmlns:a16="http://schemas.microsoft.com/office/drawing/2014/main" id="{7261933D-227E-514D-FBA0-429DD457A1A5}"/>
            </a:ext>
          </a:extLst>
        </p:cNvPr>
        <p:cNvGrpSpPr/>
        <p:nvPr/>
      </p:nvGrpSpPr>
      <p:grpSpPr>
        <a:xfrm>
          <a:off x="0" y="0"/>
          <a:ext cx="0" cy="0"/>
          <a:chOff x="0" y="0"/>
          <a:chExt cx="0" cy="0"/>
        </a:xfrm>
      </p:grpSpPr>
      <p:sp>
        <p:nvSpPr>
          <p:cNvPr id="13" name="Google Shape;1208;p36">
            <a:extLst>
              <a:ext uri="{FF2B5EF4-FFF2-40B4-BE49-F238E27FC236}">
                <a16:creationId xmlns:a16="http://schemas.microsoft.com/office/drawing/2014/main" id="{A1DC0E1C-3F94-6D1D-E8AF-E4373090D4F2}"/>
              </a:ext>
            </a:extLst>
          </p:cNvPr>
          <p:cNvSpPr txBox="1">
            <a:spLocks noGrp="1"/>
          </p:cNvSpPr>
          <p:nvPr>
            <p:ph type="title"/>
          </p:nvPr>
        </p:nvSpPr>
        <p:spPr>
          <a:xfrm>
            <a:off x="2970954" y="1748178"/>
            <a:ext cx="6046107" cy="1525800"/>
          </a:xfrm>
          <a:prstGeom prst="rect">
            <a:avLst/>
          </a:prstGeom>
        </p:spPr>
        <p:txBody>
          <a:bodyPr spcFirstLastPara="1" wrap="square" lIns="91425" tIns="91425" rIns="91425" bIns="91425" anchor="ctr" anchorCtr="0">
            <a:noAutofit/>
          </a:bodyPr>
          <a:lstStyle/>
          <a:p>
            <a:pPr lvl="0" algn="l"/>
            <a:r>
              <a:rPr lang="fr-FR" sz="5000" dirty="0">
                <a:latin typeface="Noto Sans Black" panose="020B0502040504020204" pitchFamily="34" charset="0"/>
                <a:ea typeface="Noto Sans Black" panose="020B0502040504020204" pitchFamily="34" charset="0"/>
                <a:cs typeface="Noto Sans Black" panose="020B0502040504020204" pitchFamily="34" charset="0"/>
              </a:rPr>
              <a:t>Leçons apprises et limites</a:t>
            </a:r>
            <a:endParaRPr sz="50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4" name="Google Shape;1209;p36">
            <a:extLst>
              <a:ext uri="{FF2B5EF4-FFF2-40B4-BE49-F238E27FC236}">
                <a16:creationId xmlns:a16="http://schemas.microsoft.com/office/drawing/2014/main" id="{623F555B-B9E8-2FB4-F135-C9445AADA350}"/>
              </a:ext>
            </a:extLst>
          </p:cNvPr>
          <p:cNvSpPr txBox="1">
            <a:spLocks/>
          </p:cNvSpPr>
          <p:nvPr/>
        </p:nvSpPr>
        <p:spPr>
          <a:xfrm>
            <a:off x="854169" y="1862850"/>
            <a:ext cx="1715678" cy="1417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200" dirty="0">
                <a:solidFill>
                  <a:schemeClr val="bg1"/>
                </a:solidFill>
                <a:latin typeface="Open Sans ExtraBold" pitchFamily="2" charset="0"/>
                <a:ea typeface="Open Sans ExtraBold" pitchFamily="2" charset="0"/>
                <a:cs typeface="Open Sans ExtraBold" pitchFamily="2" charset="0"/>
              </a:rPr>
              <a:t>6</a:t>
            </a:r>
          </a:p>
        </p:txBody>
      </p:sp>
      <p:grpSp>
        <p:nvGrpSpPr>
          <p:cNvPr id="17" name="Groupe 16">
            <a:extLst>
              <a:ext uri="{FF2B5EF4-FFF2-40B4-BE49-F238E27FC236}">
                <a16:creationId xmlns:a16="http://schemas.microsoft.com/office/drawing/2014/main" id="{CA29DEA4-67FB-2F56-23AE-0C9E5B5E55CD}"/>
              </a:ext>
            </a:extLst>
          </p:cNvPr>
          <p:cNvGrpSpPr>
            <a:grpSpLocks noGrp="1" noUngrp="1" noRot="1" noMove="1" noResize="1"/>
          </p:cNvGrpSpPr>
          <p:nvPr/>
        </p:nvGrpSpPr>
        <p:grpSpPr>
          <a:xfrm>
            <a:off x="-863600" y="4390948"/>
            <a:ext cx="10007600" cy="773257"/>
            <a:chOff x="-863600" y="4390948"/>
            <a:chExt cx="10007600" cy="773257"/>
          </a:xfrm>
        </p:grpSpPr>
        <p:sp>
          <p:nvSpPr>
            <p:cNvPr id="2" name="Rectangle 1">
              <a:extLst>
                <a:ext uri="{FF2B5EF4-FFF2-40B4-BE49-F238E27FC236}">
                  <a16:creationId xmlns:a16="http://schemas.microsoft.com/office/drawing/2014/main" id="{E731149A-9B71-3999-F9F3-54CE7526BE76}"/>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4B912F2D-D45A-CA62-0C83-C3DBD39C8A02}"/>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3" name="Groupe 2">
            <a:extLst>
              <a:ext uri="{FF2B5EF4-FFF2-40B4-BE49-F238E27FC236}">
                <a16:creationId xmlns:a16="http://schemas.microsoft.com/office/drawing/2014/main" id="{F64B8FA6-9DEE-7028-1E8F-1734BFBC9600}"/>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63404787-AAE5-2DBA-B855-1F7C7822155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264BFEE-8609-948B-19F7-86E041F9F25A}"/>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DFF9A756-1931-EC78-BFFB-CF3B66DBC50E}"/>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8" name="Image 17" descr="Une image contenant Graphique, graphisme, capture d’écran, Caractère coloré&#10;&#10;Le contenu généré par l’IA peut être incorrect.">
                <a:extLst>
                  <a:ext uri="{FF2B5EF4-FFF2-40B4-BE49-F238E27FC236}">
                    <a16:creationId xmlns:a16="http://schemas.microsoft.com/office/drawing/2014/main" id="{582201CD-2769-B97B-E143-AF43EB6AB10C}"/>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68FB940D-7295-63B9-40C0-F6EB87A5486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BC242D36-59F1-55A5-53E2-F90CC7400F4E}"/>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9" name="Google Shape;1211;p36">
            <a:extLst>
              <a:ext uri="{FF2B5EF4-FFF2-40B4-BE49-F238E27FC236}">
                <a16:creationId xmlns:a16="http://schemas.microsoft.com/office/drawing/2014/main" id="{3A55720A-7207-C1B6-FD69-13565DC254CF}"/>
              </a:ext>
            </a:extLst>
          </p:cNvPr>
          <p:cNvSpPr/>
          <p:nvPr/>
        </p:nvSpPr>
        <p:spPr>
          <a:xfrm rot="-900712">
            <a:off x="590275" y="1450019"/>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roupe 4">
            <a:extLst>
              <a:ext uri="{FF2B5EF4-FFF2-40B4-BE49-F238E27FC236}">
                <a16:creationId xmlns:a16="http://schemas.microsoft.com/office/drawing/2014/main" id="{42FBA9EB-82B3-63BA-CF45-37868FF94533}"/>
              </a:ext>
            </a:extLst>
          </p:cNvPr>
          <p:cNvGrpSpPr/>
          <p:nvPr/>
        </p:nvGrpSpPr>
        <p:grpSpPr>
          <a:xfrm>
            <a:off x="6144619" y="1729"/>
            <a:ext cx="2995847" cy="773257"/>
            <a:chOff x="5618136" y="86968"/>
            <a:chExt cx="3437091" cy="968868"/>
          </a:xfrm>
        </p:grpSpPr>
        <p:sp>
          <p:nvSpPr>
            <p:cNvPr id="6" name="Rectangle 5">
              <a:extLst>
                <a:ext uri="{FF2B5EF4-FFF2-40B4-BE49-F238E27FC236}">
                  <a16:creationId xmlns:a16="http://schemas.microsoft.com/office/drawing/2014/main" id="{0549738C-DC35-C7C7-ECB6-B28D08913067}"/>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F0323D2D-2A5A-93C3-70DE-FEC08218E8ED}"/>
                </a:ext>
              </a:extLst>
            </p:cNvPr>
            <p:cNvGrpSpPr/>
            <p:nvPr/>
          </p:nvGrpSpPr>
          <p:grpSpPr>
            <a:xfrm>
              <a:off x="5680732" y="110215"/>
              <a:ext cx="3335750" cy="916593"/>
              <a:chOff x="5680732" y="110215"/>
              <a:chExt cx="3335750" cy="916593"/>
            </a:xfrm>
            <a:solidFill>
              <a:schemeClr val="tx1"/>
            </a:solidFill>
          </p:grpSpPr>
          <p:pic>
            <p:nvPicPr>
              <p:cNvPr id="8" name="Picture 5">
                <a:extLst>
                  <a:ext uri="{FF2B5EF4-FFF2-40B4-BE49-F238E27FC236}">
                    <a16:creationId xmlns:a16="http://schemas.microsoft.com/office/drawing/2014/main" id="{1BC17962-BDDA-8E7F-6963-52BBD8D46A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7B94DBFA-9F42-6247-A566-616CE41B59D8}"/>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20" name="Picture 2" descr="Logo MENSUR">
                <a:extLst>
                  <a:ext uri="{FF2B5EF4-FFF2-40B4-BE49-F238E27FC236}">
                    <a16:creationId xmlns:a16="http://schemas.microsoft.com/office/drawing/2014/main" id="{7BBEDA2D-2739-A320-301F-E039ABAA8C6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2701858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2" name="Google Shape;859;p47">
            <a:extLst>
              <a:ext uri="{FF2B5EF4-FFF2-40B4-BE49-F238E27FC236}">
                <a16:creationId xmlns:a16="http://schemas.microsoft.com/office/drawing/2014/main" id="{0EFEC290-1DC8-1EAD-FF6B-CC85CEA2D24E}"/>
              </a:ext>
            </a:extLst>
          </p:cNvPr>
          <p:cNvSpPr/>
          <p:nvPr/>
        </p:nvSpPr>
        <p:spPr>
          <a:xfrm>
            <a:off x="4725161" y="95898"/>
            <a:ext cx="3213300" cy="42390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7"/>
          <p:cNvSpPr/>
          <p:nvPr/>
        </p:nvSpPr>
        <p:spPr>
          <a:xfrm>
            <a:off x="1238171" y="101418"/>
            <a:ext cx="3213300" cy="42390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7"/>
          <p:cNvSpPr/>
          <p:nvPr/>
        </p:nvSpPr>
        <p:spPr>
          <a:xfrm>
            <a:off x="-43302" y="4390950"/>
            <a:ext cx="9209100" cy="773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861" name="Google Shape;861;p47"/>
          <p:cNvGrpSpPr/>
          <p:nvPr/>
        </p:nvGrpSpPr>
        <p:grpSpPr>
          <a:xfrm>
            <a:off x="549371" y="4436885"/>
            <a:ext cx="8045258" cy="727320"/>
            <a:chOff x="586853" y="4436885"/>
            <a:chExt cx="8045258" cy="727320"/>
          </a:xfrm>
        </p:grpSpPr>
        <p:grpSp>
          <p:nvGrpSpPr>
            <p:cNvPr id="862" name="Google Shape;862;p47"/>
            <p:cNvGrpSpPr/>
            <p:nvPr/>
          </p:nvGrpSpPr>
          <p:grpSpPr>
            <a:xfrm>
              <a:off x="586853" y="4447609"/>
              <a:ext cx="8045258" cy="599992"/>
              <a:chOff x="650661" y="4441591"/>
              <a:chExt cx="8045258" cy="599992"/>
            </a:xfrm>
          </p:grpSpPr>
          <p:pic>
            <p:nvPicPr>
              <p:cNvPr id="863" name="Google Shape;863;p47" descr="Une image contenant Graphique, cercle, capture d’écran, Police&#10;&#10;Description générée automatiquement"/>
              <p:cNvPicPr preferRelativeResize="0"/>
              <p:nvPr/>
            </p:nvPicPr>
            <p:blipFill rotWithShape="1">
              <a:blip r:embed="rId3">
                <a:alphaModFix/>
              </a:blip>
              <a:srcRect/>
              <a:stretch/>
            </p:blipFill>
            <p:spPr>
              <a:xfrm>
                <a:off x="7739462" y="4555267"/>
                <a:ext cx="956457" cy="422434"/>
              </a:xfrm>
              <a:prstGeom prst="rect">
                <a:avLst/>
              </a:prstGeom>
              <a:noFill/>
              <a:ln>
                <a:noFill/>
              </a:ln>
            </p:spPr>
          </p:pic>
          <p:pic>
            <p:nvPicPr>
              <p:cNvPr id="864" name="Google Shape;864;p47" descr="Une image contenant Graphique, graphisme, Police, Caractère coloré&#10;&#10;Description générée automatiquement"/>
              <p:cNvPicPr preferRelativeResize="0"/>
              <p:nvPr/>
            </p:nvPicPr>
            <p:blipFill rotWithShape="1">
              <a:blip r:embed="rId4">
                <a:alphaModFix/>
              </a:blip>
              <a:srcRect/>
              <a:stretch/>
            </p:blipFill>
            <p:spPr>
              <a:xfrm>
                <a:off x="3774270" y="4441591"/>
                <a:ext cx="1670128" cy="599992"/>
              </a:xfrm>
              <a:prstGeom prst="rect">
                <a:avLst/>
              </a:prstGeom>
              <a:noFill/>
              <a:ln>
                <a:noFill/>
              </a:ln>
            </p:spPr>
          </p:pic>
          <p:pic>
            <p:nvPicPr>
              <p:cNvPr id="865" name="Google Shape;865;p47" descr="Une image contenant Graphique, graphisme, capture d’écran, Caractère coloré&#10;&#10;Le contenu généré par l’IA peut être incorrect."/>
              <p:cNvPicPr preferRelativeResize="0"/>
              <p:nvPr/>
            </p:nvPicPr>
            <p:blipFill rotWithShape="1">
              <a:blip r:embed="rId5">
                <a:alphaModFix/>
              </a:blip>
              <a:srcRect/>
              <a:stretch/>
            </p:blipFill>
            <p:spPr>
              <a:xfrm>
                <a:off x="650661" y="4599315"/>
                <a:ext cx="1025431" cy="372573"/>
              </a:xfrm>
              <a:prstGeom prst="rect">
                <a:avLst/>
              </a:prstGeom>
              <a:noFill/>
              <a:ln>
                <a:noFill/>
              </a:ln>
            </p:spPr>
          </p:pic>
        </p:grpSp>
        <p:pic>
          <p:nvPicPr>
            <p:cNvPr id="866" name="Google Shape;866;p47" descr="Une image contenant texte, logo, Graphique, graphisme&#10;&#10;Le contenu généré par l’IA peut être incorrect."/>
            <p:cNvPicPr preferRelativeResize="0"/>
            <p:nvPr/>
          </p:nvPicPr>
          <p:blipFill rotWithShape="1">
            <a:blip r:embed="rId6">
              <a:alphaModFix/>
            </a:blip>
            <a:srcRect/>
            <a:stretch/>
          </p:blipFill>
          <p:spPr>
            <a:xfrm>
              <a:off x="2338683" y="4436885"/>
              <a:ext cx="707033" cy="671233"/>
            </a:xfrm>
            <a:prstGeom prst="rect">
              <a:avLst/>
            </a:prstGeom>
            <a:noFill/>
            <a:ln>
              <a:noFill/>
            </a:ln>
          </p:spPr>
        </p:pic>
        <p:pic>
          <p:nvPicPr>
            <p:cNvPr id="867" name="Google Shape;867;p47" descr="Une image contenant texte, Police, capture d’écran, logo&#10;&#10;Le contenu généré par l’IA peut être incorrect."/>
            <p:cNvPicPr preferRelativeResize="0"/>
            <p:nvPr/>
          </p:nvPicPr>
          <p:blipFill rotWithShape="1">
            <a:blip r:embed="rId7">
              <a:alphaModFix/>
            </a:blip>
            <a:srcRect/>
            <a:stretch/>
          </p:blipFill>
          <p:spPr>
            <a:xfrm>
              <a:off x="6144619" y="4450888"/>
              <a:ext cx="767008" cy="713317"/>
            </a:xfrm>
            <a:prstGeom prst="rect">
              <a:avLst/>
            </a:prstGeom>
            <a:noFill/>
            <a:ln>
              <a:noFill/>
            </a:ln>
          </p:spPr>
        </p:pic>
      </p:grpSp>
      <p:sp>
        <p:nvSpPr>
          <p:cNvPr id="868" name="Google Shape;868;p47"/>
          <p:cNvSpPr txBox="1"/>
          <p:nvPr/>
        </p:nvSpPr>
        <p:spPr>
          <a:xfrm>
            <a:off x="4873050" y="1405218"/>
            <a:ext cx="2840700" cy="606000"/>
          </a:xfrm>
          <a:prstGeom prst="rect">
            <a:avLst/>
          </a:prstGeom>
          <a:solidFill>
            <a:srgbClr val="EA9999"/>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200"/>
              <a:buFont typeface="Arial"/>
              <a:buNone/>
            </a:pPr>
            <a:r>
              <a:rPr lang="fr-FR" sz="1300">
                <a:latin typeface="Noto Sans Light"/>
                <a:ea typeface="Noto Sans Light"/>
                <a:cs typeface="Noto Sans Light"/>
                <a:sym typeface="Noto Sans Light"/>
              </a:rPr>
              <a:t>Confiance réciproque, </a:t>
            </a:r>
            <a:endParaRPr sz="1300"/>
          </a:p>
          <a:p>
            <a:pPr marL="0" lvl="0" indent="0" algn="ctr" rtl="0">
              <a:lnSpc>
                <a:spcPct val="90000"/>
              </a:lnSpc>
              <a:spcBef>
                <a:spcPts val="0"/>
              </a:spcBef>
              <a:spcAft>
                <a:spcPts val="0"/>
              </a:spcAft>
              <a:buClr>
                <a:srgbClr val="000000"/>
              </a:buClr>
              <a:buSzPts val="1200"/>
              <a:buFont typeface="Arial"/>
              <a:buNone/>
            </a:pPr>
            <a:r>
              <a:rPr lang="fr-FR" sz="1300">
                <a:latin typeface="Noto Sans Light"/>
                <a:ea typeface="Noto Sans Light"/>
                <a:cs typeface="Noto Sans Light"/>
                <a:sym typeface="Noto Sans Light"/>
              </a:rPr>
              <a:t>Motivation, </a:t>
            </a:r>
            <a:endParaRPr sz="1300"/>
          </a:p>
          <a:p>
            <a:pPr marL="0" lvl="0" indent="0" algn="ctr" rtl="0">
              <a:lnSpc>
                <a:spcPct val="90000"/>
              </a:lnSpc>
              <a:spcBef>
                <a:spcPts val="0"/>
              </a:spcBef>
              <a:spcAft>
                <a:spcPts val="0"/>
              </a:spcAft>
              <a:buClr>
                <a:srgbClr val="000000"/>
              </a:buClr>
              <a:buSzPts val="1200"/>
              <a:buFont typeface="Arial"/>
              <a:buNone/>
            </a:pPr>
            <a:r>
              <a:rPr lang="fr-FR" sz="1300">
                <a:latin typeface="Noto Sans Light"/>
                <a:ea typeface="Noto Sans Light"/>
                <a:cs typeface="Noto Sans Light"/>
                <a:sym typeface="Noto Sans Light"/>
              </a:rPr>
              <a:t>Partages des responsabilités de l’EP</a:t>
            </a:r>
            <a:endParaRPr sz="1300">
              <a:latin typeface="Noto Sans Light"/>
              <a:ea typeface="Noto Sans Light"/>
              <a:cs typeface="Noto Sans Light"/>
              <a:sym typeface="Noto Sans Light"/>
            </a:endParaRPr>
          </a:p>
        </p:txBody>
      </p:sp>
      <p:sp>
        <p:nvSpPr>
          <p:cNvPr id="869" name="Google Shape;869;p47"/>
          <p:cNvSpPr txBox="1"/>
          <p:nvPr/>
        </p:nvSpPr>
        <p:spPr>
          <a:xfrm>
            <a:off x="4868900" y="2895412"/>
            <a:ext cx="2840700" cy="963665"/>
          </a:xfrm>
          <a:prstGeom prst="rect">
            <a:avLst/>
          </a:prstGeom>
          <a:solidFill>
            <a:srgbClr val="93C47D"/>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200"/>
              <a:buFont typeface="Arial"/>
              <a:buNone/>
            </a:pPr>
            <a:r>
              <a:rPr lang="fr-FR" sz="1200" dirty="0">
                <a:latin typeface="Noto Sans Light"/>
                <a:ea typeface="Noto Sans Light"/>
                <a:cs typeface="Noto Sans Light"/>
                <a:sym typeface="Noto Sans Light"/>
              </a:rPr>
              <a:t>Nécessité de réfléchir sur une procédure de production d’un PF incluant tous les acteurs dont le CRAPE  </a:t>
            </a:r>
            <a:endParaRPr sz="1300" dirty="0">
              <a:latin typeface="Noto Sans Light"/>
              <a:ea typeface="Noto Sans Light"/>
              <a:cs typeface="Noto Sans Light"/>
              <a:sym typeface="Noto Sans Light"/>
            </a:endParaRPr>
          </a:p>
        </p:txBody>
      </p:sp>
      <p:sp>
        <p:nvSpPr>
          <p:cNvPr id="870" name="Google Shape;870;p47"/>
          <p:cNvSpPr txBox="1"/>
          <p:nvPr/>
        </p:nvSpPr>
        <p:spPr>
          <a:xfrm>
            <a:off x="4877150" y="2125513"/>
            <a:ext cx="2840700" cy="647100"/>
          </a:xfrm>
          <a:prstGeom prst="rect">
            <a:avLst/>
          </a:prstGeom>
          <a:solidFill>
            <a:srgbClr val="FFD966"/>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400"/>
              <a:buFont typeface="Arial"/>
              <a:buNone/>
            </a:pPr>
            <a:r>
              <a:rPr lang="fr-FR" sz="1300">
                <a:latin typeface="Noto Sans Light"/>
                <a:ea typeface="Noto Sans Light"/>
                <a:cs typeface="Noto Sans Light"/>
                <a:sym typeface="Noto Sans Light"/>
              </a:rPr>
              <a:t>L’implication active des responsables contribue à augmenter la motivation de l’EP </a:t>
            </a:r>
            <a:endParaRPr sz="1300">
              <a:latin typeface="Noto Sans Light"/>
              <a:ea typeface="Noto Sans Light"/>
              <a:cs typeface="Noto Sans Light"/>
              <a:sym typeface="Noto Sans Light"/>
            </a:endParaRPr>
          </a:p>
        </p:txBody>
      </p:sp>
      <p:sp>
        <p:nvSpPr>
          <p:cNvPr id="872" name="Google Shape;872;p47"/>
          <p:cNvSpPr txBox="1"/>
          <p:nvPr/>
        </p:nvSpPr>
        <p:spPr>
          <a:xfrm>
            <a:off x="1238171" y="95898"/>
            <a:ext cx="3213300" cy="1271700"/>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fr-FR" sz="2200" b="0" i="0" u="none" strike="noStrike" cap="none">
                <a:solidFill>
                  <a:srgbClr val="000000"/>
                </a:solidFill>
                <a:latin typeface="Noto Sans Light"/>
                <a:ea typeface="Noto Sans Light"/>
                <a:cs typeface="Noto Sans Light"/>
                <a:sym typeface="Noto Sans Light"/>
              </a:rPr>
              <a:t>Limites et difficultés rencontrées</a:t>
            </a:r>
            <a:endParaRPr/>
          </a:p>
        </p:txBody>
      </p:sp>
      <p:sp>
        <p:nvSpPr>
          <p:cNvPr id="873" name="Google Shape;873;p47"/>
          <p:cNvSpPr txBox="1"/>
          <p:nvPr/>
        </p:nvSpPr>
        <p:spPr>
          <a:xfrm>
            <a:off x="1402950" y="1387375"/>
            <a:ext cx="2840700" cy="606000"/>
          </a:xfrm>
          <a:prstGeom prst="rect">
            <a:avLst/>
          </a:prstGeom>
          <a:solidFill>
            <a:srgbClr val="F4CCCC"/>
          </a:solidFill>
          <a:ln>
            <a:noFill/>
          </a:ln>
        </p:spPr>
        <p:txBody>
          <a:bodyPr spcFirstLastPara="1" wrap="square" lIns="33000" tIns="24750" rIns="33000" bIns="24750"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fr-FR" sz="1300" b="0" i="0" u="none" strike="noStrike" cap="none">
                <a:solidFill>
                  <a:srgbClr val="000000"/>
                </a:solidFill>
                <a:latin typeface="Noto Sans Light"/>
                <a:ea typeface="Noto Sans Light"/>
                <a:cs typeface="Noto Sans Light"/>
                <a:sym typeface="Noto Sans Light"/>
              </a:rPr>
              <a:t>Résistance au changement : approche-cours =&gt; approche-programme </a:t>
            </a:r>
            <a:endParaRPr sz="1300" b="0" i="0" u="none" strike="noStrike" cap="none">
              <a:solidFill>
                <a:schemeClr val="lt1"/>
              </a:solidFill>
              <a:latin typeface="Arial"/>
              <a:ea typeface="Arial"/>
              <a:cs typeface="Arial"/>
              <a:sym typeface="Arial"/>
            </a:endParaRPr>
          </a:p>
        </p:txBody>
      </p:sp>
      <p:sp>
        <p:nvSpPr>
          <p:cNvPr id="874" name="Google Shape;874;p47"/>
          <p:cNvSpPr txBox="1"/>
          <p:nvPr/>
        </p:nvSpPr>
        <p:spPr>
          <a:xfrm>
            <a:off x="1402950" y="2870575"/>
            <a:ext cx="2840700" cy="643200"/>
          </a:xfrm>
          <a:prstGeom prst="rect">
            <a:avLst/>
          </a:prstGeom>
          <a:solidFill>
            <a:srgbClr val="D9EAD3"/>
          </a:solidFill>
          <a:ln>
            <a:noFill/>
          </a:ln>
        </p:spPr>
        <p:txBody>
          <a:bodyPr spcFirstLastPara="1" wrap="square" lIns="33000" tIns="24750" rIns="33000" bIns="24750"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fr-FR" sz="1300" b="0" i="0" u="none" strike="noStrike" cap="none" dirty="0">
                <a:solidFill>
                  <a:srgbClr val="000000"/>
                </a:solidFill>
                <a:latin typeface="Noto Sans Light"/>
                <a:ea typeface="Noto Sans Light"/>
                <a:cs typeface="Noto Sans Light"/>
                <a:sym typeface="Noto Sans Light"/>
              </a:rPr>
              <a:t>Absence d’une reconnaissance (Badge</a:t>
            </a:r>
            <a:r>
              <a:rPr lang="fr-FR" sz="1300" dirty="0">
                <a:latin typeface="Noto Sans Light"/>
                <a:ea typeface="Noto Sans Light"/>
                <a:cs typeface="Noto Sans Light"/>
                <a:sym typeface="Noto Sans Light"/>
              </a:rPr>
              <a:t> </a:t>
            </a:r>
            <a:r>
              <a:rPr lang="fr-FR" sz="1300" b="0" i="0" u="none" strike="noStrike" cap="none" dirty="0">
                <a:solidFill>
                  <a:srgbClr val="000000"/>
                </a:solidFill>
                <a:latin typeface="Noto Sans Light"/>
                <a:ea typeface="Noto Sans Light"/>
                <a:cs typeface="Noto Sans Light"/>
                <a:sym typeface="Noto Sans Light"/>
              </a:rPr>
              <a:t>...)</a:t>
            </a:r>
            <a:endParaRPr sz="1300" b="0" i="0" u="none" strike="noStrike" cap="none" dirty="0">
              <a:solidFill>
                <a:schemeClr val="lt1"/>
              </a:solidFill>
              <a:latin typeface="Arial"/>
              <a:ea typeface="Arial"/>
              <a:cs typeface="Arial"/>
              <a:sym typeface="Arial"/>
            </a:endParaRPr>
          </a:p>
        </p:txBody>
      </p:sp>
      <p:sp>
        <p:nvSpPr>
          <p:cNvPr id="875" name="Google Shape;875;p47"/>
          <p:cNvSpPr txBox="1"/>
          <p:nvPr/>
        </p:nvSpPr>
        <p:spPr>
          <a:xfrm>
            <a:off x="1402950" y="3636575"/>
            <a:ext cx="2840700" cy="476100"/>
          </a:xfrm>
          <a:prstGeom prst="rect">
            <a:avLst/>
          </a:prstGeom>
          <a:solidFill>
            <a:srgbClr val="C9DAF8"/>
          </a:solidFill>
          <a:ln>
            <a:noFill/>
          </a:ln>
        </p:spPr>
        <p:txBody>
          <a:bodyPr spcFirstLastPara="1" wrap="square" lIns="33000" tIns="24750" rIns="33000" bIns="24750"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fr-FR" sz="1300" b="0" i="0" u="none" strike="noStrike" cap="none">
                <a:solidFill>
                  <a:srgbClr val="000000"/>
                </a:solidFill>
                <a:latin typeface="Noto Sans Light"/>
                <a:ea typeface="Noto Sans Light"/>
                <a:cs typeface="Noto Sans Light"/>
                <a:sym typeface="Noto Sans Light"/>
              </a:rPr>
              <a:t>Limites méthodologiques : absence de procédure</a:t>
            </a:r>
            <a:endParaRPr sz="1300" b="0" i="0" u="none" strike="noStrike" cap="none">
              <a:solidFill>
                <a:schemeClr val="lt1"/>
              </a:solidFill>
              <a:latin typeface="Arial"/>
              <a:ea typeface="Arial"/>
              <a:cs typeface="Arial"/>
              <a:sym typeface="Arial"/>
            </a:endParaRPr>
          </a:p>
        </p:txBody>
      </p:sp>
      <p:sp>
        <p:nvSpPr>
          <p:cNvPr id="876" name="Google Shape;876;p47"/>
          <p:cNvSpPr txBox="1"/>
          <p:nvPr/>
        </p:nvSpPr>
        <p:spPr>
          <a:xfrm>
            <a:off x="4692500" y="95898"/>
            <a:ext cx="3213300" cy="1271700"/>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fr-FR" sz="2200" b="0" i="0" u="none" strike="noStrike" cap="none" dirty="0">
                <a:solidFill>
                  <a:srgbClr val="000000"/>
                </a:solidFill>
                <a:latin typeface="Noto Sans Light"/>
                <a:ea typeface="Noto Sans Light"/>
                <a:cs typeface="Noto Sans Light"/>
                <a:sym typeface="Noto Sans Light"/>
              </a:rPr>
              <a:t>Leçons apprises</a:t>
            </a:r>
            <a:endParaRPr sz="2000" b="0" i="0" u="none" strike="noStrike" cap="none" dirty="0">
              <a:solidFill>
                <a:srgbClr val="000000"/>
              </a:solidFill>
              <a:latin typeface="Noto Sans Light"/>
              <a:ea typeface="Noto Sans Light"/>
              <a:cs typeface="Noto Sans Light"/>
              <a:sym typeface="Noto Sans Light"/>
            </a:endParaRPr>
          </a:p>
        </p:txBody>
      </p:sp>
      <p:sp>
        <p:nvSpPr>
          <p:cNvPr id="877" name="Google Shape;877;p47"/>
          <p:cNvSpPr txBox="1"/>
          <p:nvPr/>
        </p:nvSpPr>
        <p:spPr>
          <a:xfrm>
            <a:off x="2" y="1875698"/>
            <a:ext cx="2524800" cy="7383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a:p>
        </p:txBody>
      </p:sp>
      <p:sp>
        <p:nvSpPr>
          <p:cNvPr id="878" name="Google Shape;878;p47"/>
          <p:cNvSpPr txBox="1"/>
          <p:nvPr/>
        </p:nvSpPr>
        <p:spPr>
          <a:xfrm>
            <a:off x="1402950" y="2100675"/>
            <a:ext cx="2840700" cy="647100"/>
          </a:xfrm>
          <a:prstGeom prst="rect">
            <a:avLst/>
          </a:prstGeom>
          <a:solidFill>
            <a:srgbClr val="FCE5CD"/>
          </a:solidFill>
          <a:ln>
            <a:noFill/>
          </a:ln>
        </p:spPr>
        <p:txBody>
          <a:bodyPr spcFirstLastPara="1" wrap="square" lIns="33000" tIns="24750" rIns="33000" bIns="24750"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fr-FR" sz="1300" b="0" i="0" u="none" strike="noStrike" cap="none">
                <a:solidFill>
                  <a:srgbClr val="000000"/>
                </a:solidFill>
                <a:latin typeface="Noto Sans Light"/>
                <a:ea typeface="Noto Sans Light"/>
                <a:cs typeface="Noto Sans Light"/>
                <a:sym typeface="Noto Sans Light"/>
              </a:rPr>
              <a:t>Travail extrêmement chronophage (réunions hebdomadaires...)</a:t>
            </a:r>
            <a:endParaRPr sz="1300" b="0" i="0" u="none" strike="noStrike" cap="non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728">
          <a:extLst>
            <a:ext uri="{FF2B5EF4-FFF2-40B4-BE49-F238E27FC236}">
              <a16:creationId xmlns:a16="http://schemas.microsoft.com/office/drawing/2014/main" id="{FB9F383A-D007-8CA0-11D3-1D39BDAE9A73}"/>
            </a:ext>
          </a:extLst>
        </p:cNvPr>
        <p:cNvGrpSpPr/>
        <p:nvPr/>
      </p:nvGrpSpPr>
      <p:grpSpPr>
        <a:xfrm>
          <a:off x="0" y="0"/>
          <a:ext cx="0" cy="0"/>
          <a:chOff x="0" y="0"/>
          <a:chExt cx="0" cy="0"/>
        </a:xfrm>
      </p:grpSpPr>
      <p:sp>
        <p:nvSpPr>
          <p:cNvPr id="1732" name="Google Shape;1732;p61">
            <a:extLst>
              <a:ext uri="{FF2B5EF4-FFF2-40B4-BE49-F238E27FC236}">
                <a16:creationId xmlns:a16="http://schemas.microsoft.com/office/drawing/2014/main" id="{57BF6E26-DB0B-0C3C-28CD-E0D1F9C44E9F}"/>
              </a:ext>
            </a:extLst>
          </p:cNvPr>
          <p:cNvSpPr/>
          <p:nvPr/>
        </p:nvSpPr>
        <p:spPr>
          <a:xfrm rot="-4056280">
            <a:off x="6364177" y="-1983895"/>
            <a:ext cx="5046523" cy="5046801"/>
          </a:xfrm>
          <a:prstGeom prst="donut">
            <a:avLst>
              <a:gd name="adj" fmla="val 12908"/>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roupe 1">
            <a:extLst>
              <a:ext uri="{FF2B5EF4-FFF2-40B4-BE49-F238E27FC236}">
                <a16:creationId xmlns:a16="http://schemas.microsoft.com/office/drawing/2014/main" id="{08E48030-4B25-81B1-4449-C653AF74BEA3}"/>
              </a:ext>
            </a:extLst>
          </p:cNvPr>
          <p:cNvGrpSpPr>
            <a:grpSpLocks noGrp="1" noUngrp="1" noRot="1" noMove="1" noResize="1"/>
          </p:cNvGrpSpPr>
          <p:nvPr/>
        </p:nvGrpSpPr>
        <p:grpSpPr>
          <a:xfrm>
            <a:off x="-863600" y="4390948"/>
            <a:ext cx="10007600" cy="773257"/>
            <a:chOff x="-863600" y="4390948"/>
            <a:chExt cx="10007600" cy="773257"/>
          </a:xfrm>
        </p:grpSpPr>
        <p:sp>
          <p:nvSpPr>
            <p:cNvPr id="3" name="Rectangle 2">
              <a:extLst>
                <a:ext uri="{FF2B5EF4-FFF2-40B4-BE49-F238E27FC236}">
                  <a16:creationId xmlns:a16="http://schemas.microsoft.com/office/drawing/2014/main" id="{3BB37057-7732-181E-52C3-445039E016DA}"/>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5A5FDB66-B27A-B63F-C39E-5C1FD74738FE}"/>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4" name="Groupe 3">
            <a:extLst>
              <a:ext uri="{FF2B5EF4-FFF2-40B4-BE49-F238E27FC236}">
                <a16:creationId xmlns:a16="http://schemas.microsoft.com/office/drawing/2014/main" id="{081A24C8-197E-5620-E0EE-551EF3CDC287}"/>
              </a:ext>
            </a:extLst>
          </p:cNvPr>
          <p:cNvGrpSpPr/>
          <p:nvPr/>
        </p:nvGrpSpPr>
        <p:grpSpPr>
          <a:xfrm>
            <a:off x="586853" y="4436885"/>
            <a:ext cx="8045257" cy="727320"/>
            <a:chOff x="586853" y="4436885"/>
            <a:chExt cx="8045257" cy="727320"/>
          </a:xfrm>
        </p:grpSpPr>
        <p:grpSp>
          <p:nvGrpSpPr>
            <p:cNvPr id="10" name="Groupe 9">
              <a:extLst>
                <a:ext uri="{FF2B5EF4-FFF2-40B4-BE49-F238E27FC236}">
                  <a16:creationId xmlns:a16="http://schemas.microsoft.com/office/drawing/2014/main" id="{E960EFEF-BE7A-71C2-8B0C-B3BC232DDDE2}"/>
                </a:ext>
              </a:extLst>
            </p:cNvPr>
            <p:cNvGrpSpPr/>
            <p:nvPr/>
          </p:nvGrpSpPr>
          <p:grpSpPr>
            <a:xfrm>
              <a:off x="586853" y="4447609"/>
              <a:ext cx="8045257" cy="599993"/>
              <a:chOff x="650661" y="4441591"/>
              <a:chExt cx="8045257" cy="599993"/>
            </a:xfrm>
          </p:grpSpPr>
          <p:pic>
            <p:nvPicPr>
              <p:cNvPr id="14" name="Image 13" descr="Une image contenant Graphique, cercle, capture d’écran, Police&#10;&#10;Description générée automatiquement">
                <a:extLst>
                  <a:ext uri="{FF2B5EF4-FFF2-40B4-BE49-F238E27FC236}">
                    <a16:creationId xmlns:a16="http://schemas.microsoft.com/office/drawing/2014/main" id="{D049C229-BC36-F37A-75C7-8AF1E4C7D4C2}"/>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07E3D72D-3ADF-F86D-1807-4DF2D9500725}"/>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59FDD797-91D6-B60D-ED1E-61B0E26FCE17}"/>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11" name="Image 10" descr="Une image contenant texte, logo, Graphique, graphisme&#10;&#10;Le contenu généré par l’IA peut être incorrect.">
              <a:extLst>
                <a:ext uri="{FF2B5EF4-FFF2-40B4-BE49-F238E27FC236}">
                  <a16:creationId xmlns:a16="http://schemas.microsoft.com/office/drawing/2014/main" id="{84F6BCD0-5EE2-18F2-87F7-A881CEEA4CF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2" name="Image 11" descr="Une image contenant texte, Police, capture d’écran, logo&#10;&#10;Le contenu généré par l’IA peut être incorrect.">
              <a:extLst>
                <a:ext uri="{FF2B5EF4-FFF2-40B4-BE49-F238E27FC236}">
                  <a16:creationId xmlns:a16="http://schemas.microsoft.com/office/drawing/2014/main" id="{19CBEE14-5293-F213-77FD-0E73C48EE60D}"/>
                </a:ext>
              </a:extLst>
            </p:cNvPr>
            <p:cNvPicPr>
              <a:picLocks noChangeAspect="1"/>
            </p:cNvPicPr>
            <p:nvPr/>
          </p:nvPicPr>
          <p:blipFill>
            <a:blip r:embed="rId7"/>
            <a:stretch>
              <a:fillRect/>
            </a:stretch>
          </p:blipFill>
          <p:spPr>
            <a:xfrm>
              <a:off x="6144619" y="4450888"/>
              <a:ext cx="767008" cy="713317"/>
            </a:xfrm>
            <a:prstGeom prst="rect">
              <a:avLst/>
            </a:prstGeom>
          </p:spPr>
        </p:pic>
      </p:grpSp>
      <p:pic>
        <p:nvPicPr>
          <p:cNvPr id="38" name="Image 37">
            <a:extLst>
              <a:ext uri="{FF2B5EF4-FFF2-40B4-BE49-F238E27FC236}">
                <a16:creationId xmlns:a16="http://schemas.microsoft.com/office/drawing/2014/main" id="{232CE3AB-4193-B228-9440-E97FA0178C4B}"/>
              </a:ext>
            </a:extLst>
          </p:cNvPr>
          <p:cNvPicPr>
            <a:picLocks noChangeAspect="1"/>
          </p:cNvPicPr>
          <p:nvPr/>
        </p:nvPicPr>
        <p:blipFill>
          <a:blip r:embed="rId8"/>
          <a:stretch>
            <a:fillRect/>
          </a:stretch>
        </p:blipFill>
        <p:spPr>
          <a:xfrm>
            <a:off x="153649" y="772422"/>
            <a:ext cx="8836702" cy="3515662"/>
          </a:xfrm>
          <a:prstGeom prst="rect">
            <a:avLst/>
          </a:prstGeom>
        </p:spPr>
      </p:pic>
      <p:sp>
        <p:nvSpPr>
          <p:cNvPr id="39" name="ZoneTexte 38">
            <a:extLst>
              <a:ext uri="{FF2B5EF4-FFF2-40B4-BE49-F238E27FC236}">
                <a16:creationId xmlns:a16="http://schemas.microsoft.com/office/drawing/2014/main" id="{5640D5F7-ECE3-B82E-C290-42C805982F47}"/>
              </a:ext>
            </a:extLst>
          </p:cNvPr>
          <p:cNvSpPr txBox="1"/>
          <p:nvPr/>
        </p:nvSpPr>
        <p:spPr>
          <a:xfrm>
            <a:off x="0" y="35381"/>
            <a:ext cx="8896558" cy="584775"/>
          </a:xfrm>
          <a:prstGeom prst="rect">
            <a:avLst/>
          </a:prstGeom>
          <a:noFill/>
        </p:spPr>
        <p:txBody>
          <a:bodyPr wrap="square" rtlCol="0">
            <a:spAutoFit/>
          </a:bodyPr>
          <a:lstStyle/>
          <a:p>
            <a:pPr algn="ctr"/>
            <a:r>
              <a:rPr lang="fr-FR" sz="1600" b="1" dirty="0">
                <a:latin typeface="Noto Sans" panose="020B0502040504020204" pitchFamily="34" charset="0"/>
                <a:ea typeface="Noto Sans" panose="020B0502040504020204" pitchFamily="34" charset="0"/>
                <a:cs typeface="Noto Sans" panose="020B0502040504020204" pitchFamily="34" charset="0"/>
              </a:rPr>
              <a:t>Proposition d’une </a:t>
            </a:r>
            <a:r>
              <a:rPr lang="fr-FR" sz="1600" b="1" dirty="0"/>
              <a:t>procédure de production d’un PF </a:t>
            </a:r>
          </a:p>
          <a:p>
            <a:pPr algn="ctr"/>
            <a:r>
              <a:rPr lang="fr-FR" sz="1600" b="1" dirty="0"/>
              <a:t>incluant tous les acteurs dont le CRAPE</a:t>
            </a:r>
            <a:endParaRPr lang="fr-FR" sz="1600"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587137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CD89E64D-65D0-B25D-D9B1-24A22B165629}"/>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8B544777-5FF7-3C27-8EE2-D9DE9290B4C1}"/>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Recommandations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94031A6B-BD67-B57C-F7D3-83006DFE2EF4}"/>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7</a:t>
            </a:r>
            <a:endParaRPr dirty="0">
              <a:latin typeface="Open Sans ExtraBold" pitchFamily="2" charset="0"/>
              <a:ea typeface="Open Sans ExtraBold" pitchFamily="2" charset="0"/>
              <a:cs typeface="Open Sans ExtraBold" pitchFamily="2" charset="0"/>
            </a:endParaRPr>
          </a:p>
        </p:txBody>
      </p:sp>
      <p:sp>
        <p:nvSpPr>
          <p:cNvPr id="2" name="Rectangle 1">
            <a:extLst>
              <a:ext uri="{FF2B5EF4-FFF2-40B4-BE49-F238E27FC236}">
                <a16:creationId xmlns:a16="http://schemas.microsoft.com/office/drawing/2014/main" id="{2AFD3E8E-3F59-F6DF-F183-75209C5B01DD}"/>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80BE7362-BE5E-5CE4-2A06-05C63B1B4553}"/>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85485C7-C5F7-774B-6D1B-CBE5143F9B2D}"/>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853C6F25-9128-213C-48F1-9D37FEEFC90D}"/>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991BC0DE-AAD1-A5FA-FDF9-FA9E44734B27}"/>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64CF2A5E-6B42-EBB4-22C3-C9DD540F367D}"/>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F156992-AAFF-0F95-BA0F-68C847F4C522}"/>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7A27D543-B02A-CED9-1918-9DF14F617C37}"/>
                </a:ext>
              </a:extLst>
            </p:cNvPr>
            <p:cNvPicPr>
              <a:picLocks noChangeAspect="1"/>
            </p:cNvPicPr>
            <p:nvPr/>
          </p:nvPicPr>
          <p:blipFill>
            <a:blip r:embed="rId7"/>
            <a:stretch>
              <a:fillRect/>
            </a:stretch>
          </p:blipFill>
          <p:spPr>
            <a:xfrm>
              <a:off x="6144619" y="4450888"/>
              <a:ext cx="767008" cy="713317"/>
            </a:xfrm>
            <a:prstGeom prst="rect">
              <a:avLst/>
            </a:prstGeom>
          </p:spPr>
        </p:pic>
      </p:grpSp>
      <p:sp>
        <p:nvSpPr>
          <p:cNvPr id="14" name="Google Shape;1211;p36">
            <a:extLst>
              <a:ext uri="{FF2B5EF4-FFF2-40B4-BE49-F238E27FC236}">
                <a16:creationId xmlns:a16="http://schemas.microsoft.com/office/drawing/2014/main" id="{AF254904-7B79-70EF-B50E-128B7F491BA8}"/>
              </a:ext>
            </a:extLst>
          </p:cNvPr>
          <p:cNvSpPr/>
          <p:nvPr/>
        </p:nvSpPr>
        <p:spPr>
          <a:xfrm rot="-900712">
            <a:off x="3450267" y="522643"/>
            <a:ext cx="2243464" cy="2243464"/>
          </a:xfrm>
          <a:prstGeom prst="donut">
            <a:avLst>
              <a:gd name="adj" fmla="val 12381"/>
            </a:avLst>
          </a:prstGeom>
          <a:gradFill>
            <a:gsLst>
              <a:gs pos="0">
                <a:schemeClr val="accent2">
                  <a:lumMod val="60000"/>
                  <a:lumOff val="40000"/>
                </a:schemeClr>
              </a:gs>
              <a:gs pos="99000">
                <a:srgbClr val="6AB2E7"/>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roupe 6">
            <a:extLst>
              <a:ext uri="{FF2B5EF4-FFF2-40B4-BE49-F238E27FC236}">
                <a16:creationId xmlns:a16="http://schemas.microsoft.com/office/drawing/2014/main" id="{C69B7448-6587-7A8F-4328-3A6DA8610BB6}"/>
              </a:ext>
            </a:extLst>
          </p:cNvPr>
          <p:cNvGrpSpPr/>
          <p:nvPr/>
        </p:nvGrpSpPr>
        <p:grpSpPr>
          <a:xfrm>
            <a:off x="6144619" y="1729"/>
            <a:ext cx="2995847" cy="773257"/>
            <a:chOff x="5618136" y="86968"/>
            <a:chExt cx="3437091" cy="968868"/>
          </a:xfrm>
        </p:grpSpPr>
        <p:sp>
          <p:nvSpPr>
            <p:cNvPr id="8" name="Rectangle 7">
              <a:extLst>
                <a:ext uri="{FF2B5EF4-FFF2-40B4-BE49-F238E27FC236}">
                  <a16:creationId xmlns:a16="http://schemas.microsoft.com/office/drawing/2014/main" id="{F0CC5F98-0D77-011D-FEF2-6FBC49506C58}"/>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040695C3-48AA-1873-29F9-6EDDF19ADD25}"/>
                </a:ext>
              </a:extLst>
            </p:cNvPr>
            <p:cNvGrpSpPr/>
            <p:nvPr/>
          </p:nvGrpSpPr>
          <p:grpSpPr>
            <a:xfrm>
              <a:off x="5680732" y="110215"/>
              <a:ext cx="3335750" cy="916593"/>
              <a:chOff x="5680732" y="110215"/>
              <a:chExt cx="3335750" cy="916593"/>
            </a:xfrm>
            <a:solidFill>
              <a:schemeClr val="tx1"/>
            </a:solidFill>
          </p:grpSpPr>
          <p:pic>
            <p:nvPicPr>
              <p:cNvPr id="16" name="Picture 5">
                <a:extLst>
                  <a:ext uri="{FF2B5EF4-FFF2-40B4-BE49-F238E27FC236}">
                    <a16:creationId xmlns:a16="http://schemas.microsoft.com/office/drawing/2014/main" id="{DDB7BF96-56DB-B62E-DCC6-81B20B9FFC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11370B44-8A55-A067-103E-BE83DA16C83E}"/>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EA87B2BE-6CDC-CE1C-0116-427007A0E0F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1935363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49"/>
          <p:cNvSpPr/>
          <p:nvPr/>
        </p:nvSpPr>
        <p:spPr>
          <a:xfrm>
            <a:off x="4692500" y="95898"/>
            <a:ext cx="3213300" cy="42390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9"/>
          <p:cNvSpPr/>
          <p:nvPr/>
        </p:nvSpPr>
        <p:spPr>
          <a:xfrm>
            <a:off x="-43302" y="4390950"/>
            <a:ext cx="9209100" cy="773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907" name="Google Shape;907;p49"/>
          <p:cNvGrpSpPr/>
          <p:nvPr/>
        </p:nvGrpSpPr>
        <p:grpSpPr>
          <a:xfrm>
            <a:off x="549371" y="4436885"/>
            <a:ext cx="8045258" cy="727320"/>
            <a:chOff x="586853" y="4436885"/>
            <a:chExt cx="8045258" cy="727320"/>
          </a:xfrm>
        </p:grpSpPr>
        <p:grpSp>
          <p:nvGrpSpPr>
            <p:cNvPr id="908" name="Google Shape;908;p49"/>
            <p:cNvGrpSpPr/>
            <p:nvPr/>
          </p:nvGrpSpPr>
          <p:grpSpPr>
            <a:xfrm>
              <a:off x="586853" y="4447609"/>
              <a:ext cx="8045258" cy="599992"/>
              <a:chOff x="650661" y="4441591"/>
              <a:chExt cx="8045258" cy="599992"/>
            </a:xfrm>
          </p:grpSpPr>
          <p:pic>
            <p:nvPicPr>
              <p:cNvPr id="909" name="Google Shape;909;p49" descr="Une image contenant Graphique, cercle, capture d’écran, Police&#10;&#10;Description générée automatiquement"/>
              <p:cNvPicPr preferRelativeResize="0"/>
              <p:nvPr/>
            </p:nvPicPr>
            <p:blipFill rotWithShape="1">
              <a:blip r:embed="rId3">
                <a:alphaModFix/>
              </a:blip>
              <a:srcRect/>
              <a:stretch/>
            </p:blipFill>
            <p:spPr>
              <a:xfrm>
                <a:off x="7739462" y="4555267"/>
                <a:ext cx="956457" cy="422434"/>
              </a:xfrm>
              <a:prstGeom prst="rect">
                <a:avLst/>
              </a:prstGeom>
              <a:noFill/>
              <a:ln>
                <a:noFill/>
              </a:ln>
            </p:spPr>
          </p:pic>
          <p:pic>
            <p:nvPicPr>
              <p:cNvPr id="910" name="Google Shape;910;p49" descr="Une image contenant Graphique, graphisme, Police, Caractère coloré&#10;&#10;Description générée automatiquement"/>
              <p:cNvPicPr preferRelativeResize="0"/>
              <p:nvPr/>
            </p:nvPicPr>
            <p:blipFill rotWithShape="1">
              <a:blip r:embed="rId4">
                <a:alphaModFix/>
              </a:blip>
              <a:srcRect/>
              <a:stretch/>
            </p:blipFill>
            <p:spPr>
              <a:xfrm>
                <a:off x="3774270" y="4441591"/>
                <a:ext cx="1670128" cy="599992"/>
              </a:xfrm>
              <a:prstGeom prst="rect">
                <a:avLst/>
              </a:prstGeom>
              <a:noFill/>
              <a:ln>
                <a:noFill/>
              </a:ln>
            </p:spPr>
          </p:pic>
          <p:pic>
            <p:nvPicPr>
              <p:cNvPr id="911" name="Google Shape;911;p49" descr="Une image contenant Graphique, graphisme, capture d’écran, Caractère coloré&#10;&#10;Le contenu généré par l’IA peut être incorrect."/>
              <p:cNvPicPr preferRelativeResize="0"/>
              <p:nvPr/>
            </p:nvPicPr>
            <p:blipFill rotWithShape="1">
              <a:blip r:embed="rId5">
                <a:alphaModFix/>
              </a:blip>
              <a:srcRect/>
              <a:stretch/>
            </p:blipFill>
            <p:spPr>
              <a:xfrm>
                <a:off x="650661" y="4599315"/>
                <a:ext cx="1025431" cy="372573"/>
              </a:xfrm>
              <a:prstGeom prst="rect">
                <a:avLst/>
              </a:prstGeom>
              <a:noFill/>
              <a:ln>
                <a:noFill/>
              </a:ln>
            </p:spPr>
          </p:pic>
        </p:grpSp>
        <p:pic>
          <p:nvPicPr>
            <p:cNvPr id="912" name="Google Shape;912;p49" descr="Une image contenant texte, logo, Graphique, graphisme&#10;&#10;Le contenu généré par l’IA peut être incorrect."/>
            <p:cNvPicPr preferRelativeResize="0"/>
            <p:nvPr/>
          </p:nvPicPr>
          <p:blipFill rotWithShape="1">
            <a:blip r:embed="rId6">
              <a:alphaModFix/>
            </a:blip>
            <a:srcRect/>
            <a:stretch/>
          </p:blipFill>
          <p:spPr>
            <a:xfrm>
              <a:off x="2338683" y="4436885"/>
              <a:ext cx="707033" cy="671233"/>
            </a:xfrm>
            <a:prstGeom prst="rect">
              <a:avLst/>
            </a:prstGeom>
            <a:noFill/>
            <a:ln>
              <a:noFill/>
            </a:ln>
          </p:spPr>
        </p:pic>
        <p:pic>
          <p:nvPicPr>
            <p:cNvPr id="913" name="Google Shape;913;p49" descr="Une image contenant texte, Police, capture d’écran, logo&#10;&#10;Le contenu généré par l’IA peut être incorrect."/>
            <p:cNvPicPr preferRelativeResize="0"/>
            <p:nvPr/>
          </p:nvPicPr>
          <p:blipFill rotWithShape="1">
            <a:blip r:embed="rId7">
              <a:alphaModFix/>
            </a:blip>
            <a:srcRect/>
            <a:stretch/>
          </p:blipFill>
          <p:spPr>
            <a:xfrm>
              <a:off x="6144619" y="4450888"/>
              <a:ext cx="767008" cy="713317"/>
            </a:xfrm>
            <a:prstGeom prst="rect">
              <a:avLst/>
            </a:prstGeom>
            <a:noFill/>
            <a:ln>
              <a:noFill/>
            </a:ln>
          </p:spPr>
        </p:pic>
      </p:grpSp>
      <p:sp>
        <p:nvSpPr>
          <p:cNvPr id="914" name="Google Shape;914;p49"/>
          <p:cNvSpPr txBox="1"/>
          <p:nvPr/>
        </p:nvSpPr>
        <p:spPr>
          <a:xfrm>
            <a:off x="4873050" y="1405218"/>
            <a:ext cx="2840700" cy="606000"/>
          </a:xfrm>
          <a:prstGeom prst="rect">
            <a:avLst/>
          </a:prstGeom>
          <a:solidFill>
            <a:srgbClr val="EA9999"/>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400"/>
              <a:buFont typeface="Arial"/>
              <a:buNone/>
            </a:pPr>
            <a:r>
              <a:rPr lang="fr-FR">
                <a:latin typeface="Noto Sans Light"/>
                <a:ea typeface="Noto Sans Light"/>
                <a:cs typeface="Noto Sans Light"/>
                <a:sym typeface="Noto Sans Light"/>
              </a:rPr>
              <a:t>Etablir des procédures pour la mise en œuvre de la professionnalisation des PF</a:t>
            </a:r>
            <a:endParaRPr sz="1300">
              <a:latin typeface="Noto Sans Light"/>
              <a:ea typeface="Noto Sans Light"/>
              <a:cs typeface="Noto Sans Light"/>
              <a:sym typeface="Noto Sans Light"/>
            </a:endParaRPr>
          </a:p>
        </p:txBody>
      </p:sp>
      <p:sp>
        <p:nvSpPr>
          <p:cNvPr id="915" name="Google Shape;915;p49"/>
          <p:cNvSpPr txBox="1"/>
          <p:nvPr/>
        </p:nvSpPr>
        <p:spPr>
          <a:xfrm>
            <a:off x="4878800" y="2557663"/>
            <a:ext cx="2840700" cy="643200"/>
          </a:xfrm>
          <a:prstGeom prst="rect">
            <a:avLst/>
          </a:prstGeom>
          <a:solidFill>
            <a:srgbClr val="93C47D"/>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300"/>
              <a:buFont typeface="Arial"/>
              <a:buNone/>
            </a:pPr>
            <a:r>
              <a:rPr lang="fr-FR" sz="1300">
                <a:latin typeface="Noto Sans Light"/>
                <a:ea typeface="Noto Sans Light"/>
                <a:cs typeface="Noto Sans Light"/>
                <a:sym typeface="Noto Sans Light"/>
              </a:rPr>
              <a:t>Proposer des formations sur la coordination des projets de professionnalisations des PF</a:t>
            </a:r>
            <a:endParaRPr sz="1200">
              <a:latin typeface="Noto Sans Light"/>
              <a:ea typeface="Noto Sans Light"/>
              <a:cs typeface="Noto Sans Light"/>
              <a:sym typeface="Noto Sans Light"/>
            </a:endParaRPr>
          </a:p>
        </p:txBody>
      </p:sp>
      <p:sp>
        <p:nvSpPr>
          <p:cNvPr id="916" name="Google Shape;916;p49"/>
          <p:cNvSpPr txBox="1"/>
          <p:nvPr/>
        </p:nvSpPr>
        <p:spPr>
          <a:xfrm>
            <a:off x="4877150" y="2125525"/>
            <a:ext cx="2840700" cy="298800"/>
          </a:xfrm>
          <a:prstGeom prst="rect">
            <a:avLst/>
          </a:prstGeom>
          <a:solidFill>
            <a:srgbClr val="FFD966"/>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400"/>
              <a:buFont typeface="Arial"/>
              <a:buNone/>
            </a:pPr>
            <a:r>
              <a:rPr lang="fr-FR">
                <a:latin typeface="Noto Sans Light"/>
                <a:ea typeface="Noto Sans Light"/>
                <a:cs typeface="Noto Sans Light"/>
                <a:sym typeface="Noto Sans Light"/>
              </a:rPr>
              <a:t>Proposer des formations sur l’AP</a:t>
            </a:r>
            <a:endParaRPr sz="1300">
              <a:latin typeface="Noto Sans Light"/>
              <a:ea typeface="Noto Sans Light"/>
              <a:cs typeface="Noto Sans Light"/>
              <a:sym typeface="Noto Sans Light"/>
            </a:endParaRPr>
          </a:p>
        </p:txBody>
      </p:sp>
      <p:sp>
        <p:nvSpPr>
          <p:cNvPr id="917" name="Google Shape;917;p49"/>
          <p:cNvSpPr/>
          <p:nvPr/>
        </p:nvSpPr>
        <p:spPr>
          <a:xfrm>
            <a:off x="1238171" y="95898"/>
            <a:ext cx="3213300" cy="4239000"/>
          </a:xfrm>
          <a:prstGeom prst="roundRect">
            <a:avLst>
              <a:gd name="adj" fmla="val 10000"/>
            </a:avLst>
          </a:prstGeom>
          <a:solidFill>
            <a:srgbClr val="D8D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9"/>
          <p:cNvSpPr txBox="1"/>
          <p:nvPr/>
        </p:nvSpPr>
        <p:spPr>
          <a:xfrm>
            <a:off x="1238171" y="95898"/>
            <a:ext cx="3213300" cy="1271700"/>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fr-FR" sz="2200">
                <a:latin typeface="Noto Sans Light"/>
                <a:ea typeface="Noto Sans Light"/>
                <a:cs typeface="Noto Sans Light"/>
                <a:sym typeface="Noto Sans Light"/>
              </a:rPr>
              <a:t>Pour l’institution</a:t>
            </a:r>
            <a:endParaRPr/>
          </a:p>
        </p:txBody>
      </p:sp>
      <p:sp>
        <p:nvSpPr>
          <p:cNvPr id="919" name="Google Shape;919;p49"/>
          <p:cNvSpPr txBox="1"/>
          <p:nvPr/>
        </p:nvSpPr>
        <p:spPr>
          <a:xfrm>
            <a:off x="1402950" y="1177321"/>
            <a:ext cx="2840700" cy="816054"/>
          </a:xfrm>
          <a:prstGeom prst="rect">
            <a:avLst/>
          </a:prstGeom>
          <a:solidFill>
            <a:srgbClr val="F4CCCC"/>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400"/>
              <a:buFont typeface="Arial"/>
              <a:buNone/>
            </a:pPr>
            <a:r>
              <a:rPr lang="fr-FR" sz="1300" dirty="0">
                <a:latin typeface="Noto Sans Light"/>
                <a:ea typeface="Noto Sans Light"/>
                <a:cs typeface="Noto Sans Light"/>
                <a:sym typeface="Noto Sans Light"/>
              </a:rPr>
              <a:t>Activer un organe dédié à l’assurance qualité interne à l’université (en amont et en aval)</a:t>
            </a:r>
            <a:endParaRPr sz="1200" dirty="0">
              <a:latin typeface="Noto Sans Light"/>
              <a:ea typeface="Noto Sans Light"/>
              <a:cs typeface="Noto Sans Light"/>
              <a:sym typeface="Noto Sans Light"/>
            </a:endParaRPr>
          </a:p>
        </p:txBody>
      </p:sp>
      <p:sp>
        <p:nvSpPr>
          <p:cNvPr id="920" name="Google Shape;920;p49"/>
          <p:cNvSpPr txBox="1"/>
          <p:nvPr/>
        </p:nvSpPr>
        <p:spPr>
          <a:xfrm>
            <a:off x="1402950" y="3561306"/>
            <a:ext cx="2840700" cy="643200"/>
          </a:xfrm>
          <a:prstGeom prst="rect">
            <a:avLst/>
          </a:prstGeom>
          <a:solidFill>
            <a:srgbClr val="C9DAF8"/>
          </a:solidFill>
          <a:ln>
            <a:noFill/>
          </a:ln>
        </p:spPr>
        <p:txBody>
          <a:bodyPr spcFirstLastPara="1" wrap="square" lIns="33000" tIns="24750" rIns="33000" bIns="24750" anchor="ctr" anchorCtr="0">
            <a:noAutofit/>
          </a:bodyPr>
          <a:lstStyle/>
          <a:p>
            <a:pPr marL="0" lvl="0" indent="0" algn="ctr" rtl="0">
              <a:lnSpc>
                <a:spcPct val="90000"/>
              </a:lnSpc>
              <a:spcBef>
                <a:spcPts val="0"/>
              </a:spcBef>
              <a:spcAft>
                <a:spcPts val="0"/>
              </a:spcAft>
              <a:buClr>
                <a:srgbClr val="000000"/>
              </a:buClr>
              <a:buSzPts val="1400"/>
              <a:buFont typeface="Arial"/>
              <a:buNone/>
            </a:pPr>
            <a:r>
              <a:rPr lang="fr-FR" sz="1300">
                <a:latin typeface="Noto Sans Light"/>
                <a:ea typeface="Noto Sans Light"/>
                <a:cs typeface="Noto Sans Light"/>
                <a:sym typeface="Noto Sans Light"/>
              </a:rPr>
              <a:t>Créer un cadre institutionnel pour la collecte des besoins socioéconomiques </a:t>
            </a:r>
            <a:endParaRPr sz="1300">
              <a:latin typeface="Noto Sans Light"/>
              <a:ea typeface="Noto Sans Light"/>
              <a:cs typeface="Noto Sans Light"/>
              <a:sym typeface="Noto Sans Light"/>
            </a:endParaRPr>
          </a:p>
        </p:txBody>
      </p:sp>
      <p:sp>
        <p:nvSpPr>
          <p:cNvPr id="921" name="Google Shape;921;p49"/>
          <p:cNvSpPr txBox="1"/>
          <p:nvPr/>
        </p:nvSpPr>
        <p:spPr>
          <a:xfrm>
            <a:off x="4692500" y="95898"/>
            <a:ext cx="3213300" cy="1271700"/>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fr-FR" sz="2200">
                <a:latin typeface="Noto Sans Light"/>
                <a:ea typeface="Noto Sans Light"/>
                <a:cs typeface="Noto Sans Light"/>
                <a:sym typeface="Noto Sans Light"/>
              </a:rPr>
              <a:t>Pour le CRAPE</a:t>
            </a:r>
            <a:endParaRPr sz="2000" b="0" i="0" u="none" strike="noStrike" cap="none">
              <a:solidFill>
                <a:srgbClr val="000000"/>
              </a:solidFill>
              <a:latin typeface="Noto Sans Light"/>
              <a:ea typeface="Noto Sans Light"/>
              <a:cs typeface="Noto Sans Light"/>
              <a:sym typeface="Noto Sans Light"/>
            </a:endParaRPr>
          </a:p>
        </p:txBody>
      </p:sp>
      <p:sp>
        <p:nvSpPr>
          <p:cNvPr id="922" name="Google Shape;922;p49"/>
          <p:cNvSpPr txBox="1"/>
          <p:nvPr/>
        </p:nvSpPr>
        <p:spPr>
          <a:xfrm>
            <a:off x="2" y="1875698"/>
            <a:ext cx="2524800" cy="7383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a:p>
        </p:txBody>
      </p:sp>
      <p:sp>
        <p:nvSpPr>
          <p:cNvPr id="923" name="Google Shape;923;p49"/>
          <p:cNvSpPr txBox="1"/>
          <p:nvPr/>
        </p:nvSpPr>
        <p:spPr>
          <a:xfrm>
            <a:off x="1402950" y="2100674"/>
            <a:ext cx="2840700" cy="1404399"/>
          </a:xfrm>
          <a:prstGeom prst="rect">
            <a:avLst/>
          </a:prstGeom>
          <a:solidFill>
            <a:srgbClr val="FCE5CD"/>
          </a:solidFill>
          <a:ln>
            <a:noFill/>
          </a:ln>
        </p:spPr>
        <p:txBody>
          <a:bodyPr spcFirstLastPara="1" wrap="square" lIns="33000" tIns="24750" rIns="33000" bIns="24750" anchor="ctr" anchorCtr="0">
            <a:noAutofit/>
          </a:bodyPr>
          <a:lstStyle/>
          <a:p>
            <a:pPr algn="ctr">
              <a:lnSpc>
                <a:spcPct val="90000"/>
              </a:lnSpc>
              <a:buSzPts val="1400"/>
            </a:pPr>
            <a:r>
              <a:rPr lang="fr-FR" sz="1300" dirty="0">
                <a:latin typeface="Noto Sans Light"/>
                <a:ea typeface="Noto Sans Light"/>
                <a:cs typeface="Noto Sans Light"/>
                <a:sym typeface="Noto Sans Light"/>
              </a:rPr>
              <a:t>Inscrire ces activités des enseignants dans le cadre des  </a:t>
            </a:r>
            <a:r>
              <a:rPr lang="fr-FR" sz="1300" dirty="0"/>
              <a:t>«formations complémentaires sur la rénovation pédagogique »</a:t>
            </a:r>
          </a:p>
          <a:p>
            <a:pPr marL="0" lvl="0" indent="0" algn="ctr" rtl="0">
              <a:lnSpc>
                <a:spcPct val="90000"/>
              </a:lnSpc>
              <a:spcBef>
                <a:spcPts val="0"/>
              </a:spcBef>
              <a:spcAft>
                <a:spcPts val="0"/>
              </a:spcAft>
              <a:buClr>
                <a:srgbClr val="000000"/>
              </a:buClr>
              <a:buSzPts val="1400"/>
              <a:buFont typeface="Arial"/>
              <a:buNone/>
            </a:pPr>
            <a:r>
              <a:rPr lang="fr-FR" sz="1300" dirty="0">
                <a:latin typeface="Noto Sans Light"/>
                <a:ea typeface="Noto Sans Light"/>
                <a:cs typeface="Noto Sans Light"/>
                <a:sym typeface="Noto Sans Light"/>
              </a:rPr>
              <a:t>prévues par le décret régissant le statut particulier des enseignants-chercheurs </a:t>
            </a:r>
            <a:endParaRPr sz="1300" dirty="0">
              <a:latin typeface="Noto Sans Light"/>
              <a:ea typeface="Noto Sans Light"/>
              <a:cs typeface="Noto Sans Light"/>
              <a:sym typeface="Noto Sans Light"/>
            </a:endParaRPr>
          </a:p>
        </p:txBody>
      </p:sp>
      <p:sp>
        <p:nvSpPr>
          <p:cNvPr id="924" name="Google Shape;924;p49"/>
          <p:cNvSpPr txBox="1"/>
          <p:nvPr/>
        </p:nvSpPr>
        <p:spPr>
          <a:xfrm>
            <a:off x="4878800" y="3334225"/>
            <a:ext cx="2840700" cy="572700"/>
          </a:xfrm>
          <a:prstGeom prst="rect">
            <a:avLst/>
          </a:prstGeom>
          <a:solidFill>
            <a:srgbClr val="6D9EEB"/>
          </a:solid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fr-FR">
                <a:latin typeface="Noto Sans Light"/>
                <a:ea typeface="Noto Sans Light"/>
                <a:cs typeface="Noto Sans Light"/>
                <a:sym typeface="Noto Sans Light"/>
              </a:rPr>
              <a:t>Proposer des formations pour s’approprier le référentiel d’AQI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88">
          <a:extLst>
            <a:ext uri="{FF2B5EF4-FFF2-40B4-BE49-F238E27FC236}">
              <a16:creationId xmlns:a16="http://schemas.microsoft.com/office/drawing/2014/main" id="{B5B0904C-8017-165C-CD37-B3AC1392B7A7}"/>
            </a:ext>
          </a:extLst>
        </p:cNvPr>
        <p:cNvGrpSpPr/>
        <p:nvPr/>
      </p:nvGrpSpPr>
      <p:grpSpPr>
        <a:xfrm>
          <a:off x="0" y="0"/>
          <a:ext cx="0" cy="0"/>
          <a:chOff x="0" y="0"/>
          <a:chExt cx="0" cy="0"/>
        </a:xfrm>
      </p:grpSpPr>
      <p:sp>
        <p:nvSpPr>
          <p:cNvPr id="1290" name="Google Shape;1290;p44">
            <a:extLst>
              <a:ext uri="{FF2B5EF4-FFF2-40B4-BE49-F238E27FC236}">
                <a16:creationId xmlns:a16="http://schemas.microsoft.com/office/drawing/2014/main" id="{E697F2A6-070B-E997-5B59-45DDA8F4CC92}"/>
              </a:ext>
            </a:extLst>
          </p:cNvPr>
          <p:cNvSpPr txBox="1">
            <a:spLocks noGrp="1"/>
          </p:cNvSpPr>
          <p:nvPr>
            <p:ph type="title" idx="2"/>
          </p:nvPr>
        </p:nvSpPr>
        <p:spPr>
          <a:xfrm>
            <a:off x="6734151" y="1862850"/>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8</a:t>
            </a:r>
            <a:endParaRPr dirty="0">
              <a:latin typeface="Open Sans ExtraBold" pitchFamily="2" charset="0"/>
              <a:ea typeface="Open Sans ExtraBold" pitchFamily="2" charset="0"/>
              <a:cs typeface="Open Sans ExtraBold" pitchFamily="2" charset="0"/>
            </a:endParaRPr>
          </a:p>
        </p:txBody>
      </p:sp>
      <p:sp>
        <p:nvSpPr>
          <p:cNvPr id="1292" name="Google Shape;1292;p44">
            <a:extLst>
              <a:ext uri="{FF2B5EF4-FFF2-40B4-BE49-F238E27FC236}">
                <a16:creationId xmlns:a16="http://schemas.microsoft.com/office/drawing/2014/main" id="{84C85E93-6C44-570E-AF7E-8A61A4061406}"/>
              </a:ext>
            </a:extLst>
          </p:cNvPr>
          <p:cNvSpPr/>
          <p:nvPr/>
        </p:nvSpPr>
        <p:spPr>
          <a:xfrm rot="-900712">
            <a:off x="6409219" y="1420616"/>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08;p36">
            <a:extLst>
              <a:ext uri="{FF2B5EF4-FFF2-40B4-BE49-F238E27FC236}">
                <a16:creationId xmlns:a16="http://schemas.microsoft.com/office/drawing/2014/main" id="{6BBCF4FF-7D7C-F0C5-F4B1-CA1A2D2F978B}"/>
              </a:ext>
            </a:extLst>
          </p:cNvPr>
          <p:cNvSpPr txBox="1">
            <a:spLocks noGrp="1"/>
          </p:cNvSpPr>
          <p:nvPr>
            <p:ph type="title"/>
          </p:nvPr>
        </p:nvSpPr>
        <p:spPr>
          <a:xfrm>
            <a:off x="1411859" y="1424650"/>
            <a:ext cx="4582149" cy="1525800"/>
          </a:xfrm>
          <a:prstGeom prst="rect">
            <a:avLst/>
          </a:prstGeom>
        </p:spPr>
        <p:txBody>
          <a:bodyPr spcFirstLastPara="1" wrap="square" lIns="91425" tIns="91425" rIns="91425" bIns="91425" anchor="ctr" anchorCtr="0">
            <a:noAutofit/>
          </a:bodyPr>
          <a:lstStyle/>
          <a:p>
            <a:pPr lvl="0"/>
            <a:r>
              <a:rPr lang="fr-FR" sz="4800" dirty="0">
                <a:latin typeface="Noto Sans Black" panose="020B0502040504020204" pitchFamily="34" charset="0"/>
                <a:ea typeface="Noto Sans Black" panose="020B0502040504020204" pitchFamily="34" charset="0"/>
                <a:cs typeface="Noto Sans Black" panose="020B0502040504020204" pitchFamily="34" charset="0"/>
              </a:rPr>
              <a:t>Perspectives futures</a:t>
            </a:r>
            <a:endParaRPr sz="48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2" name="Rectangle 1">
            <a:extLst>
              <a:ext uri="{FF2B5EF4-FFF2-40B4-BE49-F238E27FC236}">
                <a16:creationId xmlns:a16="http://schemas.microsoft.com/office/drawing/2014/main" id="{5F5A4A55-34E3-8123-BB01-D48F4105CA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BC31610F-1569-2B53-8E6E-48E3D69809CB}"/>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BF0F4360-0B60-E2F8-B98D-2C574F960C50}"/>
                </a:ext>
              </a:extLst>
            </p:cNvPr>
            <p:cNvGrpSpPr/>
            <p:nvPr/>
          </p:nvGrpSpPr>
          <p:grpSpPr>
            <a:xfrm>
              <a:off x="586853" y="4447609"/>
              <a:ext cx="8045257" cy="599993"/>
              <a:chOff x="650661" y="4441591"/>
              <a:chExt cx="8045257" cy="599993"/>
            </a:xfrm>
          </p:grpSpPr>
          <p:pic>
            <p:nvPicPr>
              <p:cNvPr id="7" name="Image 6" descr="Une image contenant Graphique, cercle, capture d’écran, Police&#10;&#10;Description générée automatiquement">
                <a:extLst>
                  <a:ext uri="{FF2B5EF4-FFF2-40B4-BE49-F238E27FC236}">
                    <a16:creationId xmlns:a16="http://schemas.microsoft.com/office/drawing/2014/main" id="{B2F753D6-E63A-B407-900B-6023E4EB13A7}"/>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7E7FD4C3-3824-5263-2BD3-3F2014DFBE2F}"/>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1C3295B7-E8BD-B57A-11FB-A50AF5DD5A96}"/>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5" name="Image 4" descr="Une image contenant texte, logo, Graphique, graphisme&#10;&#10;Le contenu généré par l’IA peut être incorrect.">
              <a:extLst>
                <a:ext uri="{FF2B5EF4-FFF2-40B4-BE49-F238E27FC236}">
                  <a16:creationId xmlns:a16="http://schemas.microsoft.com/office/drawing/2014/main" id="{ECEA2D3F-1D75-2680-11BA-F823FD551C4A}"/>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6" name="Image 5" descr="Une image contenant texte, Police, capture d’écran, logo&#10;&#10;Le contenu généré par l’IA peut être incorrect.">
              <a:extLst>
                <a:ext uri="{FF2B5EF4-FFF2-40B4-BE49-F238E27FC236}">
                  <a16:creationId xmlns:a16="http://schemas.microsoft.com/office/drawing/2014/main" id="{E25C7F4B-852F-5078-6CA9-58C0D516DE2C}"/>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8" name="Groupe 7">
            <a:extLst>
              <a:ext uri="{FF2B5EF4-FFF2-40B4-BE49-F238E27FC236}">
                <a16:creationId xmlns:a16="http://schemas.microsoft.com/office/drawing/2014/main" id="{766E3EBD-9161-3BB0-6443-4DB48AFB6917}"/>
              </a:ext>
            </a:extLst>
          </p:cNvPr>
          <p:cNvGrpSpPr/>
          <p:nvPr/>
        </p:nvGrpSpPr>
        <p:grpSpPr>
          <a:xfrm>
            <a:off x="6144619" y="1729"/>
            <a:ext cx="2995847" cy="773257"/>
            <a:chOff x="5618136" y="86968"/>
            <a:chExt cx="3437091" cy="968868"/>
          </a:xfrm>
        </p:grpSpPr>
        <p:sp>
          <p:nvSpPr>
            <p:cNvPr id="9" name="Rectangle 8">
              <a:extLst>
                <a:ext uri="{FF2B5EF4-FFF2-40B4-BE49-F238E27FC236}">
                  <a16:creationId xmlns:a16="http://schemas.microsoft.com/office/drawing/2014/main" id="{4AAA62E5-89BE-6F07-96F9-A49C96635199}"/>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77406CE0-AE52-663E-0498-9BB595938E45}"/>
                </a:ext>
              </a:extLst>
            </p:cNvPr>
            <p:cNvGrpSpPr/>
            <p:nvPr/>
          </p:nvGrpSpPr>
          <p:grpSpPr>
            <a:xfrm>
              <a:off x="5680732" y="110215"/>
              <a:ext cx="3335750" cy="916593"/>
              <a:chOff x="5680732" y="110215"/>
              <a:chExt cx="3335750" cy="916593"/>
            </a:xfrm>
            <a:solidFill>
              <a:schemeClr val="tx1"/>
            </a:solidFill>
          </p:grpSpPr>
          <p:pic>
            <p:nvPicPr>
              <p:cNvPr id="11" name="Picture 5">
                <a:extLst>
                  <a:ext uri="{FF2B5EF4-FFF2-40B4-BE49-F238E27FC236}">
                    <a16:creationId xmlns:a16="http://schemas.microsoft.com/office/drawing/2014/main" id="{7C6C4D94-DE97-5681-7D5F-10233E0A08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A6B63B4F-3EFD-D8DE-9B37-C4B8FC5165D5}"/>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6" name="Picture 2" descr="Logo MENSUR">
                <a:extLst>
                  <a:ext uri="{FF2B5EF4-FFF2-40B4-BE49-F238E27FC236}">
                    <a16:creationId xmlns:a16="http://schemas.microsoft.com/office/drawing/2014/main" id="{0F40ECA8-7915-5D4D-B506-D80291013D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33225666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11A50C48-7207-96FD-999C-5A9B46852CC7}"/>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8D571590-D594-6785-A266-0E77968DD347}"/>
              </a:ext>
            </a:extLst>
          </p:cNvPr>
          <p:cNvSpPr txBox="1">
            <a:spLocks noGrp="1"/>
          </p:cNvSpPr>
          <p:nvPr>
            <p:ph type="title"/>
          </p:nvPr>
        </p:nvSpPr>
        <p:spPr>
          <a:xfrm>
            <a:off x="132170" y="64441"/>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Perspectives futures</a:t>
            </a:r>
          </a:p>
        </p:txBody>
      </p:sp>
      <p:sp>
        <p:nvSpPr>
          <p:cNvPr id="2" name="Google Shape;1283;p43">
            <a:extLst>
              <a:ext uri="{FF2B5EF4-FFF2-40B4-BE49-F238E27FC236}">
                <a16:creationId xmlns:a16="http://schemas.microsoft.com/office/drawing/2014/main" id="{6D33C522-5951-3AC0-7665-C7BDD7788841}"/>
              </a:ext>
            </a:extLst>
          </p:cNvPr>
          <p:cNvSpPr txBox="1">
            <a:spLocks/>
          </p:cNvSpPr>
          <p:nvPr/>
        </p:nvSpPr>
        <p:spPr>
          <a:xfrm>
            <a:off x="108237" y="1688373"/>
            <a:ext cx="8874580" cy="1664542"/>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Déployer l’expérience à l’ensemble des PF de  l’université.</a:t>
            </a: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Mutualiser les DCOSEC en utilisant l’outil numérique.</a:t>
            </a: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Travailler avec les responsables de l’université  pour trouver un cadre institutionnel pour l’élaboration des curricula universitaires et leur évaluation.</a:t>
            </a:r>
          </a:p>
          <a:p>
            <a:pPr marL="139700">
              <a:buClr>
                <a:schemeClr val="dk1"/>
              </a:buClr>
              <a:buSzPts val="1400"/>
            </a:pPr>
            <a:endPar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20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Etablir des partenariats et des coopérations régionales et internationales pour faire un échange d’expériences.</a:t>
            </a:r>
          </a:p>
        </p:txBody>
      </p:sp>
      <p:grpSp>
        <p:nvGrpSpPr>
          <p:cNvPr id="3" name="Groupe 2">
            <a:extLst>
              <a:ext uri="{FF2B5EF4-FFF2-40B4-BE49-F238E27FC236}">
                <a16:creationId xmlns:a16="http://schemas.microsoft.com/office/drawing/2014/main" id="{7A875662-D046-879F-F389-F4FB0D20A7A1}"/>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96C97CFD-D927-64A8-23B1-EDF4CA7FDD55}"/>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35FF26BB-19FF-04D9-49DF-FBCA5458BAE3}"/>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6641844-608C-B990-0A1E-48E89572EE1F}"/>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89A34C70-CA7A-7E44-7433-45CE0FCC59C5}"/>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03034DE4-C3EB-5746-EDB6-3D052B33CADC}"/>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8EA87105-BBCB-EDDE-0ACF-83E71E859F5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B3107008-28D5-137B-72C3-63FC70B1AF03}"/>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8942B840-A8EA-6BB0-B0F0-8E18B2CF0F48}"/>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130E27B1-0702-A477-2054-7973E06D765E}"/>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1" name="Groupe 10">
            <a:extLst>
              <a:ext uri="{FF2B5EF4-FFF2-40B4-BE49-F238E27FC236}">
                <a16:creationId xmlns:a16="http://schemas.microsoft.com/office/drawing/2014/main" id="{3DA4422C-4223-40EB-993C-59AABB018E36}"/>
              </a:ext>
            </a:extLst>
          </p:cNvPr>
          <p:cNvGrpSpPr/>
          <p:nvPr/>
        </p:nvGrpSpPr>
        <p:grpSpPr>
          <a:xfrm>
            <a:off x="6144619" y="1729"/>
            <a:ext cx="2995847" cy="773257"/>
            <a:chOff x="5618136" y="86968"/>
            <a:chExt cx="3437091" cy="968868"/>
          </a:xfrm>
        </p:grpSpPr>
        <p:sp>
          <p:nvSpPr>
            <p:cNvPr id="12" name="Rectangle 11">
              <a:extLst>
                <a:ext uri="{FF2B5EF4-FFF2-40B4-BE49-F238E27FC236}">
                  <a16:creationId xmlns:a16="http://schemas.microsoft.com/office/drawing/2014/main" id="{29517A8B-07DC-7079-33C2-3695BC1B1916}"/>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45F36A98-BF51-D5F0-6FFE-7D862559B1DE}"/>
                </a:ext>
              </a:extLst>
            </p:cNvPr>
            <p:cNvGrpSpPr/>
            <p:nvPr/>
          </p:nvGrpSpPr>
          <p:grpSpPr>
            <a:xfrm>
              <a:off x="5680732" y="110215"/>
              <a:ext cx="3335750" cy="916593"/>
              <a:chOff x="5680732" y="110215"/>
              <a:chExt cx="3335750" cy="916593"/>
            </a:xfrm>
            <a:solidFill>
              <a:schemeClr val="tx1"/>
            </a:solidFill>
          </p:grpSpPr>
          <p:pic>
            <p:nvPicPr>
              <p:cNvPr id="14" name="Picture 5">
                <a:extLst>
                  <a:ext uri="{FF2B5EF4-FFF2-40B4-BE49-F238E27FC236}">
                    <a16:creationId xmlns:a16="http://schemas.microsoft.com/office/drawing/2014/main" id="{27BE6E69-90AA-3F61-DB63-CBA587B443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6CBB449D-5DDD-5C0D-A3AE-632B8421CB05}"/>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D994740E-8CB8-D969-B9F2-B0251F14695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2245167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322">
          <a:extLst>
            <a:ext uri="{FF2B5EF4-FFF2-40B4-BE49-F238E27FC236}">
              <a16:creationId xmlns:a16="http://schemas.microsoft.com/office/drawing/2014/main" id="{6A2370E3-FB9D-A68B-1BA7-194390674F28}"/>
            </a:ext>
          </a:extLst>
        </p:cNvPr>
        <p:cNvGrpSpPr/>
        <p:nvPr/>
      </p:nvGrpSpPr>
      <p:grpSpPr>
        <a:xfrm>
          <a:off x="0" y="0"/>
          <a:ext cx="0" cy="0"/>
          <a:chOff x="0" y="0"/>
          <a:chExt cx="0" cy="0"/>
        </a:xfrm>
      </p:grpSpPr>
      <p:sp>
        <p:nvSpPr>
          <p:cNvPr id="1323" name="Google Shape;1323;p48">
            <a:extLst>
              <a:ext uri="{FF2B5EF4-FFF2-40B4-BE49-F238E27FC236}">
                <a16:creationId xmlns:a16="http://schemas.microsoft.com/office/drawing/2014/main" id="{433D80A2-3514-3BB0-2DA1-9D378C941506}"/>
              </a:ext>
            </a:extLst>
          </p:cNvPr>
          <p:cNvSpPr txBox="1">
            <a:spLocks noGrp="1"/>
          </p:cNvSpPr>
          <p:nvPr>
            <p:ph type="title"/>
          </p:nvPr>
        </p:nvSpPr>
        <p:spPr>
          <a:xfrm>
            <a:off x="0" y="2957025"/>
            <a:ext cx="9144000" cy="1004700"/>
          </a:xfrm>
          <a:prstGeom prst="rect">
            <a:avLst/>
          </a:prstGeom>
        </p:spPr>
        <p:txBody>
          <a:bodyPr spcFirstLastPara="1" wrap="square" lIns="91425" tIns="91425" rIns="91425" bIns="91425" anchor="ctr" anchorCtr="0">
            <a:noAutofit/>
          </a:bodyPr>
          <a:lstStyle/>
          <a:p>
            <a:pPr lvl="0"/>
            <a:r>
              <a:rPr lang="fr-FR" sz="3200" dirty="0">
                <a:latin typeface="Noto Sans Black" panose="020B0502040504020204" pitchFamily="34" charset="0"/>
                <a:ea typeface="Noto Sans Black" panose="020B0502040504020204" pitchFamily="34" charset="0"/>
                <a:cs typeface="Noto Sans Black" panose="020B0502040504020204" pitchFamily="34" charset="0"/>
              </a:rPr>
              <a:t>Références</a:t>
            </a:r>
            <a:endParaRPr sz="3200"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1324" name="Google Shape;1324;p48">
            <a:extLst>
              <a:ext uri="{FF2B5EF4-FFF2-40B4-BE49-F238E27FC236}">
                <a16:creationId xmlns:a16="http://schemas.microsoft.com/office/drawing/2014/main" id="{DD835681-0F2E-2DF5-C0F4-6BCF43750701}"/>
              </a:ext>
            </a:extLst>
          </p:cNvPr>
          <p:cNvSpPr txBox="1">
            <a:spLocks noGrp="1"/>
          </p:cNvSpPr>
          <p:nvPr>
            <p:ph type="title" idx="2"/>
          </p:nvPr>
        </p:nvSpPr>
        <p:spPr>
          <a:xfrm>
            <a:off x="3775200" y="935475"/>
            <a:ext cx="1593600" cy="141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Open Sans ExtraBold" pitchFamily="2" charset="0"/>
                <a:ea typeface="Open Sans ExtraBold" pitchFamily="2" charset="0"/>
                <a:cs typeface="Open Sans ExtraBold" pitchFamily="2" charset="0"/>
              </a:rPr>
              <a:t>9</a:t>
            </a:r>
            <a:endParaRPr dirty="0">
              <a:latin typeface="Open Sans ExtraBold" pitchFamily="2" charset="0"/>
              <a:ea typeface="Open Sans ExtraBold" pitchFamily="2" charset="0"/>
              <a:cs typeface="Open Sans ExtraBold" pitchFamily="2" charset="0"/>
            </a:endParaRPr>
          </a:p>
        </p:txBody>
      </p:sp>
      <p:sp>
        <p:nvSpPr>
          <p:cNvPr id="1326" name="Google Shape;1326;p48">
            <a:extLst>
              <a:ext uri="{FF2B5EF4-FFF2-40B4-BE49-F238E27FC236}">
                <a16:creationId xmlns:a16="http://schemas.microsoft.com/office/drawing/2014/main" id="{F5617AAA-C9A2-4CFA-0B98-7202D407A263}"/>
              </a:ext>
            </a:extLst>
          </p:cNvPr>
          <p:cNvSpPr/>
          <p:nvPr/>
        </p:nvSpPr>
        <p:spPr>
          <a:xfrm rot="-900712">
            <a:off x="3450266" y="522634"/>
            <a:ext cx="2243464" cy="2243464"/>
          </a:xfrm>
          <a:prstGeom prst="donut">
            <a:avLst>
              <a:gd name="adj" fmla="val 12381"/>
            </a:avLst>
          </a:prstGeom>
          <a:gradFill>
            <a:gsLst>
              <a:gs pos="0">
                <a:schemeClr val="accent2">
                  <a:lumMod val="60000"/>
                  <a:lumOff val="40000"/>
                </a:schemeClr>
              </a:gs>
              <a:gs pos="100000">
                <a:schemeClr val="accen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a:extLst>
              <a:ext uri="{FF2B5EF4-FFF2-40B4-BE49-F238E27FC236}">
                <a16:creationId xmlns:a16="http://schemas.microsoft.com/office/drawing/2014/main" id="{B6763171-58AD-2054-3CC4-A95B8E73FAEB}"/>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Groupe 2">
            <a:extLst>
              <a:ext uri="{FF2B5EF4-FFF2-40B4-BE49-F238E27FC236}">
                <a16:creationId xmlns:a16="http://schemas.microsoft.com/office/drawing/2014/main" id="{6BDBA1DF-E899-BE49-4B57-3B914FB5BAC9}"/>
              </a:ext>
            </a:extLst>
          </p:cNvPr>
          <p:cNvGrpSpPr/>
          <p:nvPr/>
        </p:nvGrpSpPr>
        <p:grpSpPr>
          <a:xfrm>
            <a:off x="586853" y="4436885"/>
            <a:ext cx="8045257" cy="727320"/>
            <a:chOff x="586853" y="4436885"/>
            <a:chExt cx="8045257" cy="727320"/>
          </a:xfrm>
        </p:grpSpPr>
        <p:grpSp>
          <p:nvGrpSpPr>
            <p:cNvPr id="4" name="Groupe 3">
              <a:extLst>
                <a:ext uri="{FF2B5EF4-FFF2-40B4-BE49-F238E27FC236}">
                  <a16:creationId xmlns:a16="http://schemas.microsoft.com/office/drawing/2014/main" id="{C2ED3721-E259-DC5C-EE73-6983E1B34B12}"/>
                </a:ext>
              </a:extLst>
            </p:cNvPr>
            <p:cNvGrpSpPr/>
            <p:nvPr/>
          </p:nvGrpSpPr>
          <p:grpSpPr>
            <a:xfrm>
              <a:off x="586853" y="4447609"/>
              <a:ext cx="8045257" cy="599993"/>
              <a:chOff x="650661" y="4441591"/>
              <a:chExt cx="8045257" cy="599993"/>
            </a:xfrm>
          </p:grpSpPr>
          <p:pic>
            <p:nvPicPr>
              <p:cNvPr id="11" name="Image 10" descr="Une image contenant Graphique, cercle, capture d’écran, Police&#10;&#10;Description générée automatiquement">
                <a:extLst>
                  <a:ext uri="{FF2B5EF4-FFF2-40B4-BE49-F238E27FC236}">
                    <a16:creationId xmlns:a16="http://schemas.microsoft.com/office/drawing/2014/main" id="{EE59398F-F7B5-2BAC-D4DC-83C9F2584C80}"/>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2" name="Image 11" descr="Une image contenant Graphique, graphisme, Police, Caractère coloré&#10;&#10;Description générée automatiquement">
                <a:extLst>
                  <a:ext uri="{FF2B5EF4-FFF2-40B4-BE49-F238E27FC236}">
                    <a16:creationId xmlns:a16="http://schemas.microsoft.com/office/drawing/2014/main" id="{25B5F451-6161-D79D-30BE-A2BE665BA95D}"/>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3" name="Image 12" descr="Une image contenant Graphique, graphisme, capture d’écran, Caractère coloré&#10;&#10;Le contenu généré par l’IA peut être incorrect.">
                <a:extLst>
                  <a:ext uri="{FF2B5EF4-FFF2-40B4-BE49-F238E27FC236}">
                    <a16:creationId xmlns:a16="http://schemas.microsoft.com/office/drawing/2014/main" id="{ABF906DE-3252-DC00-226E-8BA77D2F05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9" name="Image 8" descr="Une image contenant texte, logo, Graphique, graphisme&#10;&#10;Le contenu généré par l’IA peut être incorrect.">
              <a:extLst>
                <a:ext uri="{FF2B5EF4-FFF2-40B4-BE49-F238E27FC236}">
                  <a16:creationId xmlns:a16="http://schemas.microsoft.com/office/drawing/2014/main" id="{9A2EC503-A705-5618-5467-1CCC355556F3}"/>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10" name="Image 9" descr="Une image contenant texte, Police, capture d’écran, logo&#10;&#10;Le contenu généré par l’IA peut être incorrect.">
              <a:extLst>
                <a:ext uri="{FF2B5EF4-FFF2-40B4-BE49-F238E27FC236}">
                  <a16:creationId xmlns:a16="http://schemas.microsoft.com/office/drawing/2014/main" id="{40235A76-8DA3-502D-C053-7135F98D3ECF}"/>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5" name="Groupe 4">
            <a:extLst>
              <a:ext uri="{FF2B5EF4-FFF2-40B4-BE49-F238E27FC236}">
                <a16:creationId xmlns:a16="http://schemas.microsoft.com/office/drawing/2014/main" id="{AD174579-F0C4-062D-8DDF-3D0E733FCCC4}"/>
              </a:ext>
            </a:extLst>
          </p:cNvPr>
          <p:cNvGrpSpPr/>
          <p:nvPr/>
        </p:nvGrpSpPr>
        <p:grpSpPr>
          <a:xfrm>
            <a:off x="6144619" y="1729"/>
            <a:ext cx="2995847" cy="773257"/>
            <a:chOff x="5618136" y="86968"/>
            <a:chExt cx="3437091" cy="968868"/>
          </a:xfrm>
        </p:grpSpPr>
        <p:sp>
          <p:nvSpPr>
            <p:cNvPr id="6" name="Rectangle 5">
              <a:extLst>
                <a:ext uri="{FF2B5EF4-FFF2-40B4-BE49-F238E27FC236}">
                  <a16:creationId xmlns:a16="http://schemas.microsoft.com/office/drawing/2014/main" id="{6D148A7E-997F-61EC-1450-4058DC4FA0BD}"/>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 name="Groupe 6">
              <a:extLst>
                <a:ext uri="{FF2B5EF4-FFF2-40B4-BE49-F238E27FC236}">
                  <a16:creationId xmlns:a16="http://schemas.microsoft.com/office/drawing/2014/main" id="{A120A316-E545-BE4D-45C4-31FBA2EB1485}"/>
                </a:ext>
              </a:extLst>
            </p:cNvPr>
            <p:cNvGrpSpPr/>
            <p:nvPr/>
          </p:nvGrpSpPr>
          <p:grpSpPr>
            <a:xfrm>
              <a:off x="5680732" y="110215"/>
              <a:ext cx="3335750" cy="916593"/>
              <a:chOff x="5680732" y="110215"/>
              <a:chExt cx="3335750" cy="916593"/>
            </a:xfrm>
            <a:solidFill>
              <a:schemeClr val="tx1"/>
            </a:solidFill>
          </p:grpSpPr>
          <p:pic>
            <p:nvPicPr>
              <p:cNvPr id="8" name="Picture 5">
                <a:extLst>
                  <a:ext uri="{FF2B5EF4-FFF2-40B4-BE49-F238E27FC236}">
                    <a16:creationId xmlns:a16="http://schemas.microsoft.com/office/drawing/2014/main" id="{F18A469D-102B-8BFA-6B09-7FAFDC1B40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0C5AC324-8AA1-2B97-239E-BD3B5F4AD224}"/>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5" name="Picture 2" descr="Logo MENSUR">
                <a:extLst>
                  <a:ext uri="{FF2B5EF4-FFF2-40B4-BE49-F238E27FC236}">
                    <a16:creationId xmlns:a16="http://schemas.microsoft.com/office/drawing/2014/main" id="{BF3BE5C4-BCDC-9948-7AC7-F7E710CBE4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3168244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9977A726-D648-214C-2301-C4305F643D38}"/>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BAF8DB3C-9569-BBDD-1043-DF3B62F3FF68}"/>
              </a:ext>
            </a:extLst>
          </p:cNvPr>
          <p:cNvSpPr txBox="1">
            <a:spLocks noGrp="1"/>
          </p:cNvSpPr>
          <p:nvPr>
            <p:ph type="title"/>
          </p:nvPr>
        </p:nvSpPr>
        <p:spPr>
          <a:xfrm>
            <a:off x="323598" y="118185"/>
            <a:ext cx="6290401" cy="585900"/>
          </a:xfrm>
          <a:prstGeom prst="rect">
            <a:avLst/>
          </a:prstGeom>
        </p:spPr>
        <p:txBody>
          <a:bodyPr spcFirstLastPara="1" wrap="square" lIns="91425" tIns="91425" rIns="91425" bIns="91425" anchor="t" anchorCtr="0">
            <a:noAutofit/>
          </a:bodyPr>
          <a:lstStyle/>
          <a:p>
            <a:pPr lvl="0" algn="l"/>
            <a:r>
              <a:rPr lang="fr-FR" dirty="0">
                <a:latin typeface="Noto Sans Black" panose="020B0502040504020204" pitchFamily="34" charset="0"/>
                <a:ea typeface="Noto Sans Black" panose="020B0502040504020204" pitchFamily="34" charset="0"/>
                <a:cs typeface="Noto Sans Black" panose="020B0502040504020204" pitchFamily="34" charset="0"/>
              </a:rPr>
              <a:t>Références</a:t>
            </a:r>
          </a:p>
        </p:txBody>
      </p:sp>
      <p:sp>
        <p:nvSpPr>
          <p:cNvPr id="2" name="Google Shape;1283;p43">
            <a:extLst>
              <a:ext uri="{FF2B5EF4-FFF2-40B4-BE49-F238E27FC236}">
                <a16:creationId xmlns:a16="http://schemas.microsoft.com/office/drawing/2014/main" id="{B4A367E6-5E7B-918C-17EE-DE4249D618A7}"/>
              </a:ext>
            </a:extLst>
          </p:cNvPr>
          <p:cNvSpPr txBox="1">
            <a:spLocks/>
          </p:cNvSpPr>
          <p:nvPr/>
        </p:nvSpPr>
        <p:spPr>
          <a:xfrm>
            <a:off x="73775" y="2571750"/>
            <a:ext cx="5772132" cy="9106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sz="1600" dirty="0" err="1">
                <a:solidFill>
                  <a:schemeClr val="tx1"/>
                </a:solidFill>
                <a:latin typeface="Noto Sans Light" panose="020B0604020202020204" charset="0"/>
                <a:ea typeface="Noto Sans Light" panose="020B0604020202020204" charset="0"/>
                <a:cs typeface="Noto Sans Light" panose="020B0604020202020204" charset="0"/>
              </a:rPr>
              <a:t>Prégent</a:t>
            </a:r>
            <a:r>
              <a:rPr lang="fr-FR" sz="1600" dirty="0">
                <a:solidFill>
                  <a:schemeClr val="tx1"/>
                </a:solidFill>
                <a:latin typeface="Noto Sans Light" panose="020B0604020202020204" charset="0"/>
                <a:ea typeface="Noto Sans Light" panose="020B0604020202020204" charset="0"/>
                <a:cs typeface="Noto Sans Light" panose="020B0604020202020204" charset="0"/>
              </a:rPr>
              <a:t> R., Bernard H. et </a:t>
            </a:r>
            <a:r>
              <a:rPr lang="fr-FR" sz="1600" dirty="0" err="1">
                <a:solidFill>
                  <a:schemeClr val="tx1"/>
                </a:solidFill>
                <a:latin typeface="Noto Sans Light" panose="020B0604020202020204" charset="0"/>
                <a:ea typeface="Noto Sans Light" panose="020B0604020202020204" charset="0"/>
                <a:cs typeface="Noto Sans Light" panose="020B0604020202020204" charset="0"/>
              </a:rPr>
              <a:t>Kozanitis</a:t>
            </a:r>
            <a:r>
              <a:rPr lang="fr-FR" sz="1600" dirty="0">
                <a:solidFill>
                  <a:schemeClr val="tx1"/>
                </a:solidFill>
                <a:latin typeface="Noto Sans Light" panose="020B0604020202020204" charset="0"/>
                <a:ea typeface="Noto Sans Light" panose="020B0604020202020204" charset="0"/>
                <a:cs typeface="Noto Sans Light" panose="020B0604020202020204" charset="0"/>
              </a:rPr>
              <a:t> A. (2009), Enseigner à l’Université dans une approche-programme : un défi à relever, Montréal, Presses internationales polytechnique.</a:t>
            </a:r>
          </a:p>
          <a:p>
            <a:pPr marL="139700">
              <a:buClr>
                <a:schemeClr val="dk1"/>
              </a:buClr>
              <a:buSzPts val="1400"/>
            </a:pPr>
            <a:endParaRPr lang="fr-FR" sz="1600" dirty="0">
              <a:solidFill>
                <a:schemeClr val="tx1"/>
              </a:solidFill>
              <a:latin typeface="Noto Sans Light" panose="020B0604020202020204" charset="0"/>
              <a:ea typeface="Noto Sans Light" panose="020B0604020202020204" charset="0"/>
              <a:cs typeface="Noto Sans Light" panose="020B0604020202020204" charset="0"/>
            </a:endParaRPr>
          </a:p>
          <a:p>
            <a:pPr marL="457200" indent="-317500">
              <a:buClr>
                <a:schemeClr val="dk1"/>
              </a:buClr>
              <a:buSzPts val="1400"/>
              <a:buFont typeface="Arial"/>
              <a:buChar char="●"/>
            </a:pPr>
            <a:r>
              <a:rPr lang="fr-FR" sz="1600" dirty="0">
                <a:solidFill>
                  <a:schemeClr val="tx1"/>
                </a:solidFill>
              </a:rPr>
              <a:t>Allard-</a:t>
            </a:r>
            <a:r>
              <a:rPr lang="fr-FR" sz="1600" dirty="0" err="1">
                <a:solidFill>
                  <a:schemeClr val="tx1"/>
                </a:solidFill>
              </a:rPr>
              <a:t>Poesi</a:t>
            </a:r>
            <a:r>
              <a:rPr lang="fr-FR" sz="1600" dirty="0">
                <a:solidFill>
                  <a:schemeClr val="tx1"/>
                </a:solidFill>
              </a:rPr>
              <a:t>, F., Perret, V. </a:t>
            </a:r>
            <a:r>
              <a:rPr lang="fr-FR" sz="16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(2003), La recherche-action. </a:t>
            </a:r>
            <a:r>
              <a:rPr lang="fr-FR" sz="1600" dirty="0">
                <a:solidFill>
                  <a:schemeClr val="tx1"/>
                </a:solidFill>
              </a:rPr>
              <a:t>in Y. Giordano (</a:t>
            </a:r>
            <a:r>
              <a:rPr lang="fr-FR" sz="1600" dirty="0" err="1">
                <a:solidFill>
                  <a:schemeClr val="tx1"/>
                </a:solidFill>
              </a:rPr>
              <a:t>Dir</a:t>
            </a:r>
            <a:r>
              <a:rPr lang="fr-FR" sz="1600" dirty="0">
                <a:solidFill>
                  <a:schemeClr val="tx1"/>
                </a:solidFill>
              </a:rPr>
              <a:t>.), Conduire un projet de recherche, une perspective qualitative, Caen : EMS, 2003, pp. 85-132 </a:t>
            </a:r>
            <a:r>
              <a:rPr lang="fr-FR" sz="16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a:t>
            </a:r>
          </a:p>
          <a:p>
            <a:pPr marL="139700">
              <a:buClr>
                <a:schemeClr val="dk1"/>
              </a:buClr>
              <a:buSzPts val="1400"/>
            </a:pPr>
            <a:endParaRPr lang="fr-FR" sz="16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r>
              <a:rPr lang="fr-FR" sz="1600" dirty="0">
                <a:solidFill>
                  <a:schemeClr val="tx1"/>
                </a:solidFill>
                <a:latin typeface="Noto Sans Light" panose="020B0604020202020204" charset="0"/>
                <a:ea typeface="Noto Sans Light" panose="020B0604020202020204" charset="0"/>
                <a:cs typeface="Noto Sans Light" panose="020B0604020202020204" charset="0"/>
              </a:rPr>
              <a:t>Réseau Figure (Mai 2020), Le référentiel de formation du réseau figure vers les nouveaux métiers d’ingénieurs, pp. 24-32.</a:t>
            </a:r>
          </a:p>
          <a:p>
            <a:pPr marL="139700">
              <a:buClr>
                <a:schemeClr val="dk1"/>
              </a:buClr>
              <a:buSzPts val="1400"/>
            </a:pPr>
            <a:endParaRPr lang="fr-FR" sz="160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endParaRPr>
          </a:p>
          <a:p>
            <a:pPr marL="457200" indent="-317500">
              <a:buClr>
                <a:schemeClr val="dk1"/>
              </a:buClr>
              <a:buSzPts val="1400"/>
              <a:buFont typeface="Arial"/>
              <a:buChar char="●"/>
            </a:pPr>
            <a:endParaRPr lang="fr-FR" sz="1600" dirty="0">
              <a:solidFill>
                <a:schemeClr val="tx1"/>
              </a:solidFill>
              <a:latin typeface="Noto Sans Light" panose="020B0604020202020204" charset="0"/>
              <a:ea typeface="Noto Sans Light" panose="020B0604020202020204" charset="0"/>
              <a:cs typeface="Noto Sans Light" panose="020B0604020202020204" charset="0"/>
            </a:endParaRPr>
          </a:p>
          <a:p>
            <a:pPr marL="139700">
              <a:buClr>
                <a:schemeClr val="dk1"/>
              </a:buClr>
              <a:buSzPts val="1400"/>
            </a:pPr>
            <a:endParaRPr lang="fr-FR" sz="1600" dirty="0">
              <a:solidFill>
                <a:schemeClr val="tx1"/>
              </a:solidFill>
              <a:latin typeface="Noto Sans Light" panose="020B0604020202020204" charset="0"/>
              <a:ea typeface="Noto Sans Light" panose="020B0604020202020204" charset="0"/>
              <a:cs typeface="Noto Sans Light" panose="020B0604020202020204" charset="0"/>
            </a:endParaRPr>
          </a:p>
          <a:p>
            <a:pPr marL="457200" indent="-317500">
              <a:buClr>
                <a:schemeClr val="dk1"/>
              </a:buClr>
              <a:buSzPts val="1400"/>
              <a:buFont typeface="Arial"/>
              <a:buChar char="●"/>
            </a:pPr>
            <a:endParaRPr lang="fr-FR" sz="1600" dirty="0">
              <a:solidFill>
                <a:schemeClr val="tx1"/>
              </a:solidFill>
              <a:latin typeface="Noto Sans Light" panose="020B0604020202020204" charset="0"/>
              <a:ea typeface="Noto Sans Light" panose="020B0604020202020204" charset="0"/>
              <a:cs typeface="Noto Sans Light" panose="020B0604020202020204" charset="0"/>
            </a:endParaRPr>
          </a:p>
          <a:p>
            <a:pPr marL="139700">
              <a:buClr>
                <a:schemeClr val="dk1"/>
              </a:buClr>
              <a:buSzPts val="1400"/>
            </a:pPr>
            <a:endParaRPr lang="fr-FR" sz="1600" dirty="0">
              <a:solidFill>
                <a:schemeClr val="tx1"/>
              </a:solidFill>
              <a:latin typeface="Noto Sans Light" panose="020B0604020202020204" charset="0"/>
              <a:ea typeface="Noto Sans Light" panose="020B0604020202020204" charset="0"/>
              <a:cs typeface="Noto Sans Light" panose="020B0604020202020204" charset="0"/>
            </a:endParaRPr>
          </a:p>
        </p:txBody>
      </p:sp>
      <p:grpSp>
        <p:nvGrpSpPr>
          <p:cNvPr id="3" name="Groupe 2">
            <a:extLst>
              <a:ext uri="{FF2B5EF4-FFF2-40B4-BE49-F238E27FC236}">
                <a16:creationId xmlns:a16="http://schemas.microsoft.com/office/drawing/2014/main" id="{11709580-D4E8-82B9-643C-43E5223AE43F}"/>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4D041654-22FD-A4B9-6C31-6CA0317ACD82}"/>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924292B-B2FE-01AD-E1FE-81CE9AA48A4F}"/>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ED27165C-8DA0-1EBC-8D51-50763E236A1B}"/>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2456B95-7A6C-F743-342B-584F480D1B54}"/>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2BF23AE4-5BAA-88A0-0CA2-11D7A0903FA5}"/>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A0F31D3-1821-E001-D887-DDEEF4D614C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928A787A-CD80-9500-F0E9-575C1BD3872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35095625-1051-CB21-F431-40F9DF78A7CD}"/>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53CA9462-6081-55CB-3114-4484D930C050}"/>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1" name="Groupe 10">
            <a:extLst>
              <a:ext uri="{FF2B5EF4-FFF2-40B4-BE49-F238E27FC236}">
                <a16:creationId xmlns:a16="http://schemas.microsoft.com/office/drawing/2014/main" id="{2FCFBE57-F4B2-B1EE-7F7D-A0FF74DEA949}"/>
              </a:ext>
            </a:extLst>
          </p:cNvPr>
          <p:cNvGrpSpPr/>
          <p:nvPr/>
        </p:nvGrpSpPr>
        <p:grpSpPr>
          <a:xfrm>
            <a:off x="6144619" y="1729"/>
            <a:ext cx="2995847" cy="773257"/>
            <a:chOff x="5618136" y="86968"/>
            <a:chExt cx="3437091" cy="968868"/>
          </a:xfrm>
        </p:grpSpPr>
        <p:sp>
          <p:nvSpPr>
            <p:cNvPr id="12" name="Rectangle 11">
              <a:extLst>
                <a:ext uri="{FF2B5EF4-FFF2-40B4-BE49-F238E27FC236}">
                  <a16:creationId xmlns:a16="http://schemas.microsoft.com/office/drawing/2014/main" id="{C98335D7-D232-58C6-D7A4-A596CADC2B6F}"/>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689C3249-ADD6-E0E9-0CF0-00DCF83DB1E4}"/>
                </a:ext>
              </a:extLst>
            </p:cNvPr>
            <p:cNvGrpSpPr/>
            <p:nvPr/>
          </p:nvGrpSpPr>
          <p:grpSpPr>
            <a:xfrm>
              <a:off x="5680732" y="110215"/>
              <a:ext cx="3335750" cy="916593"/>
              <a:chOff x="5680732" y="110215"/>
              <a:chExt cx="3335750" cy="916593"/>
            </a:xfrm>
            <a:solidFill>
              <a:schemeClr val="tx1"/>
            </a:solidFill>
          </p:grpSpPr>
          <p:pic>
            <p:nvPicPr>
              <p:cNvPr id="14" name="Picture 5">
                <a:extLst>
                  <a:ext uri="{FF2B5EF4-FFF2-40B4-BE49-F238E27FC236}">
                    <a16:creationId xmlns:a16="http://schemas.microsoft.com/office/drawing/2014/main" id="{B0C21441-6F59-43AC-244F-CC5CFFE90D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A55D05A1-4886-3423-E9C3-5A8E261EEDAA}"/>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4E38AD5E-B4B8-43C4-A02F-F4D7331DE1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pic>
        <p:nvPicPr>
          <p:cNvPr id="19" name="Image 18">
            <a:extLst>
              <a:ext uri="{FF2B5EF4-FFF2-40B4-BE49-F238E27FC236}">
                <a16:creationId xmlns:a16="http://schemas.microsoft.com/office/drawing/2014/main" id="{5E7E61BC-9B20-A1C4-314E-A3A97A68F592}"/>
              </a:ext>
            </a:extLst>
          </p:cNvPr>
          <p:cNvPicPr>
            <a:picLocks noChangeAspect="1"/>
          </p:cNvPicPr>
          <p:nvPr/>
        </p:nvPicPr>
        <p:blipFill>
          <a:blip r:embed="rId11"/>
          <a:srcRect l="6842" t="3727" r="2982" b="2467"/>
          <a:stretch/>
        </p:blipFill>
        <p:spPr>
          <a:xfrm>
            <a:off x="6528123" y="975076"/>
            <a:ext cx="2087933" cy="2961616"/>
          </a:xfrm>
          <a:prstGeom prst="rect">
            <a:avLst/>
          </a:prstGeom>
        </p:spPr>
      </p:pic>
    </p:spTree>
    <p:extLst>
      <p:ext uri="{BB962C8B-B14F-4D97-AF65-F5344CB8AC3E}">
        <p14:creationId xmlns:p14="http://schemas.microsoft.com/office/powerpoint/2010/main" val="4113270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B8B35392-F11C-987B-9B93-F9F9DAC72F8F}"/>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17916CE4-8A58-B6C9-B2D3-D8A117401CC6}"/>
              </a:ext>
            </a:extLst>
          </p:cNvPr>
          <p:cNvSpPr txBox="1">
            <a:spLocks noGrp="1"/>
          </p:cNvSpPr>
          <p:nvPr>
            <p:ph type="title"/>
          </p:nvPr>
        </p:nvSpPr>
        <p:spPr>
          <a:xfrm>
            <a:off x="0" y="-114874"/>
            <a:ext cx="6290401" cy="585900"/>
          </a:xfrm>
          <a:prstGeom prst="rect">
            <a:avLst/>
          </a:prstGeom>
        </p:spPr>
        <p:txBody>
          <a:bodyPr spcFirstLastPara="1" wrap="square" lIns="91425" tIns="91425" rIns="91425" bIns="91425" anchor="t" anchorCtr="0">
            <a:noAutofit/>
          </a:bodyPr>
          <a:lstStyle/>
          <a:p>
            <a:pPr lvl="0" algn="l"/>
            <a:r>
              <a:rPr lang="fr-FR" sz="2400" dirty="0">
                <a:latin typeface="Noto Sans Black" panose="020B0502040504020204" pitchFamily="34" charset="0"/>
                <a:ea typeface="Noto Sans Black" panose="020B0502040504020204" pitchFamily="34" charset="0"/>
                <a:cs typeface="Noto Sans Black" panose="020B0502040504020204" pitchFamily="34" charset="0"/>
              </a:rPr>
              <a:t>Remerciements </a:t>
            </a:r>
          </a:p>
        </p:txBody>
      </p:sp>
      <p:sp>
        <p:nvSpPr>
          <p:cNvPr id="2" name="Google Shape;1283;p43">
            <a:extLst>
              <a:ext uri="{FF2B5EF4-FFF2-40B4-BE49-F238E27FC236}">
                <a16:creationId xmlns:a16="http://schemas.microsoft.com/office/drawing/2014/main" id="{81CD375F-25FC-B966-B03E-42E56C863419}"/>
              </a:ext>
            </a:extLst>
          </p:cNvPr>
          <p:cNvSpPr txBox="1">
            <a:spLocks/>
          </p:cNvSpPr>
          <p:nvPr/>
        </p:nvSpPr>
        <p:spPr>
          <a:xfrm>
            <a:off x="-132162" y="2032374"/>
            <a:ext cx="9699171" cy="11011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317500">
              <a:buClr>
                <a:schemeClr val="dk1"/>
              </a:buClr>
              <a:buSzPts val="1400"/>
              <a:buFont typeface="Arial"/>
              <a:buChar char="●"/>
            </a:pP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Toute l’équipe du BUT de GEII </a:t>
            </a:r>
          </a:p>
          <a:p>
            <a:pPr marL="139700">
              <a:buClr>
                <a:schemeClr val="dk1"/>
              </a:buClr>
              <a:buSzPts val="1400"/>
            </a:pP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Dr. Nasser Youssouf Mahamoud </a:t>
            </a:r>
            <a:r>
              <a:rPr lang="fr-FR" sz="12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(Directeur des études)</a:t>
            </a:r>
          </a:p>
          <a:p>
            <a:pPr marL="139700">
              <a:buClr>
                <a:schemeClr val="dk1"/>
              </a:buClr>
              <a:buSzPts val="1400"/>
            </a:pP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Dr. Ahmed </a:t>
            </a:r>
            <a:r>
              <a:rPr lang="fr-FR" dirty="0" err="1">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Houssein</a:t>
            </a: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Youssouf </a:t>
            </a:r>
            <a:r>
              <a:rPr lang="fr-FR" sz="1200"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(Ex-Directeur des études)</a:t>
            </a:r>
          </a:p>
          <a:p>
            <a:pPr marL="139700">
              <a:buClr>
                <a:schemeClr val="dk1"/>
              </a:buClr>
              <a:buSzPts val="1400"/>
            </a:pPr>
            <a:r>
              <a:rPr lang="fr-FR" dirty="0"/>
              <a:t>		</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M.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Abdillahi</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Daher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Egueh</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M. Abdoul-Aziz Ahmed Hassan, </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M. Aboubaker Ahmed Mohamed, </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Dr. Ali Farah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Sougueh</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M. Bile Mohamed Bile, </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Dr. Chaker Ibrahim Omar,</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Mme Fatouma Hassan Moussa, </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Dr.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Mahamad</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Hassan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Gaditto</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Dr. Mohamed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Houmed</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Ibrahim,</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Dr. Mohamed Ibrahim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Assoweh</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p>
          <a:p>
            <a:pPr marL="139700">
              <a:buClr>
                <a:schemeClr val="dk1"/>
              </a:buClr>
              <a:buSzPts val="1400"/>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Dr. Souleiman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Isman</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fr-FR" dirty="0" err="1">
                <a:solidFill>
                  <a:schemeClr val="tx1"/>
                </a:solidFill>
                <a:latin typeface="Noto Sans" panose="020B0502040504020204" pitchFamily="34" charset="0"/>
                <a:ea typeface="Noto Sans" panose="020B0502040504020204" pitchFamily="34" charset="0"/>
                <a:cs typeface="Noto Sans" panose="020B0502040504020204" pitchFamily="34" charset="0"/>
              </a:rPr>
              <a:t>Guedi</a:t>
            </a: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p>
          <a:p>
            <a:pPr marL="139700">
              <a:buClr>
                <a:schemeClr val="dk1"/>
              </a:buClr>
              <a:buSzPts val="1400"/>
            </a:pPr>
            <a:endPar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457200" indent="-317500">
              <a:buClr>
                <a:schemeClr val="dk1"/>
              </a:buClr>
              <a:buSzPts val="1400"/>
              <a:buFont typeface="Arial"/>
              <a:buChar char="●"/>
            </a:pP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Le Doyen (Soutien et motivation de l’E.P.) : Dr. Ramadan Ali Ahmed</a:t>
            </a:r>
            <a:endPar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457200" indent="-317500">
              <a:buClr>
                <a:schemeClr val="dk1"/>
              </a:buClr>
              <a:buSzPts val="1400"/>
              <a:buFont typeface="Arial"/>
              <a:buChar char="●"/>
            </a:pP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La SG (soutien institutionnel) : Dr. </a:t>
            </a:r>
            <a:r>
              <a:rPr lang="fr-FR" dirty="0" err="1">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Madina</a:t>
            </a: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Daher</a:t>
            </a:r>
          </a:p>
          <a:p>
            <a:pPr marL="457200" indent="-317500">
              <a:buClr>
                <a:schemeClr val="dk1"/>
              </a:buClr>
              <a:buSzPts val="1400"/>
              <a:buFont typeface="Arial"/>
              <a:buChar char="●"/>
            </a:pPr>
            <a:r>
              <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rPr>
              <a:t>Et à toute personne ayant contribué à ce projet.</a:t>
            </a:r>
          </a:p>
          <a:p>
            <a:pPr marL="139700">
              <a:buClr>
                <a:schemeClr val="dk1"/>
              </a:buClr>
              <a:buSzPts val="1400"/>
            </a:pPr>
            <a:endParaRPr lang="fr-FR"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139700">
              <a:buClr>
                <a:schemeClr val="dk1"/>
              </a:buClr>
              <a:buSzPts val="1400"/>
            </a:pPr>
            <a:r>
              <a:rPr lang="fr-FR" dirty="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rPr>
              <a:t>			</a:t>
            </a:r>
          </a:p>
        </p:txBody>
      </p:sp>
      <p:grpSp>
        <p:nvGrpSpPr>
          <p:cNvPr id="3" name="Groupe 2">
            <a:extLst>
              <a:ext uri="{FF2B5EF4-FFF2-40B4-BE49-F238E27FC236}">
                <a16:creationId xmlns:a16="http://schemas.microsoft.com/office/drawing/2014/main" id="{7AB332E6-85D1-0F23-DBC5-A1C7286CB343}"/>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623EF13D-95C2-E767-9F9F-B927DF41D0D4}"/>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EDABF18B-A4A9-0319-BEE8-5AA7FC21CE70}"/>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F3E54894-22EB-5D39-76C4-C57340B52BD6}"/>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B502E510-5650-0824-9867-A13733FAB276}"/>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707EE5CF-FC61-7CE2-32D8-7C362A22A248}"/>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1E27065F-5441-C20E-763B-363A31C20A28}"/>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2775A1D3-194C-DB40-8E2A-3E96B4E02E32}"/>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641C880E-EEC0-6670-8547-BC5C5F7BAFD1}"/>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A138454D-B0F9-5843-F490-283AE01D75EE}"/>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1" name="Groupe 10">
            <a:extLst>
              <a:ext uri="{FF2B5EF4-FFF2-40B4-BE49-F238E27FC236}">
                <a16:creationId xmlns:a16="http://schemas.microsoft.com/office/drawing/2014/main" id="{B2573CF3-AB0F-A862-D748-6690F82AC4B8}"/>
              </a:ext>
            </a:extLst>
          </p:cNvPr>
          <p:cNvGrpSpPr/>
          <p:nvPr/>
        </p:nvGrpSpPr>
        <p:grpSpPr>
          <a:xfrm>
            <a:off x="6144619" y="1729"/>
            <a:ext cx="2995847" cy="773257"/>
            <a:chOff x="5618136" y="86968"/>
            <a:chExt cx="3437091" cy="968868"/>
          </a:xfrm>
        </p:grpSpPr>
        <p:sp>
          <p:nvSpPr>
            <p:cNvPr id="12" name="Rectangle 11">
              <a:extLst>
                <a:ext uri="{FF2B5EF4-FFF2-40B4-BE49-F238E27FC236}">
                  <a16:creationId xmlns:a16="http://schemas.microsoft.com/office/drawing/2014/main" id="{8C69EADF-F017-37C2-D112-26DBEC24CD3F}"/>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8017D3EB-2DA6-95AC-C1E8-5A6DF8F1A812}"/>
                </a:ext>
              </a:extLst>
            </p:cNvPr>
            <p:cNvGrpSpPr/>
            <p:nvPr/>
          </p:nvGrpSpPr>
          <p:grpSpPr>
            <a:xfrm>
              <a:off x="5680732" y="110215"/>
              <a:ext cx="3335750" cy="916593"/>
              <a:chOff x="5680732" y="110215"/>
              <a:chExt cx="3335750" cy="916593"/>
            </a:xfrm>
            <a:solidFill>
              <a:schemeClr val="tx1"/>
            </a:solidFill>
          </p:grpSpPr>
          <p:pic>
            <p:nvPicPr>
              <p:cNvPr id="14" name="Picture 5">
                <a:extLst>
                  <a:ext uri="{FF2B5EF4-FFF2-40B4-BE49-F238E27FC236}">
                    <a16:creationId xmlns:a16="http://schemas.microsoft.com/office/drawing/2014/main" id="{88C8EBDD-316C-7BAA-6F5D-CA76F5A5DB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C58F7C1D-D899-39B3-273A-477596F95D00}"/>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8ED18527-0A7E-87A2-35A6-F83D458BA4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
        <p:nvSpPr>
          <p:cNvPr id="19" name="Ellipse 18">
            <a:extLst>
              <a:ext uri="{FF2B5EF4-FFF2-40B4-BE49-F238E27FC236}">
                <a16:creationId xmlns:a16="http://schemas.microsoft.com/office/drawing/2014/main" id="{1F74F6AE-89CC-E12E-28C2-0355D27A88CF}"/>
              </a:ext>
            </a:extLst>
          </p:cNvPr>
          <p:cNvSpPr/>
          <p:nvPr/>
        </p:nvSpPr>
        <p:spPr>
          <a:xfrm>
            <a:off x="6290401" y="1332296"/>
            <a:ext cx="1677179" cy="1671402"/>
          </a:xfrm>
          <a:prstGeom prst="ellipse">
            <a:avLst/>
          </a:prstGeom>
          <a:blipFill>
            <a:blip r:embed="rId11"/>
            <a:srcRect/>
            <a:stretch>
              <a:fillRect l="-13000" r="-13000"/>
            </a:stretch>
          </a:blipFill>
        </p:spPr>
        <p:style>
          <a:lnRef idx="0">
            <a:schemeClr val="lt1">
              <a:hueOff val="0"/>
              <a:satOff val="0"/>
              <a:lumOff val="0"/>
              <a:alphaOff val="0"/>
            </a:schemeClr>
          </a:lnRef>
          <a:fillRef idx="1">
            <a:scrgbClr r="0" g="0" b="0"/>
          </a:fillRef>
          <a:effectRef idx="3">
            <a:schemeClr val="accent2">
              <a:tint val="50000"/>
              <a:hueOff val="0"/>
              <a:satOff val="0"/>
              <a:lumOff val="0"/>
              <a:alphaOff val="0"/>
            </a:schemeClr>
          </a:effectRef>
          <a:fontRef idx="minor">
            <a:schemeClr val="lt1">
              <a:hueOff val="0"/>
              <a:satOff val="0"/>
              <a:lumOff val="0"/>
              <a:alphaOff val="0"/>
            </a:schemeClr>
          </a:fontRef>
        </p:style>
        <p:txBody>
          <a:bodyPr/>
          <a:lstStyle/>
          <a:p>
            <a:endParaRPr lang="fr-FR"/>
          </a:p>
        </p:txBody>
      </p:sp>
    </p:spTree>
    <p:extLst>
      <p:ext uri="{BB962C8B-B14F-4D97-AF65-F5344CB8AC3E}">
        <p14:creationId xmlns:p14="http://schemas.microsoft.com/office/powerpoint/2010/main" val="23914641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10AD2B"/>
            </a:gs>
            <a:gs pos="100000">
              <a:srgbClr val="6AB2E7"/>
            </a:gs>
          </a:gsLst>
          <a:lin ang="13500000" scaled="1"/>
          <a:tileRect/>
        </a:gradFill>
        <a:effectLst/>
      </p:bgPr>
    </p:bg>
    <p:spTree>
      <p:nvGrpSpPr>
        <p:cNvPr id="1" name="Shape 1296">
          <a:extLst>
            <a:ext uri="{FF2B5EF4-FFF2-40B4-BE49-F238E27FC236}">
              <a16:creationId xmlns:a16="http://schemas.microsoft.com/office/drawing/2014/main" id="{2021C3B4-BA18-B388-8677-114FB9DE357A}"/>
            </a:ext>
          </a:extLst>
        </p:cNvPr>
        <p:cNvGrpSpPr/>
        <p:nvPr/>
      </p:nvGrpSpPr>
      <p:grpSpPr>
        <a:xfrm>
          <a:off x="0" y="0"/>
          <a:ext cx="0" cy="0"/>
          <a:chOff x="0" y="0"/>
          <a:chExt cx="0" cy="0"/>
        </a:xfrm>
      </p:grpSpPr>
      <p:sp>
        <p:nvSpPr>
          <p:cNvPr id="20" name="Google Shape;1166;p33">
            <a:extLst>
              <a:ext uri="{FF2B5EF4-FFF2-40B4-BE49-F238E27FC236}">
                <a16:creationId xmlns:a16="http://schemas.microsoft.com/office/drawing/2014/main" id="{D0F1D7D4-DC3B-091B-1488-3CDF73D78C88}"/>
              </a:ext>
            </a:extLst>
          </p:cNvPr>
          <p:cNvSpPr txBox="1">
            <a:spLocks noGrp="1"/>
          </p:cNvSpPr>
          <p:nvPr>
            <p:ph type="title"/>
          </p:nvPr>
        </p:nvSpPr>
        <p:spPr>
          <a:xfrm>
            <a:off x="1179566" y="1369622"/>
            <a:ext cx="6290401" cy="585900"/>
          </a:xfrm>
          <a:prstGeom prst="rect">
            <a:avLst/>
          </a:prstGeom>
        </p:spPr>
        <p:txBody>
          <a:bodyPr spcFirstLastPara="1" wrap="square" lIns="91425" tIns="91425" rIns="91425" bIns="91425" anchor="t" anchorCtr="0">
            <a:noAutofit/>
          </a:bodyPr>
          <a:lstStyle/>
          <a:p>
            <a:pPr lvl="0"/>
            <a:r>
              <a:rPr lang="fr-FR" sz="5000" dirty="0">
                <a:latin typeface="Noto Sans Black" panose="020B0502040504020204" pitchFamily="34" charset="0"/>
                <a:ea typeface="Noto Sans Black" panose="020B0502040504020204" pitchFamily="34" charset="0"/>
                <a:cs typeface="Noto Sans Black" panose="020B0502040504020204" pitchFamily="34" charset="0"/>
              </a:rPr>
              <a:t>Merci de votre attention</a:t>
            </a:r>
          </a:p>
        </p:txBody>
      </p:sp>
      <p:sp>
        <p:nvSpPr>
          <p:cNvPr id="2" name="Google Shape;1283;p43">
            <a:extLst>
              <a:ext uri="{FF2B5EF4-FFF2-40B4-BE49-F238E27FC236}">
                <a16:creationId xmlns:a16="http://schemas.microsoft.com/office/drawing/2014/main" id="{5DB08CF4-A5CD-E51F-FAE9-00CF6A3D2237}"/>
              </a:ext>
            </a:extLst>
          </p:cNvPr>
          <p:cNvSpPr txBox="1">
            <a:spLocks/>
          </p:cNvSpPr>
          <p:nvPr/>
        </p:nvSpPr>
        <p:spPr>
          <a:xfrm>
            <a:off x="-147793" y="2109226"/>
            <a:ext cx="9699171" cy="110118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buClr>
                <a:schemeClr val="dk1"/>
              </a:buClr>
              <a:buSzPts val="1400"/>
            </a:pPr>
            <a:endParaRPr lang="fr-FR" sz="5000" dirty="0">
              <a:solidFill>
                <a:schemeClr val="tx1"/>
              </a:solidFill>
              <a:latin typeface="Noto Sans Black" panose="020B0604020202020204" charset="0"/>
              <a:ea typeface="Noto Sans Black" panose="020B0604020202020204" charset="0"/>
              <a:cs typeface="Noto Sans Black" panose="020B0604020202020204" charset="0"/>
            </a:endParaRPr>
          </a:p>
          <a:p>
            <a:pPr marL="139700">
              <a:buClr>
                <a:schemeClr val="dk1"/>
              </a:buClr>
              <a:buSzPts val="1400"/>
            </a:pPr>
            <a:r>
              <a:rPr lang="fr-FR" sz="5000" dirty="0">
                <a:solidFill>
                  <a:schemeClr val="bg1"/>
                </a:solidFill>
                <a:latin typeface="Noto Sans Black" panose="020B0604020202020204" charset="0"/>
                <a:ea typeface="Noto Sans Black" panose="020B0604020202020204" charset="0"/>
                <a:cs typeface="Noto Sans Black" panose="020B0604020202020204" charset="0"/>
              </a:rPr>
              <a:t>			</a:t>
            </a:r>
          </a:p>
        </p:txBody>
      </p:sp>
      <p:grpSp>
        <p:nvGrpSpPr>
          <p:cNvPr id="3" name="Groupe 2">
            <a:extLst>
              <a:ext uri="{FF2B5EF4-FFF2-40B4-BE49-F238E27FC236}">
                <a16:creationId xmlns:a16="http://schemas.microsoft.com/office/drawing/2014/main" id="{BC96DD4B-8FC1-B38D-98AA-B14750D927F8}"/>
              </a:ext>
            </a:extLst>
          </p:cNvPr>
          <p:cNvGrpSpPr>
            <a:grpSpLocks noGrp="1" noUngrp="1" noRot="1" noMove="1" noResize="1"/>
          </p:cNvGrpSpPr>
          <p:nvPr/>
        </p:nvGrpSpPr>
        <p:grpSpPr>
          <a:xfrm>
            <a:off x="-863600" y="4390948"/>
            <a:ext cx="10007600" cy="773257"/>
            <a:chOff x="-863600" y="4390948"/>
            <a:chExt cx="10007600" cy="773257"/>
          </a:xfrm>
        </p:grpSpPr>
        <p:sp>
          <p:nvSpPr>
            <p:cNvPr id="4" name="Rectangle 3">
              <a:extLst>
                <a:ext uri="{FF2B5EF4-FFF2-40B4-BE49-F238E27FC236}">
                  <a16:creationId xmlns:a16="http://schemas.microsoft.com/office/drawing/2014/main" id="{63ECF9C0-7BB6-308F-9B03-C5995DFFF22C}"/>
                </a:ext>
              </a:extLst>
            </p:cNvPr>
            <p:cNvSpPr>
              <a:spLocks noGrp="1" noRot="1" noMove="1" noResize="1" noEditPoints="1" noAdjustHandles="1" noChangeArrowheads="1" noChangeShapeType="1"/>
            </p:cNvSpPr>
            <p:nvPr/>
          </p:nvSpPr>
          <p:spPr>
            <a:xfrm>
              <a:off x="0" y="4390948"/>
              <a:ext cx="9144000" cy="773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D9804B7-BEEB-4294-A601-C1CCD410A11D}"/>
                </a:ext>
              </a:extLst>
            </p:cNvPr>
            <p:cNvSpPr txBox="1">
              <a:spLocks noGrp="1" noRot="1" noMove="1" noResize="1" noEditPoints="1" noAdjustHandles="1" noChangeArrowheads="1" noChangeShapeType="1"/>
            </p:cNvSpPr>
            <p:nvPr/>
          </p:nvSpPr>
          <p:spPr>
            <a:xfrm>
              <a:off x="-863600" y="4483100"/>
              <a:ext cx="184731" cy="307777"/>
            </a:xfrm>
            <a:prstGeom prst="rect">
              <a:avLst/>
            </a:prstGeom>
            <a:noFill/>
          </p:spPr>
          <p:txBody>
            <a:bodyPr wrap="none" rtlCol="0">
              <a:spAutoFit/>
            </a:bodyPr>
            <a:lstStyle/>
            <a:p>
              <a:endParaRPr lang="fr-FR" dirty="0"/>
            </a:p>
          </p:txBody>
        </p:sp>
      </p:grpSp>
      <p:grpSp>
        <p:nvGrpSpPr>
          <p:cNvPr id="5" name="Groupe 4">
            <a:extLst>
              <a:ext uri="{FF2B5EF4-FFF2-40B4-BE49-F238E27FC236}">
                <a16:creationId xmlns:a16="http://schemas.microsoft.com/office/drawing/2014/main" id="{9E5F23EA-D4E2-95BD-424E-DDCA345901D8}"/>
              </a:ext>
            </a:extLst>
          </p:cNvPr>
          <p:cNvGrpSpPr/>
          <p:nvPr/>
        </p:nvGrpSpPr>
        <p:grpSpPr>
          <a:xfrm>
            <a:off x="586853" y="4436885"/>
            <a:ext cx="8045257" cy="727320"/>
            <a:chOff x="586853" y="4436885"/>
            <a:chExt cx="8045257" cy="727320"/>
          </a:xfrm>
        </p:grpSpPr>
        <p:grpSp>
          <p:nvGrpSpPr>
            <p:cNvPr id="7" name="Groupe 6">
              <a:extLst>
                <a:ext uri="{FF2B5EF4-FFF2-40B4-BE49-F238E27FC236}">
                  <a16:creationId xmlns:a16="http://schemas.microsoft.com/office/drawing/2014/main" id="{CD8B8922-40BF-1413-D77F-F96DE5375EDE}"/>
                </a:ext>
              </a:extLst>
            </p:cNvPr>
            <p:cNvGrpSpPr/>
            <p:nvPr/>
          </p:nvGrpSpPr>
          <p:grpSpPr>
            <a:xfrm>
              <a:off x="586853" y="4447609"/>
              <a:ext cx="8045257" cy="599993"/>
              <a:chOff x="650661" y="4441591"/>
              <a:chExt cx="8045257" cy="599993"/>
            </a:xfrm>
          </p:grpSpPr>
          <p:pic>
            <p:nvPicPr>
              <p:cNvPr id="10" name="Image 9" descr="Une image contenant Graphique, cercle, capture d’écran, Police&#10;&#10;Description générée automatiquement">
                <a:extLst>
                  <a:ext uri="{FF2B5EF4-FFF2-40B4-BE49-F238E27FC236}">
                    <a16:creationId xmlns:a16="http://schemas.microsoft.com/office/drawing/2014/main" id="{5708E5F9-A7E2-D00E-0E3C-BDF44BE649B2}"/>
                  </a:ext>
                </a:extLst>
              </p:cNvPr>
              <p:cNvPicPr>
                <a:picLocks noChangeAspect="1"/>
              </p:cNvPicPr>
              <p:nvPr/>
            </p:nvPicPr>
            <p:blipFill>
              <a:blip r:embed="rId3"/>
              <a:stretch>
                <a:fillRect/>
              </a:stretch>
            </p:blipFill>
            <p:spPr>
              <a:xfrm>
                <a:off x="7739462" y="4555267"/>
                <a:ext cx="956456" cy="422434"/>
              </a:xfrm>
              <a:prstGeom prst="rect">
                <a:avLst/>
              </a:prstGeom>
            </p:spPr>
          </p:pic>
          <p:pic>
            <p:nvPicPr>
              <p:cNvPr id="15" name="Image 14" descr="Une image contenant Graphique, graphisme, Police, Caractère coloré&#10;&#10;Description générée automatiquement">
                <a:extLst>
                  <a:ext uri="{FF2B5EF4-FFF2-40B4-BE49-F238E27FC236}">
                    <a16:creationId xmlns:a16="http://schemas.microsoft.com/office/drawing/2014/main" id="{68E074D6-0E74-B654-5711-E9B0663011FC}"/>
                  </a:ext>
                </a:extLst>
              </p:cNvPr>
              <p:cNvPicPr>
                <a:picLocks noChangeAspect="1"/>
              </p:cNvPicPr>
              <p:nvPr/>
            </p:nvPicPr>
            <p:blipFill>
              <a:blip r:embed="rId4"/>
              <a:stretch>
                <a:fillRect/>
              </a:stretch>
            </p:blipFill>
            <p:spPr>
              <a:xfrm>
                <a:off x="3774270" y="4441591"/>
                <a:ext cx="1670130" cy="599993"/>
              </a:xfrm>
              <a:prstGeom prst="rect">
                <a:avLst/>
              </a:prstGeom>
            </p:spPr>
          </p:pic>
          <p:pic>
            <p:nvPicPr>
              <p:cNvPr id="16" name="Image 15" descr="Une image contenant Graphique, graphisme, capture d’écran, Caractère coloré&#10;&#10;Le contenu généré par l’IA peut être incorrect.">
                <a:extLst>
                  <a:ext uri="{FF2B5EF4-FFF2-40B4-BE49-F238E27FC236}">
                    <a16:creationId xmlns:a16="http://schemas.microsoft.com/office/drawing/2014/main" id="{8CEC8D4B-6F0A-B4CF-2279-6BD556531DB8}"/>
                  </a:ext>
                </a:extLst>
              </p:cNvPr>
              <p:cNvPicPr>
                <a:picLocks noChangeAspect="1"/>
              </p:cNvPicPr>
              <p:nvPr/>
            </p:nvPicPr>
            <p:blipFill>
              <a:blip r:embed="rId5"/>
              <a:stretch>
                <a:fillRect/>
              </a:stretch>
            </p:blipFill>
            <p:spPr>
              <a:xfrm>
                <a:off x="650661" y="4599315"/>
                <a:ext cx="1025431" cy="372573"/>
              </a:xfrm>
              <a:prstGeom prst="rect">
                <a:avLst/>
              </a:prstGeom>
            </p:spPr>
          </p:pic>
        </p:grpSp>
        <p:pic>
          <p:nvPicPr>
            <p:cNvPr id="8" name="Image 7" descr="Une image contenant texte, logo, Graphique, graphisme&#10;&#10;Le contenu généré par l’IA peut être incorrect.">
              <a:extLst>
                <a:ext uri="{FF2B5EF4-FFF2-40B4-BE49-F238E27FC236}">
                  <a16:creationId xmlns:a16="http://schemas.microsoft.com/office/drawing/2014/main" id="{0E813014-8FFD-D0DD-544B-ADD76610119B}"/>
                </a:ext>
              </a:extLst>
            </p:cNvPr>
            <p:cNvPicPr>
              <a:picLocks noChangeAspect="1"/>
            </p:cNvPicPr>
            <p:nvPr/>
          </p:nvPicPr>
          <p:blipFill>
            <a:blip r:embed="rId6"/>
            <a:stretch>
              <a:fillRect/>
            </a:stretch>
          </p:blipFill>
          <p:spPr>
            <a:xfrm>
              <a:off x="2338683" y="4436885"/>
              <a:ext cx="707033" cy="671234"/>
            </a:xfrm>
            <a:prstGeom prst="rect">
              <a:avLst/>
            </a:prstGeom>
          </p:spPr>
        </p:pic>
        <p:pic>
          <p:nvPicPr>
            <p:cNvPr id="9" name="Image 8" descr="Une image contenant texte, Police, capture d’écran, logo&#10;&#10;Le contenu généré par l’IA peut être incorrect.">
              <a:extLst>
                <a:ext uri="{FF2B5EF4-FFF2-40B4-BE49-F238E27FC236}">
                  <a16:creationId xmlns:a16="http://schemas.microsoft.com/office/drawing/2014/main" id="{E68FBA8B-4965-B647-CBB0-296505084AC9}"/>
                </a:ext>
              </a:extLst>
            </p:cNvPr>
            <p:cNvPicPr>
              <a:picLocks noChangeAspect="1"/>
            </p:cNvPicPr>
            <p:nvPr/>
          </p:nvPicPr>
          <p:blipFill>
            <a:blip r:embed="rId7"/>
            <a:stretch>
              <a:fillRect/>
            </a:stretch>
          </p:blipFill>
          <p:spPr>
            <a:xfrm>
              <a:off x="6144619" y="4450888"/>
              <a:ext cx="767008" cy="713317"/>
            </a:xfrm>
            <a:prstGeom prst="rect">
              <a:avLst/>
            </a:prstGeom>
          </p:spPr>
        </p:pic>
      </p:grpSp>
      <p:grpSp>
        <p:nvGrpSpPr>
          <p:cNvPr id="11" name="Groupe 10">
            <a:extLst>
              <a:ext uri="{FF2B5EF4-FFF2-40B4-BE49-F238E27FC236}">
                <a16:creationId xmlns:a16="http://schemas.microsoft.com/office/drawing/2014/main" id="{7FEC8CE4-B76E-6C8B-B8CC-CD9620DABED3}"/>
              </a:ext>
            </a:extLst>
          </p:cNvPr>
          <p:cNvGrpSpPr/>
          <p:nvPr/>
        </p:nvGrpSpPr>
        <p:grpSpPr>
          <a:xfrm>
            <a:off x="6144619" y="1729"/>
            <a:ext cx="2995847" cy="773257"/>
            <a:chOff x="5618136" y="86968"/>
            <a:chExt cx="3437091" cy="968868"/>
          </a:xfrm>
        </p:grpSpPr>
        <p:sp>
          <p:nvSpPr>
            <p:cNvPr id="12" name="Rectangle 11">
              <a:extLst>
                <a:ext uri="{FF2B5EF4-FFF2-40B4-BE49-F238E27FC236}">
                  <a16:creationId xmlns:a16="http://schemas.microsoft.com/office/drawing/2014/main" id="{AB5056EB-50A0-2899-136F-75391C6DD1E3}"/>
                </a:ext>
              </a:extLst>
            </p:cNvPr>
            <p:cNvSpPr/>
            <p:nvPr/>
          </p:nvSpPr>
          <p:spPr>
            <a:xfrm>
              <a:off x="5618136" y="86968"/>
              <a:ext cx="3437091" cy="968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E148BFE5-3C09-5891-03E0-956810B29C6C}"/>
                </a:ext>
              </a:extLst>
            </p:cNvPr>
            <p:cNvGrpSpPr/>
            <p:nvPr/>
          </p:nvGrpSpPr>
          <p:grpSpPr>
            <a:xfrm>
              <a:off x="5680732" y="110215"/>
              <a:ext cx="3335750" cy="916593"/>
              <a:chOff x="5680732" y="110215"/>
              <a:chExt cx="3335750" cy="916593"/>
            </a:xfrm>
            <a:solidFill>
              <a:schemeClr val="tx1"/>
            </a:solidFill>
          </p:grpSpPr>
          <p:pic>
            <p:nvPicPr>
              <p:cNvPr id="14" name="Picture 5">
                <a:extLst>
                  <a:ext uri="{FF2B5EF4-FFF2-40B4-BE49-F238E27FC236}">
                    <a16:creationId xmlns:a16="http://schemas.microsoft.com/office/drawing/2014/main" id="{F21C6BFE-0BA9-EA8F-08C9-B5B6CA310D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9592" y="149513"/>
                <a:ext cx="1306890" cy="817486"/>
              </a:xfrm>
              <a:prstGeom prst="rect">
                <a:avLst/>
              </a:prstGeom>
              <a:grpFill/>
              <a:ln>
                <a:noFill/>
              </a:ln>
              <a:scene3d>
                <a:camera prst="orthographicFront"/>
                <a:lightRig rig="threePt" dir="t"/>
              </a:scene3d>
              <a:sp3d prstMaterial="dkEdge"/>
              <a:extLst>
                <a:ext uri="{91240B29-F687-4F45-9708-019B960494DF}">
                  <a14:hiddenLine xmlns:a14="http://schemas.microsoft.com/office/drawing/2010/main" w="9525">
                    <a:solidFill>
                      <a:srgbClr val="000000"/>
                    </a:solidFill>
                    <a:miter lim="800000"/>
                    <a:headEnd/>
                    <a:tailEnd/>
                  </a14:hiddenLine>
                </a:ext>
              </a:extLst>
            </p:spPr>
          </p:pic>
          <p:pic>
            <p:nvPicPr>
              <p:cNvPr id="17" name="Image 16">
                <a:extLst>
                  <a:ext uri="{FF2B5EF4-FFF2-40B4-BE49-F238E27FC236}">
                    <a16:creationId xmlns:a16="http://schemas.microsoft.com/office/drawing/2014/main" id="{FD1CEC26-B1A0-47A3-09DD-F2A3BA47FB37}"/>
                  </a:ext>
                </a:extLst>
              </p:cNvPr>
              <p:cNvPicPr/>
              <p:nvPr/>
            </p:nvPicPr>
            <p:blipFill rotWithShape="1">
              <a:blip r:embed="rId9"/>
              <a:srcRect l="47571" t="19719" r="33268" b="9432"/>
              <a:stretch/>
            </p:blipFill>
            <p:spPr bwMode="auto">
              <a:xfrm>
                <a:off x="6695162" y="110215"/>
                <a:ext cx="887055" cy="880847"/>
              </a:xfrm>
              <a:prstGeom prst="rect">
                <a:avLst/>
              </a:prstGeom>
              <a:grpFill/>
              <a:ln w="9525">
                <a:noFill/>
                <a:miter lim="800000"/>
                <a:headEnd/>
                <a:tailEnd/>
              </a:ln>
              <a:effectLst/>
            </p:spPr>
          </p:pic>
          <p:pic>
            <p:nvPicPr>
              <p:cNvPr id="18" name="Picture 2" descr="Logo MENSUR">
                <a:extLst>
                  <a:ext uri="{FF2B5EF4-FFF2-40B4-BE49-F238E27FC236}">
                    <a16:creationId xmlns:a16="http://schemas.microsoft.com/office/drawing/2014/main" id="{A7E47D7F-9BE2-E3C0-5CF3-66B6CC5AE5F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0732" y="139753"/>
                <a:ext cx="887055" cy="887055"/>
              </a:xfrm>
              <a:prstGeom prst="rect">
                <a:avLst/>
              </a:prstGeom>
              <a:grpFill/>
            </p:spPr>
          </p:pic>
        </p:grpSp>
      </p:grpSp>
    </p:spTree>
    <p:extLst>
      <p:ext uri="{BB962C8B-B14F-4D97-AF65-F5344CB8AC3E}">
        <p14:creationId xmlns:p14="http://schemas.microsoft.com/office/powerpoint/2010/main" val="4184750045"/>
      </p:ext>
    </p:extLst>
  </p:cSld>
  <p:clrMapOvr>
    <a:masterClrMapping/>
  </p:clrMapOvr>
</p:sld>
</file>

<file path=ppt/theme/theme1.xml><?xml version="1.0" encoding="utf-8"?>
<a:theme xmlns:a="http://schemas.openxmlformats.org/drawingml/2006/main" name="Blaue Kreise &amp; Farbverläufe - Durchbruch by Slidesgo">
  <a:themeElements>
    <a:clrScheme name="Simple Light">
      <a:dk1>
        <a:srgbClr val="FFFFFF"/>
      </a:dk1>
      <a:lt1>
        <a:srgbClr val="FFFFFF"/>
      </a:lt1>
      <a:dk2>
        <a:srgbClr val="812792"/>
      </a:dk2>
      <a:lt2>
        <a:srgbClr val="29AAE1"/>
      </a:lt2>
      <a:accent1>
        <a:srgbClr val="00FFFF"/>
      </a:accent1>
      <a:accent2>
        <a:srgbClr val="29AAE1"/>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B2A3615EC40748B6DE97B0D32B2761" ma:contentTypeVersion="9" ma:contentTypeDescription="Create a new document." ma:contentTypeScope="" ma:versionID="e39047c8310ce98ccfeb99b22718334e">
  <xsd:schema xmlns:xsd="http://www.w3.org/2001/XMLSchema" xmlns:xs="http://www.w3.org/2001/XMLSchema" xmlns:p="http://schemas.microsoft.com/office/2006/metadata/properties" xmlns:ns2="7445f74b-5921-4478-9aa1-9c5305656e61" targetNamespace="http://schemas.microsoft.com/office/2006/metadata/properties" ma:root="true" ma:fieldsID="300885508b8f9993f01acfbbb35ad886" ns2:_="">
    <xsd:import namespace="7445f74b-5921-4478-9aa1-9c5305656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5f74b-5921-4478-9aa1-9c5305656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3BA22B-D530-4C61-B1F0-73057EF0B9D0}">
  <ds:schemaRefs>
    <ds:schemaRef ds:uri="http://schemas.microsoft.com/office/2006/metadata/properties"/>
    <ds:schemaRef ds:uri="http://schemas.microsoft.com/office/infopath/2007/PartnerControls"/>
    <ds:schemaRef ds:uri="458b6f36-b474-460b-b241-cbfe0148e039"/>
    <ds:schemaRef ds:uri="e3c94543-904b-4cfb-a34f-6f8386c685b3"/>
  </ds:schemaRefs>
</ds:datastoreItem>
</file>

<file path=customXml/itemProps2.xml><?xml version="1.0" encoding="utf-8"?>
<ds:datastoreItem xmlns:ds="http://schemas.openxmlformats.org/officeDocument/2006/customXml" ds:itemID="{26CEA4A3-9B51-4EC3-A497-76AD797CF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5f74b-5921-4478-9aa1-9c5305656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5E140F-4097-4B10-94A1-4DFAF25B40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3825</TotalTime>
  <Words>2205</Words>
  <Application>Microsoft Office PowerPoint</Application>
  <PresentationFormat>Affichage à l'écran (16:9)</PresentationFormat>
  <Paragraphs>276</Paragraphs>
  <Slides>43</Slides>
  <Notes>43</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43</vt:i4>
      </vt:variant>
    </vt:vector>
  </HeadingPairs>
  <TitlesOfParts>
    <vt:vector size="59" baseType="lpstr">
      <vt:lpstr>Noto Sans</vt:lpstr>
      <vt:lpstr>Bebas Neue</vt:lpstr>
      <vt:lpstr>Noto Sans Light</vt:lpstr>
      <vt:lpstr>Open Sans ExtraBold</vt:lpstr>
      <vt:lpstr>Calibri (corps)</vt:lpstr>
      <vt:lpstr>Noto Sans Medium</vt:lpstr>
      <vt:lpstr>Anaheim</vt:lpstr>
      <vt:lpstr>Roboto Condensed Light</vt:lpstr>
      <vt:lpstr>Arial</vt:lpstr>
      <vt:lpstr>Wingdings</vt:lpstr>
      <vt:lpstr>Noto Sans SemiBold</vt:lpstr>
      <vt:lpstr>Raleway</vt:lpstr>
      <vt:lpstr>Times New Roman</vt:lpstr>
      <vt:lpstr>Noto Sans Black</vt:lpstr>
      <vt:lpstr>Calibri</vt:lpstr>
      <vt:lpstr>Blaue Kreise &amp; Farbverläufe - Durchbruch by Slidesgo</vt:lpstr>
      <vt:lpstr>Journées nationales de l'innovation et de la recherche-action</vt:lpstr>
      <vt:lpstr>Contexte</vt:lpstr>
      <vt:lpstr>Contexte</vt:lpstr>
      <vt:lpstr>2</vt:lpstr>
      <vt:lpstr>Objectifs du CAPE</vt:lpstr>
      <vt:lpstr>Cadre théorique et conceptuel</vt:lpstr>
      <vt:lpstr>Présentation PowerPoint</vt:lpstr>
      <vt:lpstr>Méthodologie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5</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Leçons apprises et limites</vt:lpstr>
      <vt:lpstr>Présentation PowerPoint</vt:lpstr>
      <vt:lpstr>Présentation PowerPoint</vt:lpstr>
      <vt:lpstr>Recommandations</vt:lpstr>
      <vt:lpstr>Présentation PowerPoint</vt:lpstr>
      <vt:lpstr>8</vt:lpstr>
      <vt:lpstr>Perspectives futures</vt:lpstr>
      <vt:lpstr>Références</vt:lpstr>
      <vt:lpstr>Références</vt:lpstr>
      <vt:lpstr>Remerciements </vt:lpstr>
      <vt:lpstr>Merci de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HP</dc:creator>
  <cp:lastModifiedBy>Sophie DOBOSZ</cp:lastModifiedBy>
  <cp:revision>202</cp:revision>
  <dcterms:modified xsi:type="dcterms:W3CDTF">2025-11-18T17:57:24Z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0x0101009BB2A3615EC40748B6DE97B0D32B2761</vt:lpwstr>
  </property>
</Properties>
</file>