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2.xml" ContentType="application/inkml+xml"/>
  <Override PartName="/ppt/ink/ink3.xml" ContentType="application/inkml+xml"/>
  <Override PartName="/ppt/ink/ink4.xml" ContentType="application/inkml+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ink/ink5.xml" ContentType="application/inkml+xml"/>
  <Override PartName="/ppt/ink/ink6.xml" ContentType="application/inkml+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37"/>
  </p:notesMasterIdLst>
  <p:handoutMasterIdLst>
    <p:handoutMasterId r:id="rId38"/>
  </p:handoutMasterIdLst>
  <p:sldIdLst>
    <p:sldId id="256" r:id="rId2"/>
    <p:sldId id="257" r:id="rId3"/>
    <p:sldId id="292" r:id="rId4"/>
    <p:sldId id="294" r:id="rId5"/>
    <p:sldId id="293" r:id="rId6"/>
    <p:sldId id="295" r:id="rId7"/>
    <p:sldId id="296" r:id="rId8"/>
    <p:sldId id="297" r:id="rId9"/>
    <p:sldId id="298" r:id="rId10"/>
    <p:sldId id="299" r:id="rId11"/>
    <p:sldId id="300" r:id="rId12"/>
    <p:sldId id="301" r:id="rId13"/>
    <p:sldId id="302" r:id="rId14"/>
    <p:sldId id="303" r:id="rId15"/>
    <p:sldId id="304" r:id="rId16"/>
    <p:sldId id="305" r:id="rId17"/>
    <p:sldId id="306" r:id="rId18"/>
    <p:sldId id="307" r:id="rId19"/>
    <p:sldId id="308" r:id="rId20"/>
    <p:sldId id="309" r:id="rId21"/>
    <p:sldId id="310" r:id="rId22"/>
    <p:sldId id="311" r:id="rId23"/>
    <p:sldId id="312" r:id="rId24"/>
    <p:sldId id="313" r:id="rId25"/>
    <p:sldId id="314" r:id="rId26"/>
    <p:sldId id="315" r:id="rId27"/>
    <p:sldId id="316" r:id="rId28"/>
    <p:sldId id="317" r:id="rId29"/>
    <p:sldId id="318" r:id="rId30"/>
    <p:sldId id="319" r:id="rId31"/>
    <p:sldId id="320" r:id="rId32"/>
    <p:sldId id="321" r:id="rId33"/>
    <p:sldId id="322" r:id="rId34"/>
    <p:sldId id="323" r:id="rId35"/>
    <p:sldId id="324" r:id="rId36"/>
  </p:sldIdLst>
  <p:sldSz cx="12192000" cy="6858000"/>
  <p:notesSz cx="6858000" cy="9144000"/>
  <p:embeddedFontLst>
    <p:embeddedFont>
      <p:font typeface="Noto Sans" panose="020B0502040504020204" pitchFamily="34" charset="0"/>
      <p:regular r:id="rId39"/>
      <p:bold r:id="rId40"/>
      <p:italic r:id="rId41"/>
      <p:boldItalic r:id="rId42"/>
    </p:embeddedFont>
    <p:embeddedFont>
      <p:font typeface="Noto Sans Black" panose="020B0502040504020204" pitchFamily="34" charset="0"/>
      <p:bold r:id="rId43"/>
      <p:italic r:id="rId44"/>
      <p:boldItalic r:id="rId45"/>
    </p:embeddedFont>
    <p:embeddedFont>
      <p:font typeface="Noto Sans Display Condensed" panose="020B0502040504020204" pitchFamily="34" charset="0"/>
      <p:regular r:id="rId46"/>
      <p:italic r:id="rId47"/>
    </p:embeddedFont>
    <p:embeddedFont>
      <p:font typeface="Noto Sans ExtraBold" panose="020B0502040504020204" pitchFamily="34" charset="0"/>
      <p:bold r:id="rId48"/>
      <p:italic r:id="rId49"/>
      <p:boldItalic r:id="rId50"/>
    </p:embeddedFont>
    <p:embeddedFont>
      <p:font typeface="Noto Sans SemiBold" panose="020B0502040504020204" pitchFamily="34" charset="0"/>
      <p:regular r:id="rId51"/>
      <p:bold r:id="rId52"/>
      <p:italic r:id="rId53"/>
      <p:boldItalic r:id="rId54"/>
    </p:embeddedFont>
    <p:embeddedFont>
      <p:font typeface="Noto Sans Thin" panose="020B0202040504020204" pitchFamily="34" charset="0"/>
      <p:regular r:id="rId55"/>
      <p:italic r:id="rId56"/>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160">
          <p15:clr>
            <a:srgbClr val="A4A3A4"/>
          </p15:clr>
        </p15:guide>
        <p15:guide id="3" pos="4248" userDrawn="1">
          <p15:clr>
            <a:srgbClr val="A4A3A4"/>
          </p15:clr>
        </p15:guide>
        <p15:guide id="4"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N, Sidonie (DREES/DIRECTION/RFAS)" initials="HS(" lastIdx="13" clrIdx="0">
    <p:extLst>
      <p:ext uri="{19B8F6BF-5375-455C-9EA6-DF929625EA0E}">
        <p15:presenceInfo xmlns:p15="http://schemas.microsoft.com/office/powerpoint/2012/main" userId="S-1-5-21-27022435-3177379373-3347635678-1030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456"/>
    <a:srgbClr val="60C5BE"/>
    <a:srgbClr val="FFE097"/>
    <a:srgbClr val="00A69E"/>
    <a:srgbClr val="FFC925"/>
    <a:srgbClr val="F0FAF5"/>
    <a:srgbClr val="E5F4EE"/>
    <a:srgbClr val="E6F5EE"/>
    <a:srgbClr val="E7F6E7"/>
    <a:srgbClr val="F5F8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06799F8-075E-4A3A-A7F6-7FBC6576F1A4}" styleName="Style à thème 2 - Accentuation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8603FDC-E32A-4AB5-989C-0864C3EAD2B8}" styleName="Style à thème 2 - Accentuation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75DCB02-9BB8-47FD-8907-85C794F793BA}" styleName="Style à thème 1 - Accentuation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17292A2E-F333-43FB-9621-5CBBE7FDCDCB}" styleName="Style léger 2 - Accentuation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613" autoAdjust="0"/>
    <p:restoredTop sz="97769" autoAdjust="0"/>
  </p:normalViewPr>
  <p:slideViewPr>
    <p:cSldViewPr snapToGrid="0">
      <p:cViewPr>
        <p:scale>
          <a:sx n="107" d="100"/>
          <a:sy n="107" d="100"/>
        </p:scale>
        <p:origin x="2744" y="1264"/>
      </p:cViewPr>
      <p:guideLst>
        <p:guide orient="horz" pos="2160"/>
        <p:guide pos="4248"/>
        <p:guide pos="3840"/>
      </p:guideLst>
    </p:cSldViewPr>
  </p:slideViewPr>
  <p:outlineViewPr>
    <p:cViewPr>
      <p:scale>
        <a:sx n="33" d="100"/>
        <a:sy n="33" d="100"/>
      </p:scale>
      <p:origin x="-40" y="0"/>
    </p:cViewPr>
  </p:outlineViewPr>
  <p:notesTextViewPr>
    <p:cViewPr>
      <p:scale>
        <a:sx n="1" d="1"/>
        <a:sy n="1" d="1"/>
      </p:scale>
      <p:origin x="0" y="0"/>
    </p:cViewPr>
  </p:notesTextViewPr>
  <p:sorterViewPr>
    <p:cViewPr>
      <p:scale>
        <a:sx n="176" d="100"/>
        <a:sy n="176" d="100"/>
      </p:scale>
      <p:origin x="0" y="0"/>
    </p:cViewPr>
  </p:sorterViewPr>
  <p:notesViewPr>
    <p:cSldViewPr snapToGrid="0">
      <p:cViewPr varScale="1">
        <p:scale>
          <a:sx n="163" d="100"/>
          <a:sy n="163" d="100"/>
        </p:scale>
        <p:origin x="4984"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openxmlformats.org/officeDocument/2006/relationships/font" Target="fonts/font17.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font" Target="fonts/font15.fntdata"/><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font" Target="fonts/font18.fntdata"/><Relationship Id="rId8" Type="http://schemas.openxmlformats.org/officeDocument/2006/relationships/slide" Target="slides/slide7.xml"/><Relationship Id="rId51" Type="http://schemas.openxmlformats.org/officeDocument/2006/relationships/font" Target="fonts/font1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46" Type="http://schemas.openxmlformats.org/officeDocument/2006/relationships/font" Target="fonts/font8.fntdata"/><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3.fntdata"/><Relationship Id="rId54"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1.fntdata"/><Relationship Id="rId5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6.fntdata"/><Relationship Id="rId52" Type="http://schemas.openxmlformats.org/officeDocument/2006/relationships/font" Target="fonts/font14.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11C664-5169-4133-8188-D3A2ED1766A7}" type="doc">
      <dgm:prSet loTypeId="urn:microsoft.com/office/officeart/2005/8/layout/radial3" loCatId="relationship" qsTypeId="urn:microsoft.com/office/officeart/2005/8/quickstyle/simple1" qsCatId="simple" csTypeId="urn:microsoft.com/office/officeart/2005/8/colors/colorful4" csCatId="colorful" phldr="1"/>
      <dgm:spPr/>
      <dgm:t>
        <a:bodyPr/>
        <a:lstStyle/>
        <a:p>
          <a:endParaRPr lang="fr-CA"/>
        </a:p>
      </dgm:t>
    </dgm:pt>
    <dgm:pt modelId="{6474E6A6-36CE-4461-8FD3-663268C3F10F}">
      <dgm:prSet phldrT="[Texte]" custT="1"/>
      <dgm:spPr>
        <a:solidFill>
          <a:schemeClr val="accent3">
            <a:alpha val="50000"/>
          </a:schemeClr>
        </a:solidFill>
        <a:ln w="152400">
          <a:solidFill>
            <a:srgbClr val="00B0F0">
              <a:alpha val="36240"/>
            </a:srgbClr>
          </a:solidFill>
          <a:extLst>
            <a:ext uri="{C807C97D-BFC1-408E-A445-0C87EB9F89A2}">
              <ask:lineSketchStyleProps xmlns:ask="http://schemas.microsoft.com/office/drawing/2018/sketchyshapes">
                <ask:type>
                  <ask:lineSketchFreehand/>
                </ask:type>
              </ask:lineSketchStyleProps>
            </a:ext>
          </a:extLst>
        </a:ln>
      </dgm:spPr>
      <dgm:t>
        <a:bodyPr/>
        <a:lstStyle/>
        <a:p>
          <a:pPr>
            <a:lnSpc>
              <a:spcPct val="80000"/>
            </a:lnSpc>
          </a:pPr>
          <a:r>
            <a:rPr lang="fr-CA" sz="1800" b="1" dirty="0">
              <a:solidFill>
                <a:schemeClr val="bg1"/>
              </a:solidFill>
              <a:latin typeface="Noto Sans" panose="020B0502040504020204" pitchFamily="34" charset="0"/>
              <a:ea typeface="Noto Sans" panose="020B0502040504020204" pitchFamily="34" charset="0"/>
              <a:cs typeface="Noto Sans" panose="020B0502040504020204" pitchFamily="34" charset="0"/>
            </a:rPr>
            <a:t>Inclusion </a:t>
          </a:r>
          <a:br>
            <a:rPr lang="fr-CA" sz="1800" b="1"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fr-CA" sz="1800" b="1" dirty="0">
              <a:solidFill>
                <a:schemeClr val="bg1"/>
              </a:solidFill>
              <a:latin typeface="Noto Sans" panose="020B0502040504020204" pitchFamily="34" charset="0"/>
              <a:ea typeface="Noto Sans" panose="020B0502040504020204" pitchFamily="34" charset="0"/>
              <a:cs typeface="Noto Sans" panose="020B0502040504020204" pitchFamily="34" charset="0"/>
            </a:rPr>
            <a:t>et équité comme processus</a:t>
          </a:r>
        </a:p>
      </dgm:t>
    </dgm:pt>
    <dgm:pt modelId="{2646CD69-5438-4365-90CE-78D6F9D91F22}" type="parTrans" cxnId="{CFA4E6FB-2F3A-4C0F-A685-F542F157C579}">
      <dgm:prSet/>
      <dgm:spPr/>
      <dgm:t>
        <a:bodyPr/>
        <a:lstStyle/>
        <a:p>
          <a:endParaRPr lang="fr-CA">
            <a:latin typeface="Noto Sans" panose="020B0502040504020204" pitchFamily="34" charset="0"/>
            <a:ea typeface="Noto Sans" panose="020B0502040504020204" pitchFamily="34" charset="0"/>
            <a:cs typeface="Noto Sans" panose="020B0502040504020204" pitchFamily="34" charset="0"/>
          </a:endParaRPr>
        </a:p>
      </dgm:t>
    </dgm:pt>
    <dgm:pt modelId="{E7CCC61A-48D3-46EE-8E8C-9EE8F80985F6}" type="sibTrans" cxnId="{CFA4E6FB-2F3A-4C0F-A685-F542F157C579}">
      <dgm:prSet/>
      <dgm:spPr/>
      <dgm:t>
        <a:bodyPr/>
        <a:lstStyle/>
        <a:p>
          <a:endParaRPr lang="fr-CA">
            <a:latin typeface="Noto Sans" panose="020B0502040504020204" pitchFamily="34" charset="0"/>
            <a:ea typeface="Noto Sans" panose="020B0502040504020204" pitchFamily="34" charset="0"/>
            <a:cs typeface="Noto Sans" panose="020B0502040504020204" pitchFamily="34" charset="0"/>
          </a:endParaRPr>
        </a:p>
      </dgm:t>
    </dgm:pt>
    <dgm:pt modelId="{29870944-83C3-410C-B45C-388F4CD5EEF1}">
      <dgm:prSet phldrT="[Texte]" custT="1"/>
      <dgm:spPr>
        <a:solidFill>
          <a:srgbClr val="FFC000">
            <a:alpha val="50000"/>
          </a:srgbClr>
        </a:solidFill>
        <a:ln w="95250">
          <a:solidFill>
            <a:srgbClr val="FFC000">
              <a:alpha val="28029"/>
            </a:srgbClr>
          </a:solidFill>
          <a:extLst>
            <a:ext uri="{C807C97D-BFC1-408E-A445-0C87EB9F89A2}">
              <ask:lineSketchStyleProps xmlns:ask="http://schemas.microsoft.com/office/drawing/2018/sketchyshapes">
                <ask:type>
                  <ask:lineSketchFreehand/>
                </ask:type>
              </ask:lineSketchStyleProps>
            </a:ext>
          </a:extLst>
        </a:ln>
      </dgm:spPr>
      <dgm:t>
        <a:bodyPr tIns="180000"/>
        <a:lstStyle/>
        <a:p>
          <a:r>
            <a:rPr lang="fr-CA" sz="2000" b="1" i="0" dirty="0">
              <a:solidFill>
                <a:schemeClr val="bg1"/>
              </a:solidFill>
              <a:latin typeface="Noto Sans Black" panose="020B0502040504020204" pitchFamily="34" charset="0"/>
              <a:ea typeface="Noto Sans Black" panose="020B0502040504020204" pitchFamily="34" charset="0"/>
              <a:cs typeface="Noto Sans Black" panose="020B0502040504020204" pitchFamily="34" charset="0"/>
            </a:rPr>
            <a:t>1.</a:t>
          </a:r>
          <a:br>
            <a:rPr lang="fr-CA" sz="1200" b="1" dirty="0">
              <a:latin typeface="Noto Sans" panose="020B0502040504020204" pitchFamily="34" charset="0"/>
              <a:ea typeface="Noto Sans" panose="020B0502040504020204" pitchFamily="34" charset="0"/>
              <a:cs typeface="Noto Sans" panose="020B0502040504020204" pitchFamily="34" charset="0"/>
            </a:rPr>
          </a:br>
          <a:r>
            <a:rPr lang="fr-CA" sz="1200" b="1" dirty="0">
              <a:latin typeface="Noto Sans" panose="020B0502040504020204" pitchFamily="34" charset="0"/>
              <a:ea typeface="Noto Sans" panose="020B0502040504020204" pitchFamily="34" charset="0"/>
              <a:cs typeface="Noto Sans" panose="020B0502040504020204" pitchFamily="34" charset="0"/>
            </a:rPr>
            <a:t>Concepts</a:t>
          </a:r>
        </a:p>
        <a:p>
          <a:endParaRPr lang="fr-CA" sz="1200" b="1" dirty="0">
            <a:latin typeface="Noto Sans" panose="020B0502040504020204" pitchFamily="34" charset="0"/>
            <a:ea typeface="Noto Sans" panose="020B0502040504020204" pitchFamily="34" charset="0"/>
            <a:cs typeface="Noto Sans" panose="020B0502040504020204" pitchFamily="34" charset="0"/>
          </a:endParaRPr>
        </a:p>
      </dgm:t>
    </dgm:pt>
    <dgm:pt modelId="{1E80E78F-D642-4F59-BB5C-2AC4BF98ED37}" type="parTrans" cxnId="{7467645B-64B0-471D-9B7E-03024393A410}">
      <dgm:prSet/>
      <dgm:spPr/>
      <dgm:t>
        <a:bodyPr/>
        <a:lstStyle/>
        <a:p>
          <a:endParaRPr lang="fr-CA">
            <a:latin typeface="Noto Sans" panose="020B0502040504020204" pitchFamily="34" charset="0"/>
            <a:ea typeface="Noto Sans" panose="020B0502040504020204" pitchFamily="34" charset="0"/>
            <a:cs typeface="Noto Sans" panose="020B0502040504020204" pitchFamily="34" charset="0"/>
          </a:endParaRPr>
        </a:p>
      </dgm:t>
    </dgm:pt>
    <dgm:pt modelId="{5577FBAA-2E54-46FE-9C91-94BA1478A4AA}" type="sibTrans" cxnId="{7467645B-64B0-471D-9B7E-03024393A410}">
      <dgm:prSet/>
      <dgm:spPr/>
      <dgm:t>
        <a:bodyPr/>
        <a:lstStyle/>
        <a:p>
          <a:endParaRPr lang="fr-CA">
            <a:latin typeface="Noto Sans" panose="020B0502040504020204" pitchFamily="34" charset="0"/>
            <a:ea typeface="Noto Sans" panose="020B0502040504020204" pitchFamily="34" charset="0"/>
            <a:cs typeface="Noto Sans" panose="020B0502040504020204" pitchFamily="34" charset="0"/>
          </a:endParaRPr>
        </a:p>
      </dgm:t>
    </dgm:pt>
    <dgm:pt modelId="{68ABC9AB-52EA-4519-98AE-0E117D1298C1}">
      <dgm:prSet phldrT="[Texte]" custT="1"/>
      <dgm:spPr>
        <a:solidFill>
          <a:srgbClr val="92D050">
            <a:alpha val="50000"/>
          </a:srgbClr>
        </a:solidFill>
        <a:ln w="95250">
          <a:solidFill>
            <a:srgbClr val="92D050">
              <a:alpha val="26164"/>
            </a:srgbClr>
          </a:solidFill>
          <a:extLst>
            <a:ext uri="{C807C97D-BFC1-408E-A445-0C87EB9F89A2}">
              <ask:lineSketchStyleProps xmlns:ask="http://schemas.microsoft.com/office/drawing/2018/sketchyshapes">
                <ask:type>
                  <ask:lineSketchCurved/>
                </ask:type>
              </ask:lineSketchStyleProps>
            </a:ext>
          </a:extLst>
        </a:ln>
      </dgm:spPr>
      <dgm:t>
        <a:bodyPr/>
        <a:lstStyle/>
        <a:p>
          <a:pPr algn="ctr"/>
          <a:r>
            <a:rPr lang="fr-CA" sz="2000" b="1" i="0" dirty="0">
              <a:solidFill>
                <a:schemeClr val="bg1"/>
              </a:solidFill>
              <a:latin typeface="Noto Sans Black" panose="020B0502040504020204" pitchFamily="34" charset="0"/>
              <a:ea typeface="Noto Sans Black" panose="020B0502040504020204" pitchFamily="34" charset="0"/>
              <a:cs typeface="Noto Sans Black" panose="020B0502040504020204" pitchFamily="34" charset="0"/>
            </a:rPr>
            <a:t>2.</a:t>
          </a:r>
          <a:br>
            <a:rPr lang="fr-CA" sz="1600" b="1" i="0" dirty="0">
              <a:solidFill>
                <a:schemeClr val="tx1">
                  <a:lumMod val="65000"/>
                  <a:lumOff val="35000"/>
                </a:schemeClr>
              </a:solidFill>
              <a:latin typeface="Noto Sans Black" panose="020B0502040504020204" pitchFamily="34" charset="0"/>
              <a:ea typeface="Noto Sans Black" panose="020B0502040504020204" pitchFamily="34" charset="0"/>
              <a:cs typeface="Noto Sans Black" panose="020B0502040504020204" pitchFamily="34" charset="0"/>
            </a:rPr>
          </a:br>
          <a:r>
            <a:rPr lang="fr-CA" sz="1100" b="1" dirty="0">
              <a:latin typeface="Noto Sans" panose="020B0502040504020204" pitchFamily="34" charset="0"/>
              <a:ea typeface="Noto Sans" panose="020B0502040504020204" pitchFamily="34" charset="0"/>
              <a:cs typeface="Noto Sans" panose="020B0502040504020204" pitchFamily="34" charset="0"/>
            </a:rPr>
            <a:t>Déclaration </a:t>
          </a:r>
          <a:br>
            <a:rPr lang="fr-CA" sz="1100" b="1" dirty="0">
              <a:latin typeface="Noto Sans" panose="020B0502040504020204" pitchFamily="34" charset="0"/>
              <a:ea typeface="Noto Sans" panose="020B0502040504020204" pitchFamily="34" charset="0"/>
              <a:cs typeface="Noto Sans" panose="020B0502040504020204" pitchFamily="34" charset="0"/>
            </a:rPr>
          </a:br>
          <a:r>
            <a:rPr lang="fr-CA" sz="1100" b="1" dirty="0">
              <a:latin typeface="Noto Sans" panose="020B0502040504020204" pitchFamily="34" charset="0"/>
              <a:ea typeface="Noto Sans" panose="020B0502040504020204" pitchFamily="34" charset="0"/>
              <a:cs typeface="Noto Sans" panose="020B0502040504020204" pitchFamily="34" charset="0"/>
            </a:rPr>
            <a:t>de politique générale</a:t>
          </a:r>
        </a:p>
      </dgm:t>
    </dgm:pt>
    <dgm:pt modelId="{03916E83-F138-44E1-9198-7CD0F2F7D05C}" type="parTrans" cxnId="{6AB8D071-FDA7-43D7-85B5-ABBCC1D3F860}">
      <dgm:prSet/>
      <dgm:spPr/>
      <dgm:t>
        <a:bodyPr/>
        <a:lstStyle/>
        <a:p>
          <a:endParaRPr lang="fr-CA">
            <a:latin typeface="Noto Sans" panose="020B0502040504020204" pitchFamily="34" charset="0"/>
            <a:ea typeface="Noto Sans" panose="020B0502040504020204" pitchFamily="34" charset="0"/>
            <a:cs typeface="Noto Sans" panose="020B0502040504020204" pitchFamily="34" charset="0"/>
          </a:endParaRPr>
        </a:p>
      </dgm:t>
    </dgm:pt>
    <dgm:pt modelId="{5C3CF4D0-0D6C-47F9-86B6-E239A80741AC}" type="sibTrans" cxnId="{6AB8D071-FDA7-43D7-85B5-ABBCC1D3F860}">
      <dgm:prSet/>
      <dgm:spPr/>
      <dgm:t>
        <a:bodyPr/>
        <a:lstStyle/>
        <a:p>
          <a:endParaRPr lang="fr-CA">
            <a:latin typeface="Noto Sans" panose="020B0502040504020204" pitchFamily="34" charset="0"/>
            <a:ea typeface="Noto Sans" panose="020B0502040504020204" pitchFamily="34" charset="0"/>
            <a:cs typeface="Noto Sans" panose="020B0502040504020204" pitchFamily="34" charset="0"/>
          </a:endParaRPr>
        </a:p>
      </dgm:t>
    </dgm:pt>
    <dgm:pt modelId="{4ED7E87C-A5B9-4EFA-B551-F4A0B3F2D3A0}">
      <dgm:prSet phldrT="[Texte]" custT="1"/>
      <dgm:spPr>
        <a:solidFill>
          <a:srgbClr val="7030A0">
            <a:alpha val="50000"/>
          </a:srgbClr>
        </a:solidFill>
        <a:ln w="95250">
          <a:solidFill>
            <a:srgbClr val="7030A0">
              <a:alpha val="17296"/>
            </a:srgbClr>
          </a:solidFill>
          <a:extLst>
            <a:ext uri="{C807C97D-BFC1-408E-A445-0C87EB9F89A2}">
              <ask:lineSketchStyleProps xmlns:ask="http://schemas.microsoft.com/office/drawing/2018/sketchyshapes">
                <ask:type>
                  <ask:lineSketchCurved/>
                </ask:type>
              </ask:lineSketchStyleProps>
            </a:ext>
          </a:extLst>
        </a:ln>
      </dgm:spPr>
      <dgm:t>
        <a:bodyPr/>
        <a:lstStyle/>
        <a:p>
          <a:r>
            <a:rPr lang="fr-CA" sz="2000" b="1" i="0" dirty="0">
              <a:solidFill>
                <a:schemeClr val="bg1"/>
              </a:solidFill>
              <a:latin typeface="Noto Sans Black" panose="020B0502040504020204" pitchFamily="34" charset="0"/>
              <a:ea typeface="Noto Sans Black" panose="020B0502040504020204" pitchFamily="34" charset="0"/>
              <a:cs typeface="Noto Sans Black" panose="020B0502040504020204" pitchFamily="34" charset="0"/>
            </a:rPr>
            <a:t>4.</a:t>
          </a:r>
          <a:br>
            <a:rPr lang="fr-CA" sz="1300" b="1" dirty="0">
              <a:latin typeface="Noto Sans" panose="020B0502040504020204" pitchFamily="34" charset="0"/>
              <a:ea typeface="Noto Sans" panose="020B0502040504020204" pitchFamily="34" charset="0"/>
              <a:cs typeface="Noto Sans" panose="020B0502040504020204" pitchFamily="34" charset="0"/>
            </a:rPr>
          </a:br>
          <a:r>
            <a:rPr lang="fr-CA" sz="1300" b="1" dirty="0">
              <a:latin typeface="Noto Sans" panose="020B0502040504020204" pitchFamily="34" charset="0"/>
              <a:ea typeface="Noto Sans" panose="020B0502040504020204" pitchFamily="34" charset="0"/>
              <a:cs typeface="Noto Sans" panose="020B0502040504020204" pitchFamily="34" charset="0"/>
            </a:rPr>
            <a:t>Pratiques</a:t>
          </a:r>
        </a:p>
      </dgm:t>
    </dgm:pt>
    <dgm:pt modelId="{A91B300B-0EC2-4CDF-B606-9D4457ED9088}" type="parTrans" cxnId="{6F09D8A1-5A63-4447-8C55-EC3946307F34}">
      <dgm:prSet/>
      <dgm:spPr/>
      <dgm:t>
        <a:bodyPr/>
        <a:lstStyle/>
        <a:p>
          <a:endParaRPr lang="fr-CA">
            <a:latin typeface="Noto Sans" panose="020B0502040504020204" pitchFamily="34" charset="0"/>
            <a:ea typeface="Noto Sans" panose="020B0502040504020204" pitchFamily="34" charset="0"/>
            <a:cs typeface="Noto Sans" panose="020B0502040504020204" pitchFamily="34" charset="0"/>
          </a:endParaRPr>
        </a:p>
      </dgm:t>
    </dgm:pt>
    <dgm:pt modelId="{D7064136-9CE9-4FD8-8398-F86C02C6A776}" type="sibTrans" cxnId="{6F09D8A1-5A63-4447-8C55-EC3946307F34}">
      <dgm:prSet/>
      <dgm:spPr/>
      <dgm:t>
        <a:bodyPr/>
        <a:lstStyle/>
        <a:p>
          <a:endParaRPr lang="fr-CA">
            <a:latin typeface="Noto Sans" panose="020B0502040504020204" pitchFamily="34" charset="0"/>
            <a:ea typeface="Noto Sans" panose="020B0502040504020204" pitchFamily="34" charset="0"/>
            <a:cs typeface="Noto Sans" panose="020B0502040504020204" pitchFamily="34" charset="0"/>
          </a:endParaRPr>
        </a:p>
      </dgm:t>
    </dgm:pt>
    <dgm:pt modelId="{846E5F13-E385-4CAA-89B9-B0C434E0A6C1}">
      <dgm:prSet phldrT="[Texte]" custT="1"/>
      <dgm:spPr>
        <a:solidFill>
          <a:srgbClr val="FF0000">
            <a:alpha val="50000"/>
          </a:srgbClr>
        </a:solidFill>
        <a:ln w="95250">
          <a:solidFill>
            <a:srgbClr val="FF0000">
              <a:alpha val="22000"/>
            </a:srgbClr>
          </a:solidFill>
          <a:extLst>
            <a:ext uri="{C807C97D-BFC1-408E-A445-0C87EB9F89A2}">
              <ask:lineSketchStyleProps xmlns:ask="http://schemas.microsoft.com/office/drawing/2018/sketchyshapes">
                <ask:type>
                  <ask:lineSketchCurved/>
                </ask:type>
              </ask:lineSketchStyleProps>
            </a:ext>
          </a:extLst>
        </a:ln>
      </dgm:spPr>
      <dgm:t>
        <a:bodyPr/>
        <a:lstStyle/>
        <a:p>
          <a:r>
            <a:rPr lang="fr-CA" sz="2000" b="1" i="0" dirty="0">
              <a:solidFill>
                <a:schemeClr val="bg1"/>
              </a:solidFill>
              <a:latin typeface="Noto Sans Black" panose="020B0502040504020204" pitchFamily="34" charset="0"/>
              <a:ea typeface="Noto Sans Black" panose="020B0502040504020204" pitchFamily="34" charset="0"/>
              <a:cs typeface="Noto Sans Black" panose="020B0502040504020204" pitchFamily="34" charset="0"/>
            </a:rPr>
            <a:t>3.</a:t>
          </a:r>
          <a:r>
            <a:rPr lang="fr-CA" sz="1600" b="1" i="0" dirty="0">
              <a:solidFill>
                <a:schemeClr val="tx1">
                  <a:lumMod val="65000"/>
                  <a:lumOff val="35000"/>
                </a:schemeClr>
              </a:solidFill>
              <a:latin typeface="Noto Sans Black" panose="020B0502040504020204" pitchFamily="34" charset="0"/>
              <a:ea typeface="Noto Sans Black" panose="020B0502040504020204" pitchFamily="34" charset="0"/>
              <a:cs typeface="Noto Sans Black" panose="020B0502040504020204" pitchFamily="34" charset="0"/>
            </a:rPr>
            <a:t> </a:t>
          </a:r>
          <a:br>
            <a:rPr lang="fr-CA" sz="1600" b="1" i="0" dirty="0">
              <a:solidFill>
                <a:schemeClr val="tx1">
                  <a:lumMod val="65000"/>
                  <a:lumOff val="35000"/>
                </a:schemeClr>
              </a:solidFill>
              <a:latin typeface="Noto Sans Black" panose="020B0502040504020204" pitchFamily="34" charset="0"/>
              <a:ea typeface="Noto Sans Black" panose="020B0502040504020204" pitchFamily="34" charset="0"/>
              <a:cs typeface="Noto Sans Black" panose="020B0502040504020204" pitchFamily="34" charset="0"/>
            </a:rPr>
          </a:br>
          <a:r>
            <a:rPr lang="fr-CA" sz="1200" b="1" dirty="0">
              <a:latin typeface="Noto Sans" panose="020B0502040504020204" pitchFamily="34" charset="0"/>
              <a:ea typeface="Noto Sans" panose="020B0502040504020204" pitchFamily="34" charset="0"/>
              <a:cs typeface="Noto Sans" panose="020B0502040504020204" pitchFamily="34" charset="0"/>
            </a:rPr>
            <a:t>Structures </a:t>
          </a:r>
          <a:br>
            <a:rPr lang="fr-CA" sz="1200" b="1" dirty="0">
              <a:latin typeface="Noto Sans" panose="020B0502040504020204" pitchFamily="34" charset="0"/>
              <a:ea typeface="Noto Sans" panose="020B0502040504020204" pitchFamily="34" charset="0"/>
              <a:cs typeface="Noto Sans" panose="020B0502040504020204" pitchFamily="34" charset="0"/>
            </a:rPr>
          </a:br>
          <a:r>
            <a:rPr lang="fr-CA" sz="1200" b="1" dirty="0">
              <a:latin typeface="Noto Sans" panose="020B0502040504020204" pitchFamily="34" charset="0"/>
              <a:ea typeface="Noto Sans" panose="020B0502040504020204" pitchFamily="34" charset="0"/>
              <a:cs typeface="Noto Sans" panose="020B0502040504020204" pitchFamily="34" charset="0"/>
            </a:rPr>
            <a:t>et systèmes</a:t>
          </a:r>
        </a:p>
      </dgm:t>
    </dgm:pt>
    <dgm:pt modelId="{55181D65-518E-43B8-89B2-7040047B2B84}" type="parTrans" cxnId="{480B361B-71D7-4CDD-B453-0075C740B646}">
      <dgm:prSet/>
      <dgm:spPr/>
      <dgm:t>
        <a:bodyPr/>
        <a:lstStyle/>
        <a:p>
          <a:endParaRPr lang="fr-CA">
            <a:latin typeface="Noto Sans" panose="020B0502040504020204" pitchFamily="34" charset="0"/>
            <a:ea typeface="Noto Sans" panose="020B0502040504020204" pitchFamily="34" charset="0"/>
            <a:cs typeface="Noto Sans" panose="020B0502040504020204" pitchFamily="34" charset="0"/>
          </a:endParaRPr>
        </a:p>
      </dgm:t>
    </dgm:pt>
    <dgm:pt modelId="{4E2641FD-FCEF-495C-8643-72002FBFE45E}" type="sibTrans" cxnId="{480B361B-71D7-4CDD-B453-0075C740B646}">
      <dgm:prSet/>
      <dgm:spPr/>
      <dgm:t>
        <a:bodyPr/>
        <a:lstStyle/>
        <a:p>
          <a:endParaRPr lang="fr-CA">
            <a:latin typeface="Noto Sans" panose="020B0502040504020204" pitchFamily="34" charset="0"/>
            <a:ea typeface="Noto Sans" panose="020B0502040504020204" pitchFamily="34" charset="0"/>
            <a:cs typeface="Noto Sans" panose="020B0502040504020204" pitchFamily="34" charset="0"/>
          </a:endParaRPr>
        </a:p>
      </dgm:t>
    </dgm:pt>
    <dgm:pt modelId="{C41B086A-FCF4-44DB-9DC4-F93833C918A8}" type="pres">
      <dgm:prSet presAssocID="{4A11C664-5169-4133-8188-D3A2ED1766A7}" presName="composite" presStyleCnt="0">
        <dgm:presLayoutVars>
          <dgm:chMax val="1"/>
          <dgm:dir/>
          <dgm:resizeHandles val="exact"/>
        </dgm:presLayoutVars>
      </dgm:prSet>
      <dgm:spPr/>
    </dgm:pt>
    <dgm:pt modelId="{63CDF7AD-D74E-4532-89D8-BDEFA9B6CCD9}" type="pres">
      <dgm:prSet presAssocID="{4A11C664-5169-4133-8188-D3A2ED1766A7}" presName="radial" presStyleCnt="0">
        <dgm:presLayoutVars>
          <dgm:animLvl val="ctr"/>
        </dgm:presLayoutVars>
      </dgm:prSet>
      <dgm:spPr/>
    </dgm:pt>
    <dgm:pt modelId="{E4C81BBC-2C6A-44E6-8DDD-7290B3BACD91}" type="pres">
      <dgm:prSet presAssocID="{6474E6A6-36CE-4461-8FD3-663268C3F10F}" presName="centerShape" presStyleLbl="vennNode1" presStyleIdx="0" presStyleCnt="5" custScaleX="85406" custScaleY="85406" custLinFactNeighborX="277" custLinFactNeighborY="-267"/>
      <dgm:spPr/>
    </dgm:pt>
    <dgm:pt modelId="{C8569423-9A19-4752-B9F8-9F9DF8AFFB8B}" type="pres">
      <dgm:prSet presAssocID="{29870944-83C3-410C-B45C-388F4CD5EEF1}" presName="node" presStyleLbl="vennNode1" presStyleIdx="1" presStyleCnt="5" custRadScaleRad="93888">
        <dgm:presLayoutVars>
          <dgm:bulletEnabled val="1"/>
        </dgm:presLayoutVars>
      </dgm:prSet>
      <dgm:spPr/>
    </dgm:pt>
    <dgm:pt modelId="{DF96C2B1-41B6-4D5E-AE29-852515703344}" type="pres">
      <dgm:prSet presAssocID="{68ABC9AB-52EA-4519-98AE-0E117D1298C1}" presName="node" presStyleLbl="vennNode1" presStyleIdx="2" presStyleCnt="5" custScaleX="130633" custScaleY="130633" custRadScaleRad="107688">
        <dgm:presLayoutVars>
          <dgm:bulletEnabled val="1"/>
        </dgm:presLayoutVars>
      </dgm:prSet>
      <dgm:spPr/>
    </dgm:pt>
    <dgm:pt modelId="{F725F2A1-8AB9-4A38-8B1F-116AA3E6688D}" type="pres">
      <dgm:prSet presAssocID="{4ED7E87C-A5B9-4EFA-B551-F4A0B3F2D3A0}" presName="node" presStyleLbl="vennNode1" presStyleIdx="3" presStyleCnt="5" custScaleX="127621" custScaleY="127621" custRadScaleRad="92768" custRadScaleInc="97472">
        <dgm:presLayoutVars>
          <dgm:bulletEnabled val="1"/>
        </dgm:presLayoutVars>
      </dgm:prSet>
      <dgm:spPr/>
    </dgm:pt>
    <dgm:pt modelId="{6F116418-4A3D-4959-A297-DF0A79545D7B}" type="pres">
      <dgm:prSet presAssocID="{846E5F13-E385-4CAA-89B9-B0C434E0A6C1}" presName="node" presStyleLbl="vennNode1" presStyleIdx="4" presStyleCnt="5" custScaleX="115253" custScaleY="115253" custRadScaleRad="94485" custRadScaleInc="-100378">
        <dgm:presLayoutVars>
          <dgm:bulletEnabled val="1"/>
        </dgm:presLayoutVars>
      </dgm:prSet>
      <dgm:spPr/>
    </dgm:pt>
  </dgm:ptLst>
  <dgm:cxnLst>
    <dgm:cxn modelId="{480B361B-71D7-4CDD-B453-0075C740B646}" srcId="{6474E6A6-36CE-4461-8FD3-663268C3F10F}" destId="{846E5F13-E385-4CAA-89B9-B0C434E0A6C1}" srcOrd="3" destOrd="0" parTransId="{55181D65-518E-43B8-89B2-7040047B2B84}" sibTransId="{4E2641FD-FCEF-495C-8643-72002FBFE45E}"/>
    <dgm:cxn modelId="{D40F671B-C05C-4206-8750-BD00C0EA6FF1}" type="presOf" srcId="{68ABC9AB-52EA-4519-98AE-0E117D1298C1}" destId="{DF96C2B1-41B6-4D5E-AE29-852515703344}" srcOrd="0" destOrd="0" presId="urn:microsoft.com/office/officeart/2005/8/layout/radial3"/>
    <dgm:cxn modelId="{28B9F34E-137B-4217-8C56-85B5FD7607AA}" type="presOf" srcId="{6474E6A6-36CE-4461-8FD3-663268C3F10F}" destId="{E4C81BBC-2C6A-44E6-8DDD-7290B3BACD91}" srcOrd="0" destOrd="0" presId="urn:microsoft.com/office/officeart/2005/8/layout/radial3"/>
    <dgm:cxn modelId="{7467645B-64B0-471D-9B7E-03024393A410}" srcId="{6474E6A6-36CE-4461-8FD3-663268C3F10F}" destId="{29870944-83C3-410C-B45C-388F4CD5EEF1}" srcOrd="0" destOrd="0" parTransId="{1E80E78F-D642-4F59-BB5C-2AC4BF98ED37}" sibTransId="{5577FBAA-2E54-46FE-9C91-94BA1478A4AA}"/>
    <dgm:cxn modelId="{7D992E68-1944-44C3-AA3D-A8FCAEAE16FB}" type="presOf" srcId="{4A11C664-5169-4133-8188-D3A2ED1766A7}" destId="{C41B086A-FCF4-44DB-9DC4-F93833C918A8}" srcOrd="0" destOrd="0" presId="urn:microsoft.com/office/officeart/2005/8/layout/radial3"/>
    <dgm:cxn modelId="{6AB8D071-FDA7-43D7-85B5-ABBCC1D3F860}" srcId="{6474E6A6-36CE-4461-8FD3-663268C3F10F}" destId="{68ABC9AB-52EA-4519-98AE-0E117D1298C1}" srcOrd="1" destOrd="0" parTransId="{03916E83-F138-44E1-9198-7CD0F2F7D05C}" sibTransId="{5C3CF4D0-0D6C-47F9-86B6-E239A80741AC}"/>
    <dgm:cxn modelId="{AC3E0E76-AFD6-4935-BE72-DBCCB66822D5}" type="presOf" srcId="{846E5F13-E385-4CAA-89B9-B0C434E0A6C1}" destId="{6F116418-4A3D-4959-A297-DF0A79545D7B}" srcOrd="0" destOrd="0" presId="urn:microsoft.com/office/officeart/2005/8/layout/radial3"/>
    <dgm:cxn modelId="{6F09D8A1-5A63-4447-8C55-EC3946307F34}" srcId="{6474E6A6-36CE-4461-8FD3-663268C3F10F}" destId="{4ED7E87C-A5B9-4EFA-B551-F4A0B3F2D3A0}" srcOrd="2" destOrd="0" parTransId="{A91B300B-0EC2-4CDF-B606-9D4457ED9088}" sibTransId="{D7064136-9CE9-4FD8-8398-F86C02C6A776}"/>
    <dgm:cxn modelId="{1CE5A0B9-8F8B-4FA8-AF43-81EAC2E5F37A}" type="presOf" srcId="{29870944-83C3-410C-B45C-388F4CD5EEF1}" destId="{C8569423-9A19-4752-B9F8-9F9DF8AFFB8B}" srcOrd="0" destOrd="0" presId="urn:microsoft.com/office/officeart/2005/8/layout/radial3"/>
    <dgm:cxn modelId="{063693F6-6189-487F-9983-BDDA13D3D3E8}" type="presOf" srcId="{4ED7E87C-A5B9-4EFA-B551-F4A0B3F2D3A0}" destId="{F725F2A1-8AB9-4A38-8B1F-116AA3E6688D}" srcOrd="0" destOrd="0" presId="urn:microsoft.com/office/officeart/2005/8/layout/radial3"/>
    <dgm:cxn modelId="{CFA4E6FB-2F3A-4C0F-A685-F542F157C579}" srcId="{4A11C664-5169-4133-8188-D3A2ED1766A7}" destId="{6474E6A6-36CE-4461-8FD3-663268C3F10F}" srcOrd="0" destOrd="0" parTransId="{2646CD69-5438-4365-90CE-78D6F9D91F22}" sibTransId="{E7CCC61A-48D3-46EE-8E8C-9EE8F80985F6}"/>
    <dgm:cxn modelId="{7156895A-A99B-45AE-B0EF-2971FF097E3A}" type="presParOf" srcId="{C41B086A-FCF4-44DB-9DC4-F93833C918A8}" destId="{63CDF7AD-D74E-4532-89D8-BDEFA9B6CCD9}" srcOrd="0" destOrd="0" presId="urn:microsoft.com/office/officeart/2005/8/layout/radial3"/>
    <dgm:cxn modelId="{335278A9-4A66-4DC0-8C04-E24310253DF0}" type="presParOf" srcId="{63CDF7AD-D74E-4532-89D8-BDEFA9B6CCD9}" destId="{E4C81BBC-2C6A-44E6-8DDD-7290B3BACD91}" srcOrd="0" destOrd="0" presId="urn:microsoft.com/office/officeart/2005/8/layout/radial3"/>
    <dgm:cxn modelId="{75F2D052-C5E6-48A8-984D-360143D5FA05}" type="presParOf" srcId="{63CDF7AD-D74E-4532-89D8-BDEFA9B6CCD9}" destId="{C8569423-9A19-4752-B9F8-9F9DF8AFFB8B}" srcOrd="1" destOrd="0" presId="urn:microsoft.com/office/officeart/2005/8/layout/radial3"/>
    <dgm:cxn modelId="{AB2AEEDA-D98E-4B93-9289-81D7E1196E44}" type="presParOf" srcId="{63CDF7AD-D74E-4532-89D8-BDEFA9B6CCD9}" destId="{DF96C2B1-41B6-4D5E-AE29-852515703344}" srcOrd="2" destOrd="0" presId="urn:microsoft.com/office/officeart/2005/8/layout/radial3"/>
    <dgm:cxn modelId="{04E3EDBD-CFEA-4743-AE13-195DAE950468}" type="presParOf" srcId="{63CDF7AD-D74E-4532-89D8-BDEFA9B6CCD9}" destId="{F725F2A1-8AB9-4A38-8B1F-116AA3E6688D}" srcOrd="3" destOrd="0" presId="urn:microsoft.com/office/officeart/2005/8/layout/radial3"/>
    <dgm:cxn modelId="{BA65F62E-341E-47BB-BFBC-31AA343F5001}" type="presParOf" srcId="{63CDF7AD-D74E-4532-89D8-BDEFA9B6CCD9}" destId="{6F116418-4A3D-4959-A297-DF0A79545D7B}" srcOrd="4"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65A54F-FC6C-4AE7-B3E3-60E48F863FAB}" type="doc">
      <dgm:prSet loTypeId="urn:microsoft.com/office/officeart/2005/8/layout/hierarchy3" loCatId="relationship" qsTypeId="urn:microsoft.com/office/officeart/2005/8/quickstyle/simple1" qsCatId="simple" csTypeId="urn:microsoft.com/office/officeart/2005/8/colors/accent3_2" csCatId="accent3" phldr="1"/>
      <dgm:spPr/>
      <dgm:t>
        <a:bodyPr/>
        <a:lstStyle/>
        <a:p>
          <a:endParaRPr lang="fr-CA"/>
        </a:p>
      </dgm:t>
    </dgm:pt>
    <dgm:pt modelId="{EDB90DA9-378E-47B9-8C0B-5BC299ED0954}">
      <dgm:prSet phldrT="[Texte]" custT="1"/>
      <dgm:spPr>
        <a:solidFill>
          <a:srgbClr val="60C5BE"/>
        </a:solidFill>
        <a:ln w="63500">
          <a:solidFill>
            <a:srgbClr val="60C5BE"/>
          </a:solidFill>
          <a:extLst>
            <a:ext uri="{C807C97D-BFC1-408E-A445-0C87EB9F89A2}">
              <ask:lineSketchStyleProps xmlns:ask="http://schemas.microsoft.com/office/drawing/2018/sketchyshapes">
                <ask:type>
                  <ask:lineSketchFreehand/>
                </ask:type>
              </ask:lineSketchStyleProps>
            </a:ext>
          </a:extLst>
        </a:ln>
      </dgm:spPr>
      <dgm:t>
        <a:bodyPr/>
        <a:lstStyle/>
        <a:p>
          <a:r>
            <a:rPr lang="fr-CM" sz="1800" b="1" i="0" u="none" strike="noStrike" dirty="0">
              <a:effectLst/>
              <a:latin typeface="Noto Sans" panose="020B0502040504020204" pitchFamily="34" charset="0"/>
              <a:ea typeface="Noto Sans" panose="020B0502040504020204" pitchFamily="34" charset="0"/>
              <a:cs typeface="Noto Sans" panose="020B0502040504020204" pitchFamily="34" charset="0"/>
            </a:rPr>
            <a:t>Utilisation équitable des stratégies pédagogiques</a:t>
          </a:r>
          <a:endParaRPr lang="fr-CA" sz="1800" b="1" dirty="0">
            <a:latin typeface="Noto Sans" panose="020B0502040504020204" pitchFamily="34" charset="0"/>
            <a:ea typeface="Noto Sans" panose="020B0502040504020204" pitchFamily="34" charset="0"/>
            <a:cs typeface="Noto Sans" panose="020B0502040504020204" pitchFamily="34" charset="0"/>
          </a:endParaRPr>
        </a:p>
      </dgm:t>
    </dgm:pt>
    <dgm:pt modelId="{F504A092-1295-4F7E-940E-3962AFA3D96F}" type="parTrans" cxnId="{991F2948-DE2C-40C8-8541-882929F86F94}">
      <dgm:prSet/>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2AD1A216-631C-489A-9C0E-A55965826174}" type="sibTrans" cxnId="{991F2948-DE2C-40C8-8541-882929F86F94}">
      <dgm:prSet/>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8AB8BA39-3E53-4F48-B5EB-BE18B7FDB48D}">
      <dgm:prSet phldrT="[Texte]" custT="1"/>
      <dgm:spPr>
        <a:solidFill>
          <a:srgbClr val="60C5BE"/>
        </a:solidFill>
        <a:ln w="63500" cap="flat" cmpd="sng" algn="ctr">
          <a:solidFill>
            <a:srgbClr val="60C5BE"/>
          </a:solidFill>
          <a:prstDash val="solid"/>
          <a:miter lim="800000"/>
          <a:extLst>
            <a:ext uri="{C807C97D-BFC1-408E-A445-0C87EB9F89A2}">
              <ask:lineSketchStyleProps xmlns:ask="http://schemas.microsoft.com/office/drawing/2018/sketchyshapes">
                <ask:type>
                  <ask:lineSketchFreehand/>
                </ask:type>
              </ask:lineSketchStyleProps>
            </a:ext>
          </a:extLst>
        </a:ln>
        <a:effectLst/>
      </dgm:spPr>
      <dgm:t>
        <a:bodyPr spcFirstLastPara="0" vert="horz" wrap="square" lIns="34290" tIns="22860" rIns="34290" bIns="22860" numCol="1" spcCol="1270" anchor="ctr" anchorCtr="0"/>
        <a:lstStyle/>
        <a:p>
          <a:pPr marL="0" lvl="0" indent="0" algn="ctr" defTabSz="800100">
            <a:lnSpc>
              <a:spcPct val="90000"/>
            </a:lnSpc>
            <a:spcBef>
              <a:spcPct val="0"/>
            </a:spcBef>
            <a:spcAft>
              <a:spcPct val="35000"/>
            </a:spcAft>
            <a:buNone/>
          </a:pPr>
          <a:r>
            <a:rPr lang="fr-CA"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Utilisation flexible </a:t>
          </a:r>
          <a:br>
            <a:rPr lang="fr-CA"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br>
          <a:r>
            <a:rPr lang="fr-CA"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des moyens d’enseignement</a:t>
          </a:r>
        </a:p>
      </dgm:t>
    </dgm:pt>
    <dgm:pt modelId="{88FDDC61-CB91-466B-A708-2E35C053A55A}" type="parTrans" cxnId="{5642AA9E-23AB-4596-8E86-64C4ABAC2789}">
      <dgm:prSet/>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FC1E3E56-DF1B-41E3-9474-76074972F84B}" type="sibTrans" cxnId="{5642AA9E-23AB-4596-8E86-64C4ABAC2789}">
      <dgm:prSet/>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81865560-1FCA-4ADE-A4E7-B37D59AD9EF6}">
      <dgm:prSet phldrT="[Texte]" custT="1"/>
      <dgm:spPr>
        <a:ln w="25400">
          <a:solidFill>
            <a:srgbClr val="60C5BE">
              <a:alpha val="50000"/>
            </a:srgbClr>
          </a:solidFill>
          <a:prstDash val="solid"/>
        </a:ln>
      </dgm:spPr>
      <dgm:t>
        <a:bodyPr/>
        <a:lstStyle/>
        <a:p>
          <a:pPr>
            <a:buClrTx/>
            <a:buSzTx/>
            <a:buFontTx/>
            <a:buNone/>
          </a:pPr>
          <a:r>
            <a:rPr lang="fr-CM" sz="1200" b="0" i="0" u="none" strike="noStrike">
              <a:effectLst/>
              <a:latin typeface="Noto Sans" panose="020B0502040504020204" pitchFamily="34" charset="0"/>
              <a:ea typeface="Noto Sans" panose="020B0502040504020204" pitchFamily="34" charset="0"/>
              <a:cs typeface="Noto Sans" panose="020B0502040504020204" pitchFamily="34" charset="0"/>
            </a:rPr>
            <a:t>Le cours est conçu </a:t>
          </a:r>
          <a:br>
            <a:rPr lang="fr-CM" sz="1200" b="0" i="0" u="none" strike="noStrike">
              <a:effectLst/>
              <a:latin typeface="Noto Sans" panose="020B0502040504020204" pitchFamily="34" charset="0"/>
              <a:ea typeface="Noto Sans" panose="020B0502040504020204" pitchFamily="34" charset="0"/>
              <a:cs typeface="Noto Sans" panose="020B0502040504020204" pitchFamily="34" charset="0"/>
            </a:rPr>
          </a:br>
          <a:r>
            <a:rPr lang="fr-CM" sz="1200" b="0" i="0" u="none" strike="noStrike">
              <a:effectLst/>
              <a:latin typeface="Noto Sans" panose="020B0502040504020204" pitchFamily="34" charset="0"/>
              <a:ea typeface="Noto Sans" panose="020B0502040504020204" pitchFamily="34" charset="0"/>
              <a:cs typeface="Noto Sans" panose="020B0502040504020204" pitchFamily="34" charset="0"/>
            </a:rPr>
            <a:t>de façon à tenir compte </a:t>
          </a:r>
          <a:br>
            <a:rPr lang="fr-CM" sz="1200" b="0" i="0" u="none" strike="noStrike">
              <a:effectLst/>
              <a:latin typeface="Noto Sans" panose="020B0502040504020204" pitchFamily="34" charset="0"/>
              <a:ea typeface="Noto Sans" panose="020B0502040504020204" pitchFamily="34" charset="0"/>
              <a:cs typeface="Noto Sans" panose="020B0502040504020204" pitchFamily="34" charset="0"/>
            </a:rPr>
          </a:br>
          <a:r>
            <a:rPr lang="fr-CM" sz="1200" b="0" i="0" u="none" strike="noStrike">
              <a:effectLst/>
              <a:latin typeface="Noto Sans" panose="020B0502040504020204" pitchFamily="34" charset="0"/>
              <a:ea typeface="Noto Sans" panose="020B0502040504020204" pitchFamily="34" charset="0"/>
              <a:cs typeface="Noto Sans" panose="020B0502040504020204" pitchFamily="34" charset="0"/>
            </a:rPr>
            <a:t>des différentes préférences, habiletés </a:t>
          </a:r>
          <a:br>
            <a:rPr lang="fr-CM" sz="1200" b="0" i="0" u="none" strike="noStrike">
              <a:effectLst/>
              <a:latin typeface="Noto Sans" panose="020B0502040504020204" pitchFamily="34" charset="0"/>
              <a:ea typeface="Noto Sans" panose="020B0502040504020204" pitchFamily="34" charset="0"/>
              <a:cs typeface="Noto Sans" panose="020B0502040504020204" pitchFamily="34" charset="0"/>
            </a:rPr>
          </a:br>
          <a:r>
            <a:rPr lang="fr-CM" sz="1200" b="0" i="0" u="none" strike="noStrike">
              <a:effectLst/>
              <a:latin typeface="Noto Sans" panose="020B0502040504020204" pitchFamily="34" charset="0"/>
              <a:ea typeface="Noto Sans" panose="020B0502040504020204" pitchFamily="34" charset="0"/>
              <a:cs typeface="Noto Sans" panose="020B0502040504020204" pitchFamily="34" charset="0"/>
            </a:rPr>
            <a:t>et capacités </a:t>
          </a:r>
          <a:br>
            <a:rPr lang="fr-CM" sz="1200" b="0" i="0" u="none" strike="noStrike">
              <a:effectLst/>
              <a:latin typeface="Noto Sans" panose="020B0502040504020204" pitchFamily="34" charset="0"/>
              <a:ea typeface="Noto Sans" panose="020B0502040504020204" pitchFamily="34" charset="0"/>
              <a:cs typeface="Noto Sans" panose="020B0502040504020204" pitchFamily="34" charset="0"/>
            </a:rPr>
          </a:br>
          <a:r>
            <a:rPr lang="fr-CM" sz="1200" b="0" i="0" u="none" strike="noStrike">
              <a:effectLst/>
              <a:latin typeface="Noto Sans" panose="020B0502040504020204" pitchFamily="34" charset="0"/>
              <a:ea typeface="Noto Sans" panose="020B0502040504020204" pitchFamily="34" charset="0"/>
              <a:cs typeface="Noto Sans" panose="020B0502040504020204" pitchFamily="34" charset="0"/>
            </a:rPr>
            <a:t>des élèves dans leur apprentissage.</a:t>
          </a:r>
          <a:endParaRPr lang="fr-CA" sz="1200" dirty="0">
            <a:latin typeface="Noto Sans" panose="020B0502040504020204" pitchFamily="34" charset="0"/>
            <a:ea typeface="Noto Sans" panose="020B0502040504020204" pitchFamily="34" charset="0"/>
            <a:cs typeface="Noto Sans" panose="020B0502040504020204" pitchFamily="34" charset="0"/>
          </a:endParaRPr>
        </a:p>
      </dgm:t>
    </dgm:pt>
    <dgm:pt modelId="{7D88D659-2AB0-4179-B131-DCCA9693DF18}" type="parTrans" cxnId="{44088118-0BA7-4B6F-8FD5-7D06B5778535}">
      <dgm:prSet/>
      <dgm:spPr>
        <a:ln w="25400">
          <a:solidFill>
            <a:srgbClr val="60C5BE">
              <a:alpha val="49825"/>
            </a:srgbClr>
          </a:solidFill>
          <a:prstDash val="solid"/>
          <a:extLst>
            <a:ext uri="{C807C97D-BFC1-408E-A445-0C87EB9F89A2}">
              <ask:lineSketchStyleProps xmlns:ask="http://schemas.microsoft.com/office/drawing/2018/sketchyshapes">
                <ask:type>
                  <ask:lineSketchNone/>
                </ask:type>
              </ask:lineSketchStyleProps>
            </a:ext>
          </a:extLst>
        </a:ln>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7450DFEB-97D0-4A77-928C-B6DF9D2BDD52}" type="sibTrans" cxnId="{44088118-0BA7-4B6F-8FD5-7D06B5778535}">
      <dgm:prSet/>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3B837BB1-10BF-433D-94A9-0C8A527DC6E4}">
      <dgm:prSet phldrT="[Texte]" custT="1"/>
      <dgm:spPr>
        <a:ln w="25400">
          <a:solidFill>
            <a:srgbClr val="60C5BE">
              <a:alpha val="50000"/>
            </a:srgbClr>
          </a:solidFill>
          <a:prstDash val="solid"/>
        </a:ln>
      </dgm:spPr>
      <dgm:t>
        <a:bodyPr/>
        <a:lstStyle/>
        <a:p>
          <a:r>
            <a:rPr lang="fr-CM" sz="1200" b="0" i="0" u="none" strike="noStrike">
              <a:effectLst/>
              <a:latin typeface="Noto Sans" panose="020B0502040504020204" pitchFamily="34" charset="0"/>
              <a:ea typeface="Noto Sans" panose="020B0502040504020204" pitchFamily="34" charset="0"/>
              <a:cs typeface="Noto Sans" panose="020B0502040504020204" pitchFamily="34" charset="0"/>
            </a:rPr>
            <a:t>Les consignes tiennent compte des habiletés langagières, </a:t>
          </a:r>
          <a:br>
            <a:rPr lang="fr-CM" sz="1200" b="0" i="0" u="none" strike="noStrike">
              <a:effectLst/>
              <a:latin typeface="Noto Sans" panose="020B0502040504020204" pitchFamily="34" charset="0"/>
              <a:ea typeface="Noto Sans" panose="020B0502040504020204" pitchFamily="34" charset="0"/>
              <a:cs typeface="Noto Sans" panose="020B0502040504020204" pitchFamily="34" charset="0"/>
            </a:rPr>
          </a:br>
          <a:r>
            <a:rPr lang="fr-CM" sz="1200" b="0" i="0" u="none" strike="noStrike">
              <a:effectLst/>
              <a:latin typeface="Noto Sans" panose="020B0502040504020204" pitchFamily="34" charset="0"/>
              <a:ea typeface="Noto Sans" panose="020B0502040504020204" pitchFamily="34" charset="0"/>
              <a:cs typeface="Noto Sans" panose="020B0502040504020204" pitchFamily="34" charset="0"/>
            </a:rPr>
            <a:t>de l’expérience </a:t>
          </a:r>
          <a:br>
            <a:rPr lang="fr-CM" sz="1200" b="0" i="0" u="none" strike="noStrike">
              <a:effectLst/>
              <a:latin typeface="Noto Sans" panose="020B0502040504020204" pitchFamily="34" charset="0"/>
              <a:ea typeface="Noto Sans" panose="020B0502040504020204" pitchFamily="34" charset="0"/>
              <a:cs typeface="Noto Sans" panose="020B0502040504020204" pitchFamily="34" charset="0"/>
            </a:rPr>
          </a:br>
          <a:r>
            <a:rPr lang="fr-CM" sz="1200" b="0" i="0" u="none" strike="noStrike">
              <a:effectLst/>
              <a:latin typeface="Noto Sans" panose="020B0502040504020204" pitchFamily="34" charset="0"/>
              <a:ea typeface="Noto Sans" panose="020B0502040504020204" pitchFamily="34" charset="0"/>
              <a:cs typeface="Noto Sans" panose="020B0502040504020204" pitchFamily="34" charset="0"/>
            </a:rPr>
            <a:t>et des savoirs des élèves. Elles sont claires et </a:t>
          </a:r>
          <a:br>
            <a:rPr lang="fr-CM" sz="1200" b="0" i="0" u="none" strike="noStrike">
              <a:effectLst/>
              <a:latin typeface="Noto Sans" panose="020B0502040504020204" pitchFamily="34" charset="0"/>
              <a:ea typeface="Noto Sans" panose="020B0502040504020204" pitchFamily="34" charset="0"/>
              <a:cs typeface="Noto Sans" panose="020B0502040504020204" pitchFamily="34" charset="0"/>
            </a:rPr>
          </a:br>
          <a:r>
            <a:rPr lang="fr-CM" sz="1200" b="0" i="0" u="none" strike="noStrike">
              <a:effectLst/>
              <a:latin typeface="Noto Sans" panose="020B0502040504020204" pitchFamily="34" charset="0"/>
              <a:ea typeface="Noto Sans" panose="020B0502040504020204" pitchFamily="34" charset="0"/>
              <a:cs typeface="Noto Sans" panose="020B0502040504020204" pitchFamily="34" charset="0"/>
            </a:rPr>
            <a:t>les outils sont faciles </a:t>
          </a:r>
          <a:br>
            <a:rPr lang="fr-CM" sz="1200" b="0" i="0" u="none" strike="noStrike">
              <a:effectLst/>
              <a:latin typeface="Noto Sans" panose="020B0502040504020204" pitchFamily="34" charset="0"/>
              <a:ea typeface="Noto Sans" panose="020B0502040504020204" pitchFamily="34" charset="0"/>
              <a:cs typeface="Noto Sans" panose="020B0502040504020204" pitchFamily="34" charset="0"/>
            </a:rPr>
          </a:br>
          <a:r>
            <a:rPr lang="fr-CM" sz="1200" b="0" i="0" u="none" strike="noStrike">
              <a:effectLst/>
              <a:latin typeface="Noto Sans" panose="020B0502040504020204" pitchFamily="34" charset="0"/>
              <a:ea typeface="Noto Sans" panose="020B0502040504020204" pitchFamily="34" charset="0"/>
              <a:cs typeface="Noto Sans" panose="020B0502040504020204" pitchFamily="34" charset="0"/>
            </a:rPr>
            <a:t>à utiliser.</a:t>
          </a:r>
          <a:endParaRPr lang="fr-CA" sz="1200" dirty="0">
            <a:latin typeface="Noto Sans" panose="020B0502040504020204" pitchFamily="34" charset="0"/>
            <a:ea typeface="Noto Sans" panose="020B0502040504020204" pitchFamily="34" charset="0"/>
            <a:cs typeface="Noto Sans" panose="020B0502040504020204" pitchFamily="34" charset="0"/>
          </a:endParaRPr>
        </a:p>
      </dgm:t>
    </dgm:pt>
    <dgm:pt modelId="{D8D36EB2-9172-4BBC-B60B-EC41C1BD8700}" type="parTrans" cxnId="{803BA06F-97EA-42A3-88D9-C76207688290}">
      <dgm:prSet/>
      <dgm:spPr>
        <a:ln w="25400">
          <a:solidFill>
            <a:srgbClr val="60C5BE">
              <a:alpha val="49825"/>
            </a:srgbClr>
          </a:solidFill>
          <a:prstDash val="solid"/>
          <a:extLst>
            <a:ext uri="{C807C97D-BFC1-408E-A445-0C87EB9F89A2}">
              <ask:lineSketchStyleProps xmlns:ask="http://schemas.microsoft.com/office/drawing/2018/sketchyshapes">
                <ask:type>
                  <ask:lineSketchNone/>
                </ask:type>
              </ask:lineSketchStyleProps>
            </a:ext>
          </a:extLst>
        </a:ln>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1B664452-96D8-4A88-A6AF-9F624D810B4B}" type="sibTrans" cxnId="{803BA06F-97EA-42A3-88D9-C76207688290}">
      <dgm:prSet/>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94FA228B-AD34-4965-9291-D6DB96CE91F8}">
      <dgm:prSet phldrT="[Texte]" custT="1"/>
      <dgm:spPr>
        <a:solidFill>
          <a:srgbClr val="60C5BE"/>
        </a:solidFill>
        <a:ln w="63500" cap="flat" cmpd="sng" algn="ctr">
          <a:solidFill>
            <a:srgbClr val="60C5BE"/>
          </a:solidFill>
          <a:prstDash val="solid"/>
          <a:miter lim="800000"/>
          <a:extLst>
            <a:ext uri="{C807C97D-BFC1-408E-A445-0C87EB9F89A2}">
              <ask:lineSketchStyleProps xmlns:ask="http://schemas.microsoft.com/office/drawing/2018/sketchyshapes">
                <ask:type>
                  <ask:lineSketchFreehand/>
                </ask:type>
              </ask:lineSketchStyleProps>
            </a:ext>
          </a:extLst>
        </a:ln>
        <a:effectLst/>
      </dgm:spPr>
      <dgm:t>
        <a:bodyPr spcFirstLastPara="0" vert="horz" wrap="square" lIns="34290" tIns="22860" rIns="34290" bIns="22860" numCol="1" spcCol="1270" anchor="ctr" anchorCtr="0"/>
        <a:lstStyle/>
        <a:p>
          <a:pPr marL="0" lvl="0" indent="0" algn="ctr" defTabSz="800100">
            <a:lnSpc>
              <a:spcPct val="90000"/>
            </a:lnSpc>
            <a:spcBef>
              <a:spcPct val="0"/>
            </a:spcBef>
            <a:spcAft>
              <a:spcPct val="35000"/>
            </a:spcAft>
            <a:buNone/>
          </a:pPr>
          <a:r>
            <a:rPr lang="fr-CA"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Utilisation simple </a:t>
          </a:r>
          <a:br>
            <a:rPr lang="fr-CA"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br>
          <a:r>
            <a:rPr lang="fr-CA"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et intuitive </a:t>
          </a:r>
          <a:br>
            <a:rPr lang="fr-CA"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br>
          <a:r>
            <a:rPr lang="fr-CA"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des consignes</a:t>
          </a:r>
        </a:p>
      </dgm:t>
    </dgm:pt>
    <dgm:pt modelId="{07E366AD-2075-4665-ACC7-25F9AB3EB35C}" type="parTrans" cxnId="{53CA3108-47AE-40B2-8365-95DCDE3C999F}">
      <dgm:prSet/>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794A004C-C132-4204-8A67-06F8714D221E}" type="sibTrans" cxnId="{53CA3108-47AE-40B2-8365-95DCDE3C999F}">
      <dgm:prSet/>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AD817F60-DEFA-42A4-9D7C-D129B4A2C7B4}">
      <dgm:prSet phldrT="[Texte]" custT="1"/>
      <dgm:spPr>
        <a:ln w="25400">
          <a:solidFill>
            <a:srgbClr val="60C5BE">
              <a:alpha val="50000"/>
            </a:srgbClr>
          </a:solidFill>
          <a:prstDash val="solid"/>
        </a:ln>
      </dgm:spPr>
      <dgm:t>
        <a:bodyPr/>
        <a:lstStyle/>
        <a:p>
          <a:pPr>
            <a:buClrTx/>
            <a:buSzTx/>
            <a:buFontTx/>
            <a:buNone/>
          </a:pPr>
          <a:r>
            <a:rPr lang="fr-CM" sz="1200" b="0" i="0" u="none" strike="noStrike" dirty="0">
              <a:effectLst/>
              <a:latin typeface="Noto Sans" panose="020B0502040504020204" pitchFamily="34" charset="0"/>
              <a:ea typeface="Noto Sans" panose="020B0502040504020204" pitchFamily="34" charset="0"/>
              <a:cs typeface="Noto Sans" panose="020B0502040504020204" pitchFamily="34" charset="0"/>
            </a:rPr>
            <a:t>Le cours répond </a:t>
          </a:r>
          <a:br>
            <a:rPr lang="fr-CM" sz="1200" b="0" i="0" u="none" strike="noStrike" dirty="0">
              <a:effectLst/>
              <a:latin typeface="Noto Sans" panose="020B0502040504020204" pitchFamily="34" charset="0"/>
              <a:ea typeface="Noto Sans" panose="020B0502040504020204" pitchFamily="34" charset="0"/>
              <a:cs typeface="Noto Sans" panose="020B0502040504020204" pitchFamily="34" charset="0"/>
            </a:rPr>
          </a:br>
          <a:r>
            <a:rPr lang="fr-CM" sz="1200" b="0" i="0" u="none" strike="noStrike" dirty="0">
              <a:effectLst/>
              <a:latin typeface="Noto Sans" panose="020B0502040504020204" pitchFamily="34" charset="0"/>
              <a:ea typeface="Noto Sans" panose="020B0502040504020204" pitchFamily="34" charset="0"/>
              <a:cs typeface="Noto Sans" panose="020B0502040504020204" pitchFamily="34" charset="0"/>
            </a:rPr>
            <a:t>aux besoins de </a:t>
          </a:r>
          <a:br>
            <a:rPr lang="fr-CM" sz="1200" b="0" i="0" u="none" strike="noStrike" dirty="0">
              <a:effectLst/>
              <a:latin typeface="Noto Sans" panose="020B0502040504020204" pitchFamily="34" charset="0"/>
              <a:ea typeface="Noto Sans" panose="020B0502040504020204" pitchFamily="34" charset="0"/>
              <a:cs typeface="Noto Sans" panose="020B0502040504020204" pitchFamily="34" charset="0"/>
            </a:rPr>
          </a:br>
          <a:r>
            <a:rPr lang="fr-CM" sz="1200" b="0" i="0" u="none" strike="noStrike" dirty="0">
              <a:effectLst/>
              <a:latin typeface="Noto Sans" panose="020B0502040504020204" pitchFamily="34" charset="0"/>
              <a:ea typeface="Noto Sans" panose="020B0502040504020204" pitchFamily="34" charset="0"/>
              <a:cs typeface="Noto Sans" panose="020B0502040504020204" pitchFamily="34" charset="0"/>
            </a:rPr>
            <a:t>chacune et chacun </a:t>
          </a:r>
          <a:br>
            <a:rPr lang="fr-CM" sz="1200" b="0" i="0" u="none" strike="noStrike" dirty="0">
              <a:effectLst/>
              <a:latin typeface="Noto Sans" panose="020B0502040504020204" pitchFamily="34" charset="0"/>
              <a:ea typeface="Noto Sans" panose="020B0502040504020204" pitchFamily="34" charset="0"/>
              <a:cs typeface="Noto Sans" panose="020B0502040504020204" pitchFamily="34" charset="0"/>
            </a:rPr>
          </a:br>
          <a:r>
            <a:rPr lang="fr-CM" sz="1200" b="0" i="0" u="none" strike="noStrike" dirty="0">
              <a:effectLst/>
              <a:latin typeface="Noto Sans" panose="020B0502040504020204" pitchFamily="34" charset="0"/>
              <a:ea typeface="Noto Sans" panose="020B0502040504020204" pitchFamily="34" charset="0"/>
              <a:cs typeface="Noto Sans" panose="020B0502040504020204" pitchFamily="34" charset="0"/>
            </a:rPr>
            <a:t>des élèves, sans </a:t>
          </a:r>
          <a:br>
            <a:rPr lang="fr-CM" sz="1200" b="0" i="0" u="none" strike="noStrike" dirty="0">
              <a:effectLst/>
              <a:latin typeface="Noto Sans" panose="020B0502040504020204" pitchFamily="34" charset="0"/>
              <a:ea typeface="Noto Sans" panose="020B0502040504020204" pitchFamily="34" charset="0"/>
              <a:cs typeface="Noto Sans" panose="020B0502040504020204" pitchFamily="34" charset="0"/>
            </a:rPr>
          </a:br>
          <a:r>
            <a:rPr lang="fr-CM" sz="1200" b="0" i="0" u="none" strike="noStrike" dirty="0">
              <a:effectLst/>
              <a:latin typeface="Noto Sans" panose="020B0502040504020204" pitchFamily="34" charset="0"/>
              <a:ea typeface="Noto Sans" panose="020B0502040504020204" pitchFamily="34" charset="0"/>
              <a:cs typeface="Noto Sans" panose="020B0502040504020204" pitchFamily="34" charset="0"/>
            </a:rPr>
            <a:t>les avantager ou </a:t>
          </a:r>
          <a:br>
            <a:rPr lang="fr-CM" sz="1200" b="0" i="0" u="none" strike="noStrike" dirty="0">
              <a:effectLst/>
              <a:latin typeface="Noto Sans" panose="020B0502040504020204" pitchFamily="34" charset="0"/>
              <a:ea typeface="Noto Sans" panose="020B0502040504020204" pitchFamily="34" charset="0"/>
              <a:cs typeface="Noto Sans" panose="020B0502040504020204" pitchFamily="34" charset="0"/>
            </a:rPr>
          </a:br>
          <a:r>
            <a:rPr lang="fr-CM" sz="1200" b="0" i="0" u="none" strike="noStrike" dirty="0">
              <a:effectLst/>
              <a:latin typeface="Noto Sans" panose="020B0502040504020204" pitchFamily="34" charset="0"/>
              <a:ea typeface="Noto Sans" panose="020B0502040504020204" pitchFamily="34" charset="0"/>
              <a:cs typeface="Noto Sans" panose="020B0502040504020204" pitchFamily="34" charset="0"/>
            </a:rPr>
            <a:t>les désavantager.</a:t>
          </a:r>
          <a:endParaRPr lang="fr-CA" sz="1200" dirty="0">
            <a:latin typeface="Noto Sans" panose="020B0502040504020204" pitchFamily="34" charset="0"/>
            <a:ea typeface="Noto Sans" panose="020B0502040504020204" pitchFamily="34" charset="0"/>
            <a:cs typeface="Noto Sans" panose="020B0502040504020204" pitchFamily="34" charset="0"/>
          </a:endParaRPr>
        </a:p>
      </dgm:t>
    </dgm:pt>
    <dgm:pt modelId="{01B5962C-7014-4EC9-8923-086762E26995}" type="parTrans" cxnId="{86544C22-D73E-4890-9BA1-1794AEE75343}">
      <dgm:prSet/>
      <dgm:spPr>
        <a:ln w="25400" cap="sq">
          <a:solidFill>
            <a:srgbClr val="60C5BE">
              <a:alpha val="49825"/>
            </a:srgbClr>
          </a:solidFill>
          <a:prstDash val="solid"/>
          <a:round/>
          <a:extLst>
            <a:ext uri="{C807C97D-BFC1-408E-A445-0C87EB9F89A2}">
              <ask:lineSketchStyleProps xmlns:ask="http://schemas.microsoft.com/office/drawing/2018/sketchyshapes">
                <ask:type>
                  <ask:lineSketchNone/>
                </ask:type>
              </ask:lineSketchStyleProps>
            </a:ext>
          </a:extLst>
        </a:ln>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18232DD4-6444-48C1-82AB-BB2385550009}" type="sibTrans" cxnId="{86544C22-D73E-4890-9BA1-1794AEE75343}">
      <dgm:prSet/>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755565FE-6EC7-4842-8697-9D32D5B47077}" type="pres">
      <dgm:prSet presAssocID="{4D65A54F-FC6C-4AE7-B3E3-60E48F863FAB}" presName="diagram" presStyleCnt="0">
        <dgm:presLayoutVars>
          <dgm:chPref val="1"/>
          <dgm:dir/>
          <dgm:animOne val="branch"/>
          <dgm:animLvl val="lvl"/>
          <dgm:resizeHandles/>
        </dgm:presLayoutVars>
      </dgm:prSet>
      <dgm:spPr/>
    </dgm:pt>
    <dgm:pt modelId="{17F66D22-A3D4-4EF0-8D46-4375D5A04E5A}" type="pres">
      <dgm:prSet presAssocID="{EDB90DA9-378E-47B9-8C0B-5BC299ED0954}" presName="root" presStyleCnt="0"/>
      <dgm:spPr/>
    </dgm:pt>
    <dgm:pt modelId="{AFCBA060-D517-4F86-B441-F4425B1F770F}" type="pres">
      <dgm:prSet presAssocID="{EDB90DA9-378E-47B9-8C0B-5BC299ED0954}" presName="rootComposite" presStyleCnt="0"/>
      <dgm:spPr/>
    </dgm:pt>
    <dgm:pt modelId="{28595D16-9577-47C7-B3FC-982CDD9CF7FB}" type="pres">
      <dgm:prSet presAssocID="{EDB90DA9-378E-47B9-8C0B-5BC299ED0954}" presName="rootText" presStyleLbl="node1" presStyleIdx="0" presStyleCnt="3"/>
      <dgm:spPr/>
    </dgm:pt>
    <dgm:pt modelId="{01435C35-FBFA-489D-9DBD-1A43532BEBBC}" type="pres">
      <dgm:prSet presAssocID="{EDB90DA9-378E-47B9-8C0B-5BC299ED0954}" presName="rootConnector" presStyleLbl="node1" presStyleIdx="0" presStyleCnt="3"/>
      <dgm:spPr/>
    </dgm:pt>
    <dgm:pt modelId="{B6BC1A85-75E7-4FBB-823E-D1CCC6D8CCE0}" type="pres">
      <dgm:prSet presAssocID="{EDB90DA9-378E-47B9-8C0B-5BC299ED0954}" presName="childShape" presStyleCnt="0"/>
      <dgm:spPr/>
    </dgm:pt>
    <dgm:pt modelId="{E18D88F3-4A00-440B-B734-A1B0C64043AA}" type="pres">
      <dgm:prSet presAssocID="{01B5962C-7014-4EC9-8923-086762E26995}" presName="Name13" presStyleLbl="parChTrans1D2" presStyleIdx="0" presStyleCnt="3"/>
      <dgm:spPr/>
    </dgm:pt>
    <dgm:pt modelId="{3F3D9F5B-5B81-487D-A18D-35FC550B41E5}" type="pres">
      <dgm:prSet presAssocID="{AD817F60-DEFA-42A4-9D7C-D129B4A2C7B4}" presName="childText" presStyleLbl="bgAcc1" presStyleIdx="0" presStyleCnt="3" custScaleY="119502">
        <dgm:presLayoutVars>
          <dgm:bulletEnabled val="1"/>
        </dgm:presLayoutVars>
      </dgm:prSet>
      <dgm:spPr/>
    </dgm:pt>
    <dgm:pt modelId="{A85D1FFD-AAA1-4EC3-A811-7274C0997745}" type="pres">
      <dgm:prSet presAssocID="{8AB8BA39-3E53-4F48-B5EB-BE18B7FDB48D}" presName="root" presStyleCnt="0"/>
      <dgm:spPr/>
    </dgm:pt>
    <dgm:pt modelId="{39A934EB-84C4-470A-8335-BE32B47E2015}" type="pres">
      <dgm:prSet presAssocID="{8AB8BA39-3E53-4F48-B5EB-BE18B7FDB48D}" presName="rootComposite" presStyleCnt="0"/>
      <dgm:spPr/>
    </dgm:pt>
    <dgm:pt modelId="{E1962E00-BA22-4FF6-AC7D-88539A8992CD}" type="pres">
      <dgm:prSet presAssocID="{8AB8BA39-3E53-4F48-B5EB-BE18B7FDB48D}" presName="rootText" presStyleLbl="node1" presStyleIdx="1" presStyleCnt="3"/>
      <dgm:spPr>
        <a:xfrm>
          <a:off x="3456447" y="1075"/>
          <a:ext cx="2563416" cy="1281708"/>
        </a:xfrm>
        <a:prstGeom prst="roundRect">
          <a:avLst>
            <a:gd name="adj" fmla="val 10000"/>
          </a:avLst>
        </a:prstGeom>
      </dgm:spPr>
    </dgm:pt>
    <dgm:pt modelId="{581B8D3D-D88C-48D6-9B80-6D327FCD3211}" type="pres">
      <dgm:prSet presAssocID="{8AB8BA39-3E53-4F48-B5EB-BE18B7FDB48D}" presName="rootConnector" presStyleLbl="node1" presStyleIdx="1" presStyleCnt="3"/>
      <dgm:spPr/>
    </dgm:pt>
    <dgm:pt modelId="{969AC13F-5AA7-42BA-BADF-C424ECFAB0A4}" type="pres">
      <dgm:prSet presAssocID="{8AB8BA39-3E53-4F48-B5EB-BE18B7FDB48D}" presName="childShape" presStyleCnt="0"/>
      <dgm:spPr/>
    </dgm:pt>
    <dgm:pt modelId="{FF815726-7155-4327-8B46-ABE854A7E55B}" type="pres">
      <dgm:prSet presAssocID="{7D88D659-2AB0-4179-B131-DCCA9693DF18}" presName="Name13" presStyleLbl="parChTrans1D2" presStyleIdx="1" presStyleCnt="3"/>
      <dgm:spPr/>
    </dgm:pt>
    <dgm:pt modelId="{885FCDBB-C63B-42F0-A080-0FFC94D02DA2}" type="pres">
      <dgm:prSet presAssocID="{81865560-1FCA-4ADE-A4E7-B37D59AD9EF6}" presName="childText" presStyleLbl="bgAcc1" presStyleIdx="1" presStyleCnt="3" custScaleX="105444" custScaleY="128328">
        <dgm:presLayoutVars>
          <dgm:bulletEnabled val="1"/>
        </dgm:presLayoutVars>
      </dgm:prSet>
      <dgm:spPr/>
    </dgm:pt>
    <dgm:pt modelId="{FB10F2AD-9619-45E1-A5D2-5C2319A10692}" type="pres">
      <dgm:prSet presAssocID="{94FA228B-AD34-4965-9291-D6DB96CE91F8}" presName="root" presStyleCnt="0"/>
      <dgm:spPr/>
    </dgm:pt>
    <dgm:pt modelId="{4623A85B-BC40-414E-84D2-B2A85E20CF55}" type="pres">
      <dgm:prSet presAssocID="{94FA228B-AD34-4965-9291-D6DB96CE91F8}" presName="rootComposite" presStyleCnt="0"/>
      <dgm:spPr/>
    </dgm:pt>
    <dgm:pt modelId="{BF653C59-BF7E-4F6E-82B7-F068854E495F}" type="pres">
      <dgm:prSet presAssocID="{94FA228B-AD34-4965-9291-D6DB96CE91F8}" presName="rootText" presStyleLbl="node1" presStyleIdx="2" presStyleCnt="3" custLinFactNeighborX="43" custLinFactNeighborY="-2337"/>
      <dgm:spPr>
        <a:xfrm>
          <a:off x="6661820" y="0"/>
          <a:ext cx="2563416" cy="1281708"/>
        </a:xfrm>
        <a:prstGeom prst="roundRect">
          <a:avLst>
            <a:gd name="adj" fmla="val 10000"/>
          </a:avLst>
        </a:prstGeom>
      </dgm:spPr>
    </dgm:pt>
    <dgm:pt modelId="{67525940-4025-4F10-BEA4-8482CD75894B}" type="pres">
      <dgm:prSet presAssocID="{94FA228B-AD34-4965-9291-D6DB96CE91F8}" presName="rootConnector" presStyleLbl="node1" presStyleIdx="2" presStyleCnt="3"/>
      <dgm:spPr/>
    </dgm:pt>
    <dgm:pt modelId="{DFCC9E0D-E03C-4411-834A-D4E4DA66E3C5}" type="pres">
      <dgm:prSet presAssocID="{94FA228B-AD34-4965-9291-D6DB96CE91F8}" presName="childShape" presStyleCnt="0"/>
      <dgm:spPr/>
    </dgm:pt>
    <dgm:pt modelId="{0FD25295-0414-4F08-B0F7-9FC1DD579562}" type="pres">
      <dgm:prSet presAssocID="{D8D36EB2-9172-4BBC-B60B-EC41C1BD8700}" presName="Name13" presStyleLbl="parChTrans1D2" presStyleIdx="2" presStyleCnt="3"/>
      <dgm:spPr/>
    </dgm:pt>
    <dgm:pt modelId="{610500E4-C283-4215-8143-BC224D697F93}" type="pres">
      <dgm:prSet presAssocID="{3B837BB1-10BF-433D-94A9-0C8A527DC6E4}" presName="childText" presStyleLbl="bgAcc1" presStyleIdx="2" presStyleCnt="3" custScaleY="149502">
        <dgm:presLayoutVars>
          <dgm:bulletEnabled val="1"/>
        </dgm:presLayoutVars>
      </dgm:prSet>
      <dgm:spPr/>
    </dgm:pt>
  </dgm:ptLst>
  <dgm:cxnLst>
    <dgm:cxn modelId="{17D6A105-7827-4C6E-9D6B-AF28E84C3482}" type="presOf" srcId="{EDB90DA9-378E-47B9-8C0B-5BC299ED0954}" destId="{01435C35-FBFA-489D-9DBD-1A43532BEBBC}" srcOrd="1" destOrd="0" presId="urn:microsoft.com/office/officeart/2005/8/layout/hierarchy3"/>
    <dgm:cxn modelId="{53CA3108-47AE-40B2-8365-95DCDE3C999F}" srcId="{4D65A54F-FC6C-4AE7-B3E3-60E48F863FAB}" destId="{94FA228B-AD34-4965-9291-D6DB96CE91F8}" srcOrd="2" destOrd="0" parTransId="{07E366AD-2075-4665-ACC7-25F9AB3EB35C}" sibTransId="{794A004C-C132-4204-8A67-06F8714D221E}"/>
    <dgm:cxn modelId="{44088118-0BA7-4B6F-8FD5-7D06B5778535}" srcId="{8AB8BA39-3E53-4F48-B5EB-BE18B7FDB48D}" destId="{81865560-1FCA-4ADE-A4E7-B37D59AD9EF6}" srcOrd="0" destOrd="0" parTransId="{7D88D659-2AB0-4179-B131-DCCA9693DF18}" sibTransId="{7450DFEB-97D0-4A77-928C-B6DF9D2BDD52}"/>
    <dgm:cxn modelId="{86544C22-D73E-4890-9BA1-1794AEE75343}" srcId="{EDB90DA9-378E-47B9-8C0B-5BC299ED0954}" destId="{AD817F60-DEFA-42A4-9D7C-D129B4A2C7B4}" srcOrd="0" destOrd="0" parTransId="{01B5962C-7014-4EC9-8923-086762E26995}" sibTransId="{18232DD4-6444-48C1-82AB-BB2385550009}"/>
    <dgm:cxn modelId="{27F12435-0687-4B0E-807C-05B2FFB0A18F}" type="presOf" srcId="{3B837BB1-10BF-433D-94A9-0C8A527DC6E4}" destId="{610500E4-C283-4215-8143-BC224D697F93}" srcOrd="0" destOrd="0" presId="urn:microsoft.com/office/officeart/2005/8/layout/hierarchy3"/>
    <dgm:cxn modelId="{991F2948-DE2C-40C8-8541-882929F86F94}" srcId="{4D65A54F-FC6C-4AE7-B3E3-60E48F863FAB}" destId="{EDB90DA9-378E-47B9-8C0B-5BC299ED0954}" srcOrd="0" destOrd="0" parTransId="{F504A092-1295-4F7E-940E-3962AFA3D96F}" sibTransId="{2AD1A216-631C-489A-9C0E-A55965826174}"/>
    <dgm:cxn modelId="{F0A0EC55-B0B6-4C36-8399-7A47118FAE12}" type="presOf" srcId="{4D65A54F-FC6C-4AE7-B3E3-60E48F863FAB}" destId="{755565FE-6EC7-4842-8697-9D32D5B47077}" srcOrd="0" destOrd="0" presId="urn:microsoft.com/office/officeart/2005/8/layout/hierarchy3"/>
    <dgm:cxn modelId="{803BA06F-97EA-42A3-88D9-C76207688290}" srcId="{94FA228B-AD34-4965-9291-D6DB96CE91F8}" destId="{3B837BB1-10BF-433D-94A9-0C8A527DC6E4}" srcOrd="0" destOrd="0" parTransId="{D8D36EB2-9172-4BBC-B60B-EC41C1BD8700}" sibTransId="{1B664452-96D8-4A88-A6AF-9F624D810B4B}"/>
    <dgm:cxn modelId="{C274A278-77C0-4D80-9B62-BE5F18DA813B}" type="presOf" srcId="{8AB8BA39-3E53-4F48-B5EB-BE18B7FDB48D}" destId="{E1962E00-BA22-4FF6-AC7D-88539A8992CD}" srcOrd="0" destOrd="0" presId="urn:microsoft.com/office/officeart/2005/8/layout/hierarchy3"/>
    <dgm:cxn modelId="{5642AA9E-23AB-4596-8E86-64C4ABAC2789}" srcId="{4D65A54F-FC6C-4AE7-B3E3-60E48F863FAB}" destId="{8AB8BA39-3E53-4F48-B5EB-BE18B7FDB48D}" srcOrd="1" destOrd="0" parTransId="{88FDDC61-CB91-466B-A708-2E35C053A55A}" sibTransId="{FC1E3E56-DF1B-41E3-9474-76074972F84B}"/>
    <dgm:cxn modelId="{C04030C2-8FEF-429F-AF61-3423F84390F4}" type="presOf" srcId="{7D88D659-2AB0-4179-B131-DCCA9693DF18}" destId="{FF815726-7155-4327-8B46-ABE854A7E55B}" srcOrd="0" destOrd="0" presId="urn:microsoft.com/office/officeart/2005/8/layout/hierarchy3"/>
    <dgm:cxn modelId="{978BD9C5-C0B1-4085-A9EB-7835056F391B}" type="presOf" srcId="{8AB8BA39-3E53-4F48-B5EB-BE18B7FDB48D}" destId="{581B8D3D-D88C-48D6-9B80-6D327FCD3211}" srcOrd="1" destOrd="0" presId="urn:microsoft.com/office/officeart/2005/8/layout/hierarchy3"/>
    <dgm:cxn modelId="{C2C628CA-E46F-4FE3-BFC3-7B6AF44FC662}" type="presOf" srcId="{EDB90DA9-378E-47B9-8C0B-5BC299ED0954}" destId="{28595D16-9577-47C7-B3FC-982CDD9CF7FB}" srcOrd="0" destOrd="0" presId="urn:microsoft.com/office/officeart/2005/8/layout/hierarchy3"/>
    <dgm:cxn modelId="{080E11D3-CE90-4644-81DB-26DCBA886C0C}" type="presOf" srcId="{81865560-1FCA-4ADE-A4E7-B37D59AD9EF6}" destId="{885FCDBB-C63B-42F0-A080-0FFC94D02DA2}" srcOrd="0" destOrd="0" presId="urn:microsoft.com/office/officeart/2005/8/layout/hierarchy3"/>
    <dgm:cxn modelId="{92B97CD3-08FD-4C26-A408-41966E7AB045}" type="presOf" srcId="{D8D36EB2-9172-4BBC-B60B-EC41C1BD8700}" destId="{0FD25295-0414-4F08-B0F7-9FC1DD579562}" srcOrd="0" destOrd="0" presId="urn:microsoft.com/office/officeart/2005/8/layout/hierarchy3"/>
    <dgm:cxn modelId="{BB9684DE-61BE-4DFC-BF2E-B931F0DB38C5}" type="presOf" srcId="{94FA228B-AD34-4965-9291-D6DB96CE91F8}" destId="{67525940-4025-4F10-BEA4-8482CD75894B}" srcOrd="1" destOrd="0" presId="urn:microsoft.com/office/officeart/2005/8/layout/hierarchy3"/>
    <dgm:cxn modelId="{E7CED9E3-D1B8-4BB3-8C9F-4E267C1712F9}" type="presOf" srcId="{94FA228B-AD34-4965-9291-D6DB96CE91F8}" destId="{BF653C59-BF7E-4F6E-82B7-F068854E495F}" srcOrd="0" destOrd="0" presId="urn:microsoft.com/office/officeart/2005/8/layout/hierarchy3"/>
    <dgm:cxn modelId="{5FEF6AF5-A53B-4680-A1F9-E7C7408B011C}" type="presOf" srcId="{01B5962C-7014-4EC9-8923-086762E26995}" destId="{E18D88F3-4A00-440B-B734-A1B0C64043AA}" srcOrd="0" destOrd="0" presId="urn:microsoft.com/office/officeart/2005/8/layout/hierarchy3"/>
    <dgm:cxn modelId="{F7E239F8-56B1-4D2E-A2BD-96AD20E93AB2}" type="presOf" srcId="{AD817F60-DEFA-42A4-9D7C-D129B4A2C7B4}" destId="{3F3D9F5B-5B81-487D-A18D-35FC550B41E5}" srcOrd="0" destOrd="0" presId="urn:microsoft.com/office/officeart/2005/8/layout/hierarchy3"/>
    <dgm:cxn modelId="{F00158EB-C239-4543-944A-D665C8753DD4}" type="presParOf" srcId="{755565FE-6EC7-4842-8697-9D32D5B47077}" destId="{17F66D22-A3D4-4EF0-8D46-4375D5A04E5A}" srcOrd="0" destOrd="0" presId="urn:microsoft.com/office/officeart/2005/8/layout/hierarchy3"/>
    <dgm:cxn modelId="{92829810-7683-455A-B78D-E4494CA0BC79}" type="presParOf" srcId="{17F66D22-A3D4-4EF0-8D46-4375D5A04E5A}" destId="{AFCBA060-D517-4F86-B441-F4425B1F770F}" srcOrd="0" destOrd="0" presId="urn:microsoft.com/office/officeart/2005/8/layout/hierarchy3"/>
    <dgm:cxn modelId="{49261DD3-9AC6-4D54-A0C4-C2D8EA7E5E98}" type="presParOf" srcId="{AFCBA060-D517-4F86-B441-F4425B1F770F}" destId="{28595D16-9577-47C7-B3FC-982CDD9CF7FB}" srcOrd="0" destOrd="0" presId="urn:microsoft.com/office/officeart/2005/8/layout/hierarchy3"/>
    <dgm:cxn modelId="{3B7F05E7-2E89-4AE5-BD0A-667F3251CB11}" type="presParOf" srcId="{AFCBA060-D517-4F86-B441-F4425B1F770F}" destId="{01435C35-FBFA-489D-9DBD-1A43532BEBBC}" srcOrd="1" destOrd="0" presId="urn:microsoft.com/office/officeart/2005/8/layout/hierarchy3"/>
    <dgm:cxn modelId="{DA1E4C3E-0FE7-4789-99F6-EFDDDFCB15F1}" type="presParOf" srcId="{17F66D22-A3D4-4EF0-8D46-4375D5A04E5A}" destId="{B6BC1A85-75E7-4FBB-823E-D1CCC6D8CCE0}" srcOrd="1" destOrd="0" presId="urn:microsoft.com/office/officeart/2005/8/layout/hierarchy3"/>
    <dgm:cxn modelId="{46F0400D-8CD3-45CF-828E-E400E19907C5}" type="presParOf" srcId="{B6BC1A85-75E7-4FBB-823E-D1CCC6D8CCE0}" destId="{E18D88F3-4A00-440B-B734-A1B0C64043AA}" srcOrd="0" destOrd="0" presId="urn:microsoft.com/office/officeart/2005/8/layout/hierarchy3"/>
    <dgm:cxn modelId="{B23DDFA6-157D-4851-BC5D-DA89C48B1B84}" type="presParOf" srcId="{B6BC1A85-75E7-4FBB-823E-D1CCC6D8CCE0}" destId="{3F3D9F5B-5B81-487D-A18D-35FC550B41E5}" srcOrd="1" destOrd="0" presId="urn:microsoft.com/office/officeart/2005/8/layout/hierarchy3"/>
    <dgm:cxn modelId="{3665D4F9-C404-4905-B439-EC96914DD6F8}" type="presParOf" srcId="{755565FE-6EC7-4842-8697-9D32D5B47077}" destId="{A85D1FFD-AAA1-4EC3-A811-7274C0997745}" srcOrd="1" destOrd="0" presId="urn:microsoft.com/office/officeart/2005/8/layout/hierarchy3"/>
    <dgm:cxn modelId="{974B8105-449F-4A42-826B-F26D9BEE413A}" type="presParOf" srcId="{A85D1FFD-AAA1-4EC3-A811-7274C0997745}" destId="{39A934EB-84C4-470A-8335-BE32B47E2015}" srcOrd="0" destOrd="0" presId="urn:microsoft.com/office/officeart/2005/8/layout/hierarchy3"/>
    <dgm:cxn modelId="{0CDC7C2A-EB83-4633-B097-FB77BFEBAACB}" type="presParOf" srcId="{39A934EB-84C4-470A-8335-BE32B47E2015}" destId="{E1962E00-BA22-4FF6-AC7D-88539A8992CD}" srcOrd="0" destOrd="0" presId="urn:microsoft.com/office/officeart/2005/8/layout/hierarchy3"/>
    <dgm:cxn modelId="{32507B87-167D-4F8D-AF17-DDA1C871AF86}" type="presParOf" srcId="{39A934EB-84C4-470A-8335-BE32B47E2015}" destId="{581B8D3D-D88C-48D6-9B80-6D327FCD3211}" srcOrd="1" destOrd="0" presId="urn:microsoft.com/office/officeart/2005/8/layout/hierarchy3"/>
    <dgm:cxn modelId="{38681FB1-9B86-494A-8C75-3400705AE9C0}" type="presParOf" srcId="{A85D1FFD-AAA1-4EC3-A811-7274C0997745}" destId="{969AC13F-5AA7-42BA-BADF-C424ECFAB0A4}" srcOrd="1" destOrd="0" presId="urn:microsoft.com/office/officeart/2005/8/layout/hierarchy3"/>
    <dgm:cxn modelId="{F677FCC8-B28D-4077-A149-97BC58F94A5F}" type="presParOf" srcId="{969AC13F-5AA7-42BA-BADF-C424ECFAB0A4}" destId="{FF815726-7155-4327-8B46-ABE854A7E55B}" srcOrd="0" destOrd="0" presId="urn:microsoft.com/office/officeart/2005/8/layout/hierarchy3"/>
    <dgm:cxn modelId="{B8082932-6CB1-497C-8AA2-2DD63946134D}" type="presParOf" srcId="{969AC13F-5AA7-42BA-BADF-C424ECFAB0A4}" destId="{885FCDBB-C63B-42F0-A080-0FFC94D02DA2}" srcOrd="1" destOrd="0" presId="urn:microsoft.com/office/officeart/2005/8/layout/hierarchy3"/>
    <dgm:cxn modelId="{4FD004FA-8900-4D30-9665-62D6A28222E1}" type="presParOf" srcId="{755565FE-6EC7-4842-8697-9D32D5B47077}" destId="{FB10F2AD-9619-45E1-A5D2-5C2319A10692}" srcOrd="2" destOrd="0" presId="urn:microsoft.com/office/officeart/2005/8/layout/hierarchy3"/>
    <dgm:cxn modelId="{B9B707FB-5942-4EC8-8061-0A3E047D86B2}" type="presParOf" srcId="{FB10F2AD-9619-45E1-A5D2-5C2319A10692}" destId="{4623A85B-BC40-414E-84D2-B2A85E20CF55}" srcOrd="0" destOrd="0" presId="urn:microsoft.com/office/officeart/2005/8/layout/hierarchy3"/>
    <dgm:cxn modelId="{3285E204-DF50-4875-8867-C6F2F6E93A64}" type="presParOf" srcId="{4623A85B-BC40-414E-84D2-B2A85E20CF55}" destId="{BF653C59-BF7E-4F6E-82B7-F068854E495F}" srcOrd="0" destOrd="0" presId="urn:microsoft.com/office/officeart/2005/8/layout/hierarchy3"/>
    <dgm:cxn modelId="{07FED037-1608-4B20-937D-6F2EC55FFE57}" type="presParOf" srcId="{4623A85B-BC40-414E-84D2-B2A85E20CF55}" destId="{67525940-4025-4F10-BEA4-8482CD75894B}" srcOrd="1" destOrd="0" presId="urn:microsoft.com/office/officeart/2005/8/layout/hierarchy3"/>
    <dgm:cxn modelId="{92F852B8-7813-45A4-A2FE-8E040D95C789}" type="presParOf" srcId="{FB10F2AD-9619-45E1-A5D2-5C2319A10692}" destId="{DFCC9E0D-E03C-4411-834A-D4E4DA66E3C5}" srcOrd="1" destOrd="0" presId="urn:microsoft.com/office/officeart/2005/8/layout/hierarchy3"/>
    <dgm:cxn modelId="{16C0FC6F-AEC4-433A-A669-5D9E719EE449}" type="presParOf" srcId="{DFCC9E0D-E03C-4411-834A-D4E4DA66E3C5}" destId="{0FD25295-0414-4F08-B0F7-9FC1DD579562}" srcOrd="0" destOrd="0" presId="urn:microsoft.com/office/officeart/2005/8/layout/hierarchy3"/>
    <dgm:cxn modelId="{534E79C9-47BE-4A38-9698-600DFABC4FFE}" type="presParOf" srcId="{DFCC9E0D-E03C-4411-834A-D4E4DA66E3C5}" destId="{610500E4-C283-4215-8143-BC224D697F93}" srcOrd="1"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D65A54F-FC6C-4AE7-B3E3-60E48F863FAB}" type="doc">
      <dgm:prSet loTypeId="urn:microsoft.com/office/officeart/2005/8/layout/hierarchy3" loCatId="relationship" qsTypeId="urn:microsoft.com/office/officeart/2005/8/quickstyle/simple1" qsCatId="simple" csTypeId="urn:microsoft.com/office/officeart/2005/8/colors/accent3_2" csCatId="accent3" phldr="1"/>
      <dgm:spPr/>
      <dgm:t>
        <a:bodyPr/>
        <a:lstStyle/>
        <a:p>
          <a:endParaRPr lang="fr-CA"/>
        </a:p>
      </dgm:t>
    </dgm:pt>
    <dgm:pt modelId="{EDB90DA9-378E-47B9-8C0B-5BC299ED0954}">
      <dgm:prSet phldrT="[Texte]" custT="1"/>
      <dgm:spPr>
        <a:solidFill>
          <a:srgbClr val="00B0F0"/>
        </a:solidFill>
        <a:ln w="63500">
          <a:solidFill>
            <a:srgbClr val="00B0F0"/>
          </a:solidFill>
          <a:extLst>
            <a:ext uri="{C807C97D-BFC1-408E-A445-0C87EB9F89A2}">
              <ask:lineSketchStyleProps xmlns:ask="http://schemas.microsoft.com/office/drawing/2018/sketchyshapes">
                <ask:type>
                  <ask:lineSketchFreehand/>
                </ask:type>
              </ask:lineSketchStyleProps>
            </a:ext>
          </a:extLst>
        </a:ln>
      </dgm:spPr>
      <dgm:t>
        <a:bodyPr/>
        <a:lstStyle/>
        <a:p>
          <a:r>
            <a:rPr lang="fr-FR" sz="1800" b="1" i="0" u="none" strike="noStrike" dirty="0">
              <a:effectLst/>
              <a:latin typeface="Noto Sans" panose="020B0502040504020204" pitchFamily="34" charset="0"/>
              <a:ea typeface="Noto Sans" panose="020B0502040504020204" pitchFamily="34" charset="0"/>
              <a:cs typeface="Noto Sans" panose="020B0502040504020204" pitchFamily="34" charset="0"/>
            </a:rPr>
            <a:t>Utilisation appropriée de l’espace physique</a:t>
          </a:r>
        </a:p>
      </dgm:t>
    </dgm:pt>
    <dgm:pt modelId="{F504A092-1295-4F7E-940E-3962AFA3D96F}" type="parTrans" cxnId="{991F2948-DE2C-40C8-8541-882929F86F94}">
      <dgm:prSet/>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2AD1A216-631C-489A-9C0E-A55965826174}" type="sibTrans" cxnId="{991F2948-DE2C-40C8-8541-882929F86F94}">
      <dgm:prSet/>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8AB8BA39-3E53-4F48-B5EB-BE18B7FDB48D}">
      <dgm:prSet phldrT="[Texte]" custT="1"/>
      <dgm:spPr>
        <a:solidFill>
          <a:srgbClr val="00B0F0"/>
        </a:solidFill>
        <a:ln w="63500" cap="flat" cmpd="sng" algn="ctr">
          <a:solidFill>
            <a:srgbClr val="00B0F0"/>
          </a:solidFill>
          <a:prstDash val="solid"/>
          <a:miter lim="800000"/>
          <a:extLst>
            <a:ext uri="{C807C97D-BFC1-408E-A445-0C87EB9F89A2}">
              <ask:lineSketchStyleProps xmlns:ask="http://schemas.microsoft.com/office/drawing/2018/sketchyshapes">
                <ask:type>
                  <ask:lineSketchFreehand/>
                </ask:type>
              </ask:lineSketchStyleProps>
            </a:ext>
          </a:extLst>
        </a:ln>
        <a:effectLst/>
      </dgm:spPr>
      <dgm:t>
        <a:bodyPr spcFirstLastPara="0" vert="horz" wrap="square" lIns="34290" tIns="22860" rIns="34290" bIns="22860" numCol="1" spcCol="1270" anchor="ctr" anchorCtr="0"/>
        <a:lstStyle/>
        <a:p>
          <a:pPr marL="0" lvl="0" indent="0" algn="ctr" defTabSz="800100">
            <a:lnSpc>
              <a:spcPct val="90000"/>
            </a:lnSpc>
            <a:spcBef>
              <a:spcPct val="0"/>
            </a:spcBef>
            <a:spcAft>
              <a:spcPct val="35000"/>
            </a:spcAft>
            <a:buNone/>
          </a:pPr>
          <a:r>
            <a:rPr lang="fr-FR"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Recours à </a:t>
          </a:r>
          <a:br>
            <a:rPr lang="fr-FR"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br>
          <a:r>
            <a:rPr lang="fr-FR"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une communauté d’apprentissage</a:t>
          </a:r>
        </a:p>
      </dgm:t>
    </dgm:pt>
    <dgm:pt modelId="{88FDDC61-CB91-466B-A708-2E35C053A55A}" type="parTrans" cxnId="{5642AA9E-23AB-4596-8E86-64C4ABAC2789}">
      <dgm:prSet/>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FC1E3E56-DF1B-41E3-9474-76074972F84B}" type="sibTrans" cxnId="{5642AA9E-23AB-4596-8E86-64C4ABAC2789}">
      <dgm:prSet/>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81865560-1FCA-4ADE-A4E7-B37D59AD9EF6}">
      <dgm:prSet phldrT="[Texte]" custT="1"/>
      <dgm:spPr>
        <a:ln w="25400">
          <a:solidFill>
            <a:srgbClr val="00B0F0"/>
          </a:solidFill>
          <a:prstDash val="solid"/>
        </a:ln>
      </dgm:spPr>
      <dgm:t>
        <a:bodyPr/>
        <a:lstStyle/>
        <a:p>
          <a:pPr>
            <a:buClrTx/>
            <a:buSzTx/>
            <a:buFontTx/>
            <a:buNone/>
          </a:pPr>
          <a: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t>L'environnement </a:t>
          </a:r>
          <a:b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t>favorise les interactions </a:t>
          </a:r>
          <a:b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t>et la communication entre les élèves et avec </a:t>
          </a:r>
          <a:b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t>le personnel enseignant </a:t>
          </a:r>
          <a:b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t>de manière à favoriser </a:t>
          </a:r>
          <a:b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t>la participation et </a:t>
          </a:r>
          <a:b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t>la compréhension </a:t>
          </a:r>
          <a:b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t>de toutes et tous.</a:t>
          </a:r>
        </a:p>
      </dgm:t>
    </dgm:pt>
    <dgm:pt modelId="{7D88D659-2AB0-4179-B131-DCCA9693DF18}" type="parTrans" cxnId="{44088118-0BA7-4B6F-8FD5-7D06B5778535}">
      <dgm:prSet/>
      <dgm:spPr>
        <a:ln w="25400">
          <a:solidFill>
            <a:srgbClr val="00B0F0"/>
          </a:solidFill>
          <a:prstDash val="solid"/>
          <a:extLst>
            <a:ext uri="{C807C97D-BFC1-408E-A445-0C87EB9F89A2}">
              <ask:lineSketchStyleProps xmlns:ask="http://schemas.microsoft.com/office/drawing/2018/sketchyshapes">
                <ask:type>
                  <ask:lineSketchNone/>
                </ask:type>
              </ask:lineSketchStyleProps>
            </a:ext>
          </a:extLst>
        </a:ln>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7450DFEB-97D0-4A77-928C-B6DF9D2BDD52}" type="sibTrans" cxnId="{44088118-0BA7-4B6F-8FD5-7D06B5778535}">
      <dgm:prSet/>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3B837BB1-10BF-433D-94A9-0C8A527DC6E4}">
      <dgm:prSet phldrT="[Texte]" custT="1"/>
      <dgm:spPr>
        <a:ln w="25400">
          <a:solidFill>
            <a:srgbClr val="00B0F0"/>
          </a:solidFill>
          <a:prstDash val="solid"/>
        </a:ln>
      </dgm:spPr>
      <dgm:t>
        <a:bodyPr/>
        <a:lstStyle/>
        <a:p>
          <a: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t>L'environnement </a:t>
          </a:r>
          <a:b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t>est sécuritaire, sécurisant et favorable à l'inclusion et à l'apprentissage </a:t>
          </a:r>
          <a:b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t>de toutes et tous.</a:t>
          </a:r>
        </a:p>
      </dgm:t>
    </dgm:pt>
    <dgm:pt modelId="{D8D36EB2-9172-4BBC-B60B-EC41C1BD8700}" type="parTrans" cxnId="{803BA06F-97EA-42A3-88D9-C76207688290}">
      <dgm:prSet/>
      <dgm:spPr>
        <a:ln w="25400">
          <a:solidFill>
            <a:srgbClr val="00B0F0"/>
          </a:solidFill>
          <a:prstDash val="solid"/>
          <a:extLst>
            <a:ext uri="{C807C97D-BFC1-408E-A445-0C87EB9F89A2}">
              <ask:lineSketchStyleProps xmlns:ask="http://schemas.microsoft.com/office/drawing/2018/sketchyshapes">
                <ask:type>
                  <ask:lineSketchNone/>
                </ask:type>
              </ask:lineSketchStyleProps>
            </a:ext>
          </a:extLst>
        </a:ln>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1B664452-96D8-4A88-A6AF-9F624D810B4B}" type="sibTrans" cxnId="{803BA06F-97EA-42A3-88D9-C76207688290}">
      <dgm:prSet/>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94FA228B-AD34-4965-9291-D6DB96CE91F8}">
      <dgm:prSet phldrT="[Texte]" custT="1"/>
      <dgm:spPr>
        <a:solidFill>
          <a:srgbClr val="00B0F0"/>
        </a:solidFill>
        <a:ln w="63500" cap="flat" cmpd="sng" algn="ctr">
          <a:solidFill>
            <a:srgbClr val="00B0F0"/>
          </a:solidFill>
          <a:prstDash val="solid"/>
          <a:miter lim="800000"/>
          <a:extLst>
            <a:ext uri="{C807C97D-BFC1-408E-A445-0C87EB9F89A2}">
              <ask:lineSketchStyleProps xmlns:ask="http://schemas.microsoft.com/office/drawing/2018/sketchyshapes">
                <ask:type>
                  <ask:lineSketchFreehand/>
                </ask:type>
              </ask:lineSketchStyleProps>
            </a:ext>
          </a:extLst>
        </a:ln>
        <a:effectLst/>
      </dgm:spPr>
      <dgm:t>
        <a:bodyPr spcFirstLastPara="0" vert="horz" wrap="square" lIns="34290" tIns="22860" rIns="34290" bIns="22860" numCol="1" spcCol="1270" anchor="ctr" anchorCtr="0"/>
        <a:lstStyle/>
        <a:p>
          <a:pPr marL="0" lvl="0" indent="0" algn="ctr" defTabSz="800100">
            <a:lnSpc>
              <a:spcPct val="90000"/>
            </a:lnSpc>
            <a:spcBef>
              <a:spcPct val="0"/>
            </a:spcBef>
            <a:spcAft>
              <a:spcPct val="35000"/>
            </a:spcAft>
            <a:buNone/>
          </a:pPr>
          <a:r>
            <a:rPr lang="fr-FR"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Création </a:t>
          </a:r>
          <a:br>
            <a:rPr lang="fr-FR"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br>
          <a:r>
            <a:rPr lang="fr-FR"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d’un climat propice </a:t>
          </a:r>
          <a:br>
            <a:rPr lang="fr-FR"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br>
          <a:r>
            <a:rPr lang="fr-FR"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à l’apprentissage</a:t>
          </a:r>
        </a:p>
      </dgm:t>
    </dgm:pt>
    <dgm:pt modelId="{07E366AD-2075-4665-ACC7-25F9AB3EB35C}" type="parTrans" cxnId="{53CA3108-47AE-40B2-8365-95DCDE3C999F}">
      <dgm:prSet/>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794A004C-C132-4204-8A67-06F8714D221E}" type="sibTrans" cxnId="{53CA3108-47AE-40B2-8365-95DCDE3C999F}">
      <dgm:prSet/>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AD817F60-DEFA-42A4-9D7C-D129B4A2C7B4}">
      <dgm:prSet phldrT="[Texte]" custT="1"/>
      <dgm:spPr>
        <a:ln w="25400">
          <a:solidFill>
            <a:srgbClr val="00B0F0"/>
          </a:solidFill>
          <a:prstDash val="solid"/>
        </a:ln>
      </dgm:spPr>
      <dgm:t>
        <a:bodyPr/>
        <a:lstStyle/>
        <a:p>
          <a:pPr>
            <a:buClrTx/>
            <a:buSzTx/>
            <a:buFontTx/>
            <a:buNone/>
          </a:pPr>
          <a:r>
            <a:rPr lang="fr-FR" sz="1200" b="0" i="0" u="none" strike="noStrike" dirty="0">
              <a:effectLst/>
              <a:latin typeface="Noto Sans" panose="020B0502040504020204" pitchFamily="34" charset="0"/>
              <a:ea typeface="Noto Sans" panose="020B0502040504020204" pitchFamily="34" charset="0"/>
              <a:cs typeface="Noto Sans" panose="020B0502040504020204" pitchFamily="34" charset="0"/>
            </a:rPr>
            <a:t>L'espace est organisé </a:t>
          </a:r>
          <a:br>
            <a:rPr lang="fr-FR" sz="1200" b="0" i="0" u="none" strike="noStrike" dirty="0">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dirty="0">
              <a:effectLst/>
              <a:latin typeface="Noto Sans" panose="020B0502040504020204" pitchFamily="34" charset="0"/>
              <a:ea typeface="Noto Sans" panose="020B0502040504020204" pitchFamily="34" charset="0"/>
              <a:cs typeface="Noto Sans" panose="020B0502040504020204" pitchFamily="34" charset="0"/>
            </a:rPr>
            <a:t>afin de tenir compte de </a:t>
          </a:r>
          <a:br>
            <a:rPr lang="fr-FR" sz="1200" b="0" i="0" u="none" strike="noStrike" dirty="0">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dirty="0">
              <a:effectLst/>
              <a:latin typeface="Noto Sans" panose="020B0502040504020204" pitchFamily="34" charset="0"/>
              <a:ea typeface="Noto Sans" panose="020B0502040504020204" pitchFamily="34" charset="0"/>
              <a:cs typeface="Noto Sans" panose="020B0502040504020204" pitchFamily="34" charset="0"/>
            </a:rPr>
            <a:t>la stratégie pédagogique (manipulation, déplacement) de même que des besoins et </a:t>
          </a:r>
          <a:br>
            <a:rPr lang="fr-FR" sz="1200" b="0" i="0" u="none" strike="noStrike" dirty="0">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dirty="0">
              <a:effectLst/>
              <a:latin typeface="Noto Sans" panose="020B0502040504020204" pitchFamily="34" charset="0"/>
              <a:ea typeface="Noto Sans" panose="020B0502040504020204" pitchFamily="34" charset="0"/>
              <a:cs typeface="Noto Sans" panose="020B0502040504020204" pitchFamily="34" charset="0"/>
            </a:rPr>
            <a:t>des particularités </a:t>
          </a:r>
          <a:br>
            <a:rPr lang="fr-FR" sz="1200" b="0" i="0" u="none" strike="noStrike" dirty="0">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dirty="0">
              <a:effectLst/>
              <a:latin typeface="Noto Sans" panose="020B0502040504020204" pitchFamily="34" charset="0"/>
              <a:ea typeface="Noto Sans" panose="020B0502040504020204" pitchFamily="34" charset="0"/>
              <a:cs typeface="Noto Sans" panose="020B0502040504020204" pitchFamily="34" charset="0"/>
            </a:rPr>
            <a:t>des élèves.</a:t>
          </a:r>
        </a:p>
      </dgm:t>
    </dgm:pt>
    <dgm:pt modelId="{01B5962C-7014-4EC9-8923-086762E26995}" type="parTrans" cxnId="{86544C22-D73E-4890-9BA1-1794AEE75343}">
      <dgm:prSet/>
      <dgm:spPr>
        <a:ln w="25400" cap="sq">
          <a:solidFill>
            <a:srgbClr val="00B0F0"/>
          </a:solidFill>
          <a:prstDash val="solid"/>
          <a:round/>
          <a:extLst>
            <a:ext uri="{C807C97D-BFC1-408E-A445-0C87EB9F89A2}">
              <ask:lineSketchStyleProps xmlns:ask="http://schemas.microsoft.com/office/drawing/2018/sketchyshapes">
                <ask:type>
                  <ask:lineSketchNone/>
                </ask:type>
              </ask:lineSketchStyleProps>
            </a:ext>
          </a:extLst>
        </a:ln>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18232DD4-6444-48C1-82AB-BB2385550009}" type="sibTrans" cxnId="{86544C22-D73E-4890-9BA1-1794AEE75343}">
      <dgm:prSet/>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755565FE-6EC7-4842-8697-9D32D5B47077}" type="pres">
      <dgm:prSet presAssocID="{4D65A54F-FC6C-4AE7-B3E3-60E48F863FAB}" presName="diagram" presStyleCnt="0">
        <dgm:presLayoutVars>
          <dgm:chPref val="1"/>
          <dgm:dir/>
          <dgm:animOne val="branch"/>
          <dgm:animLvl val="lvl"/>
          <dgm:resizeHandles/>
        </dgm:presLayoutVars>
      </dgm:prSet>
      <dgm:spPr/>
    </dgm:pt>
    <dgm:pt modelId="{17F66D22-A3D4-4EF0-8D46-4375D5A04E5A}" type="pres">
      <dgm:prSet presAssocID="{EDB90DA9-378E-47B9-8C0B-5BC299ED0954}" presName="root" presStyleCnt="0"/>
      <dgm:spPr/>
    </dgm:pt>
    <dgm:pt modelId="{AFCBA060-D517-4F86-B441-F4425B1F770F}" type="pres">
      <dgm:prSet presAssocID="{EDB90DA9-378E-47B9-8C0B-5BC299ED0954}" presName="rootComposite" presStyleCnt="0"/>
      <dgm:spPr/>
    </dgm:pt>
    <dgm:pt modelId="{28595D16-9577-47C7-B3FC-982CDD9CF7FB}" type="pres">
      <dgm:prSet presAssocID="{EDB90DA9-378E-47B9-8C0B-5BC299ED0954}" presName="rootText" presStyleLbl="node1" presStyleIdx="0" presStyleCnt="3"/>
      <dgm:spPr/>
    </dgm:pt>
    <dgm:pt modelId="{01435C35-FBFA-489D-9DBD-1A43532BEBBC}" type="pres">
      <dgm:prSet presAssocID="{EDB90DA9-378E-47B9-8C0B-5BC299ED0954}" presName="rootConnector" presStyleLbl="node1" presStyleIdx="0" presStyleCnt="3"/>
      <dgm:spPr/>
    </dgm:pt>
    <dgm:pt modelId="{B6BC1A85-75E7-4FBB-823E-D1CCC6D8CCE0}" type="pres">
      <dgm:prSet presAssocID="{EDB90DA9-378E-47B9-8C0B-5BC299ED0954}" presName="childShape" presStyleCnt="0"/>
      <dgm:spPr/>
    </dgm:pt>
    <dgm:pt modelId="{E18D88F3-4A00-440B-B734-A1B0C64043AA}" type="pres">
      <dgm:prSet presAssocID="{01B5962C-7014-4EC9-8923-086762E26995}" presName="Name13" presStyleLbl="parChTrans1D2" presStyleIdx="0" presStyleCnt="3"/>
      <dgm:spPr/>
    </dgm:pt>
    <dgm:pt modelId="{3F3D9F5B-5B81-487D-A18D-35FC550B41E5}" type="pres">
      <dgm:prSet presAssocID="{AD817F60-DEFA-42A4-9D7C-D129B4A2C7B4}" presName="childText" presStyleLbl="bgAcc1" presStyleIdx="0" presStyleCnt="3" custScaleY="138512">
        <dgm:presLayoutVars>
          <dgm:bulletEnabled val="1"/>
        </dgm:presLayoutVars>
      </dgm:prSet>
      <dgm:spPr/>
    </dgm:pt>
    <dgm:pt modelId="{A85D1FFD-AAA1-4EC3-A811-7274C0997745}" type="pres">
      <dgm:prSet presAssocID="{8AB8BA39-3E53-4F48-B5EB-BE18B7FDB48D}" presName="root" presStyleCnt="0"/>
      <dgm:spPr/>
    </dgm:pt>
    <dgm:pt modelId="{39A934EB-84C4-470A-8335-BE32B47E2015}" type="pres">
      <dgm:prSet presAssocID="{8AB8BA39-3E53-4F48-B5EB-BE18B7FDB48D}" presName="rootComposite" presStyleCnt="0"/>
      <dgm:spPr/>
    </dgm:pt>
    <dgm:pt modelId="{E1962E00-BA22-4FF6-AC7D-88539A8992CD}" type="pres">
      <dgm:prSet presAssocID="{8AB8BA39-3E53-4F48-B5EB-BE18B7FDB48D}" presName="rootText" presStyleLbl="node1" presStyleIdx="1" presStyleCnt="3"/>
      <dgm:spPr>
        <a:xfrm>
          <a:off x="3456447" y="1799"/>
          <a:ext cx="2563416" cy="1281708"/>
        </a:xfrm>
        <a:prstGeom prst="roundRect">
          <a:avLst>
            <a:gd name="adj" fmla="val 10000"/>
          </a:avLst>
        </a:prstGeom>
      </dgm:spPr>
    </dgm:pt>
    <dgm:pt modelId="{581B8D3D-D88C-48D6-9B80-6D327FCD3211}" type="pres">
      <dgm:prSet presAssocID="{8AB8BA39-3E53-4F48-B5EB-BE18B7FDB48D}" presName="rootConnector" presStyleLbl="node1" presStyleIdx="1" presStyleCnt="3"/>
      <dgm:spPr/>
    </dgm:pt>
    <dgm:pt modelId="{969AC13F-5AA7-42BA-BADF-C424ECFAB0A4}" type="pres">
      <dgm:prSet presAssocID="{8AB8BA39-3E53-4F48-B5EB-BE18B7FDB48D}" presName="childShape" presStyleCnt="0"/>
      <dgm:spPr/>
    </dgm:pt>
    <dgm:pt modelId="{FF815726-7155-4327-8B46-ABE854A7E55B}" type="pres">
      <dgm:prSet presAssocID="{7D88D659-2AB0-4179-B131-DCCA9693DF18}" presName="Name13" presStyleLbl="parChTrans1D2" presStyleIdx="1" presStyleCnt="3"/>
      <dgm:spPr/>
    </dgm:pt>
    <dgm:pt modelId="{885FCDBB-C63B-42F0-A080-0FFC94D02DA2}" type="pres">
      <dgm:prSet presAssocID="{81865560-1FCA-4ADE-A4E7-B37D59AD9EF6}" presName="childText" presStyleLbl="bgAcc1" presStyleIdx="1" presStyleCnt="3" custScaleX="105444" custScaleY="149389">
        <dgm:presLayoutVars>
          <dgm:bulletEnabled val="1"/>
        </dgm:presLayoutVars>
      </dgm:prSet>
      <dgm:spPr/>
    </dgm:pt>
    <dgm:pt modelId="{FB10F2AD-9619-45E1-A5D2-5C2319A10692}" type="pres">
      <dgm:prSet presAssocID="{94FA228B-AD34-4965-9291-D6DB96CE91F8}" presName="root" presStyleCnt="0"/>
      <dgm:spPr/>
    </dgm:pt>
    <dgm:pt modelId="{4623A85B-BC40-414E-84D2-B2A85E20CF55}" type="pres">
      <dgm:prSet presAssocID="{94FA228B-AD34-4965-9291-D6DB96CE91F8}" presName="rootComposite" presStyleCnt="0"/>
      <dgm:spPr/>
    </dgm:pt>
    <dgm:pt modelId="{BF653C59-BF7E-4F6E-82B7-F068854E495F}" type="pres">
      <dgm:prSet presAssocID="{94FA228B-AD34-4965-9291-D6DB96CE91F8}" presName="rootText" presStyleLbl="node1" presStyleIdx="2" presStyleCnt="3" custLinFactNeighborX="43" custLinFactNeighborY="-2337"/>
      <dgm:spPr>
        <a:xfrm>
          <a:off x="6661820" y="0"/>
          <a:ext cx="2563416" cy="1281708"/>
        </a:xfrm>
        <a:prstGeom prst="roundRect">
          <a:avLst>
            <a:gd name="adj" fmla="val 10000"/>
          </a:avLst>
        </a:prstGeom>
      </dgm:spPr>
    </dgm:pt>
    <dgm:pt modelId="{67525940-4025-4F10-BEA4-8482CD75894B}" type="pres">
      <dgm:prSet presAssocID="{94FA228B-AD34-4965-9291-D6DB96CE91F8}" presName="rootConnector" presStyleLbl="node1" presStyleIdx="2" presStyleCnt="3"/>
      <dgm:spPr/>
    </dgm:pt>
    <dgm:pt modelId="{DFCC9E0D-E03C-4411-834A-D4E4DA66E3C5}" type="pres">
      <dgm:prSet presAssocID="{94FA228B-AD34-4965-9291-D6DB96CE91F8}" presName="childShape" presStyleCnt="0"/>
      <dgm:spPr/>
    </dgm:pt>
    <dgm:pt modelId="{0FD25295-0414-4F08-B0F7-9FC1DD579562}" type="pres">
      <dgm:prSet presAssocID="{D8D36EB2-9172-4BBC-B60B-EC41C1BD8700}" presName="Name13" presStyleLbl="parChTrans1D2" presStyleIdx="2" presStyleCnt="3"/>
      <dgm:spPr/>
    </dgm:pt>
    <dgm:pt modelId="{610500E4-C283-4215-8143-BC224D697F93}" type="pres">
      <dgm:prSet presAssocID="{3B837BB1-10BF-433D-94A9-0C8A527DC6E4}" presName="childText" presStyleLbl="bgAcc1" presStyleIdx="2" presStyleCnt="3" custScaleY="107621">
        <dgm:presLayoutVars>
          <dgm:bulletEnabled val="1"/>
        </dgm:presLayoutVars>
      </dgm:prSet>
      <dgm:spPr/>
    </dgm:pt>
  </dgm:ptLst>
  <dgm:cxnLst>
    <dgm:cxn modelId="{17D6A105-7827-4C6E-9D6B-AF28E84C3482}" type="presOf" srcId="{EDB90DA9-378E-47B9-8C0B-5BC299ED0954}" destId="{01435C35-FBFA-489D-9DBD-1A43532BEBBC}" srcOrd="1" destOrd="0" presId="urn:microsoft.com/office/officeart/2005/8/layout/hierarchy3"/>
    <dgm:cxn modelId="{53CA3108-47AE-40B2-8365-95DCDE3C999F}" srcId="{4D65A54F-FC6C-4AE7-B3E3-60E48F863FAB}" destId="{94FA228B-AD34-4965-9291-D6DB96CE91F8}" srcOrd="2" destOrd="0" parTransId="{07E366AD-2075-4665-ACC7-25F9AB3EB35C}" sibTransId="{794A004C-C132-4204-8A67-06F8714D221E}"/>
    <dgm:cxn modelId="{44088118-0BA7-4B6F-8FD5-7D06B5778535}" srcId="{8AB8BA39-3E53-4F48-B5EB-BE18B7FDB48D}" destId="{81865560-1FCA-4ADE-A4E7-B37D59AD9EF6}" srcOrd="0" destOrd="0" parTransId="{7D88D659-2AB0-4179-B131-DCCA9693DF18}" sibTransId="{7450DFEB-97D0-4A77-928C-B6DF9D2BDD52}"/>
    <dgm:cxn modelId="{86544C22-D73E-4890-9BA1-1794AEE75343}" srcId="{EDB90DA9-378E-47B9-8C0B-5BC299ED0954}" destId="{AD817F60-DEFA-42A4-9D7C-D129B4A2C7B4}" srcOrd="0" destOrd="0" parTransId="{01B5962C-7014-4EC9-8923-086762E26995}" sibTransId="{18232DD4-6444-48C1-82AB-BB2385550009}"/>
    <dgm:cxn modelId="{27F12435-0687-4B0E-807C-05B2FFB0A18F}" type="presOf" srcId="{3B837BB1-10BF-433D-94A9-0C8A527DC6E4}" destId="{610500E4-C283-4215-8143-BC224D697F93}" srcOrd="0" destOrd="0" presId="urn:microsoft.com/office/officeart/2005/8/layout/hierarchy3"/>
    <dgm:cxn modelId="{991F2948-DE2C-40C8-8541-882929F86F94}" srcId="{4D65A54F-FC6C-4AE7-B3E3-60E48F863FAB}" destId="{EDB90DA9-378E-47B9-8C0B-5BC299ED0954}" srcOrd="0" destOrd="0" parTransId="{F504A092-1295-4F7E-940E-3962AFA3D96F}" sibTransId="{2AD1A216-631C-489A-9C0E-A55965826174}"/>
    <dgm:cxn modelId="{F0A0EC55-B0B6-4C36-8399-7A47118FAE12}" type="presOf" srcId="{4D65A54F-FC6C-4AE7-B3E3-60E48F863FAB}" destId="{755565FE-6EC7-4842-8697-9D32D5B47077}" srcOrd="0" destOrd="0" presId="urn:microsoft.com/office/officeart/2005/8/layout/hierarchy3"/>
    <dgm:cxn modelId="{803BA06F-97EA-42A3-88D9-C76207688290}" srcId="{94FA228B-AD34-4965-9291-D6DB96CE91F8}" destId="{3B837BB1-10BF-433D-94A9-0C8A527DC6E4}" srcOrd="0" destOrd="0" parTransId="{D8D36EB2-9172-4BBC-B60B-EC41C1BD8700}" sibTransId="{1B664452-96D8-4A88-A6AF-9F624D810B4B}"/>
    <dgm:cxn modelId="{C274A278-77C0-4D80-9B62-BE5F18DA813B}" type="presOf" srcId="{8AB8BA39-3E53-4F48-B5EB-BE18B7FDB48D}" destId="{E1962E00-BA22-4FF6-AC7D-88539A8992CD}" srcOrd="0" destOrd="0" presId="urn:microsoft.com/office/officeart/2005/8/layout/hierarchy3"/>
    <dgm:cxn modelId="{5642AA9E-23AB-4596-8E86-64C4ABAC2789}" srcId="{4D65A54F-FC6C-4AE7-B3E3-60E48F863FAB}" destId="{8AB8BA39-3E53-4F48-B5EB-BE18B7FDB48D}" srcOrd="1" destOrd="0" parTransId="{88FDDC61-CB91-466B-A708-2E35C053A55A}" sibTransId="{FC1E3E56-DF1B-41E3-9474-76074972F84B}"/>
    <dgm:cxn modelId="{C04030C2-8FEF-429F-AF61-3423F84390F4}" type="presOf" srcId="{7D88D659-2AB0-4179-B131-DCCA9693DF18}" destId="{FF815726-7155-4327-8B46-ABE854A7E55B}" srcOrd="0" destOrd="0" presId="urn:microsoft.com/office/officeart/2005/8/layout/hierarchy3"/>
    <dgm:cxn modelId="{978BD9C5-C0B1-4085-A9EB-7835056F391B}" type="presOf" srcId="{8AB8BA39-3E53-4F48-B5EB-BE18B7FDB48D}" destId="{581B8D3D-D88C-48D6-9B80-6D327FCD3211}" srcOrd="1" destOrd="0" presId="urn:microsoft.com/office/officeart/2005/8/layout/hierarchy3"/>
    <dgm:cxn modelId="{C2C628CA-E46F-4FE3-BFC3-7B6AF44FC662}" type="presOf" srcId="{EDB90DA9-378E-47B9-8C0B-5BC299ED0954}" destId="{28595D16-9577-47C7-B3FC-982CDD9CF7FB}" srcOrd="0" destOrd="0" presId="urn:microsoft.com/office/officeart/2005/8/layout/hierarchy3"/>
    <dgm:cxn modelId="{080E11D3-CE90-4644-81DB-26DCBA886C0C}" type="presOf" srcId="{81865560-1FCA-4ADE-A4E7-B37D59AD9EF6}" destId="{885FCDBB-C63B-42F0-A080-0FFC94D02DA2}" srcOrd="0" destOrd="0" presId="urn:microsoft.com/office/officeart/2005/8/layout/hierarchy3"/>
    <dgm:cxn modelId="{92B97CD3-08FD-4C26-A408-41966E7AB045}" type="presOf" srcId="{D8D36EB2-9172-4BBC-B60B-EC41C1BD8700}" destId="{0FD25295-0414-4F08-B0F7-9FC1DD579562}" srcOrd="0" destOrd="0" presId="urn:microsoft.com/office/officeart/2005/8/layout/hierarchy3"/>
    <dgm:cxn modelId="{BB9684DE-61BE-4DFC-BF2E-B931F0DB38C5}" type="presOf" srcId="{94FA228B-AD34-4965-9291-D6DB96CE91F8}" destId="{67525940-4025-4F10-BEA4-8482CD75894B}" srcOrd="1" destOrd="0" presId="urn:microsoft.com/office/officeart/2005/8/layout/hierarchy3"/>
    <dgm:cxn modelId="{E7CED9E3-D1B8-4BB3-8C9F-4E267C1712F9}" type="presOf" srcId="{94FA228B-AD34-4965-9291-D6DB96CE91F8}" destId="{BF653C59-BF7E-4F6E-82B7-F068854E495F}" srcOrd="0" destOrd="0" presId="urn:microsoft.com/office/officeart/2005/8/layout/hierarchy3"/>
    <dgm:cxn modelId="{5FEF6AF5-A53B-4680-A1F9-E7C7408B011C}" type="presOf" srcId="{01B5962C-7014-4EC9-8923-086762E26995}" destId="{E18D88F3-4A00-440B-B734-A1B0C64043AA}" srcOrd="0" destOrd="0" presId="urn:microsoft.com/office/officeart/2005/8/layout/hierarchy3"/>
    <dgm:cxn modelId="{F7E239F8-56B1-4D2E-A2BD-96AD20E93AB2}" type="presOf" srcId="{AD817F60-DEFA-42A4-9D7C-D129B4A2C7B4}" destId="{3F3D9F5B-5B81-487D-A18D-35FC550B41E5}" srcOrd="0" destOrd="0" presId="urn:microsoft.com/office/officeart/2005/8/layout/hierarchy3"/>
    <dgm:cxn modelId="{F00158EB-C239-4543-944A-D665C8753DD4}" type="presParOf" srcId="{755565FE-6EC7-4842-8697-9D32D5B47077}" destId="{17F66D22-A3D4-4EF0-8D46-4375D5A04E5A}" srcOrd="0" destOrd="0" presId="urn:microsoft.com/office/officeart/2005/8/layout/hierarchy3"/>
    <dgm:cxn modelId="{92829810-7683-455A-B78D-E4494CA0BC79}" type="presParOf" srcId="{17F66D22-A3D4-4EF0-8D46-4375D5A04E5A}" destId="{AFCBA060-D517-4F86-B441-F4425B1F770F}" srcOrd="0" destOrd="0" presId="urn:microsoft.com/office/officeart/2005/8/layout/hierarchy3"/>
    <dgm:cxn modelId="{49261DD3-9AC6-4D54-A0C4-C2D8EA7E5E98}" type="presParOf" srcId="{AFCBA060-D517-4F86-B441-F4425B1F770F}" destId="{28595D16-9577-47C7-B3FC-982CDD9CF7FB}" srcOrd="0" destOrd="0" presId="urn:microsoft.com/office/officeart/2005/8/layout/hierarchy3"/>
    <dgm:cxn modelId="{3B7F05E7-2E89-4AE5-BD0A-667F3251CB11}" type="presParOf" srcId="{AFCBA060-D517-4F86-B441-F4425B1F770F}" destId="{01435C35-FBFA-489D-9DBD-1A43532BEBBC}" srcOrd="1" destOrd="0" presId="urn:microsoft.com/office/officeart/2005/8/layout/hierarchy3"/>
    <dgm:cxn modelId="{DA1E4C3E-0FE7-4789-99F6-EFDDDFCB15F1}" type="presParOf" srcId="{17F66D22-A3D4-4EF0-8D46-4375D5A04E5A}" destId="{B6BC1A85-75E7-4FBB-823E-D1CCC6D8CCE0}" srcOrd="1" destOrd="0" presId="urn:microsoft.com/office/officeart/2005/8/layout/hierarchy3"/>
    <dgm:cxn modelId="{46F0400D-8CD3-45CF-828E-E400E19907C5}" type="presParOf" srcId="{B6BC1A85-75E7-4FBB-823E-D1CCC6D8CCE0}" destId="{E18D88F3-4A00-440B-B734-A1B0C64043AA}" srcOrd="0" destOrd="0" presId="urn:microsoft.com/office/officeart/2005/8/layout/hierarchy3"/>
    <dgm:cxn modelId="{B23DDFA6-157D-4851-BC5D-DA89C48B1B84}" type="presParOf" srcId="{B6BC1A85-75E7-4FBB-823E-D1CCC6D8CCE0}" destId="{3F3D9F5B-5B81-487D-A18D-35FC550B41E5}" srcOrd="1" destOrd="0" presId="urn:microsoft.com/office/officeart/2005/8/layout/hierarchy3"/>
    <dgm:cxn modelId="{3665D4F9-C404-4905-B439-EC96914DD6F8}" type="presParOf" srcId="{755565FE-6EC7-4842-8697-9D32D5B47077}" destId="{A85D1FFD-AAA1-4EC3-A811-7274C0997745}" srcOrd="1" destOrd="0" presId="urn:microsoft.com/office/officeart/2005/8/layout/hierarchy3"/>
    <dgm:cxn modelId="{974B8105-449F-4A42-826B-F26D9BEE413A}" type="presParOf" srcId="{A85D1FFD-AAA1-4EC3-A811-7274C0997745}" destId="{39A934EB-84C4-470A-8335-BE32B47E2015}" srcOrd="0" destOrd="0" presId="urn:microsoft.com/office/officeart/2005/8/layout/hierarchy3"/>
    <dgm:cxn modelId="{0CDC7C2A-EB83-4633-B097-FB77BFEBAACB}" type="presParOf" srcId="{39A934EB-84C4-470A-8335-BE32B47E2015}" destId="{E1962E00-BA22-4FF6-AC7D-88539A8992CD}" srcOrd="0" destOrd="0" presId="urn:microsoft.com/office/officeart/2005/8/layout/hierarchy3"/>
    <dgm:cxn modelId="{32507B87-167D-4F8D-AF17-DDA1C871AF86}" type="presParOf" srcId="{39A934EB-84C4-470A-8335-BE32B47E2015}" destId="{581B8D3D-D88C-48D6-9B80-6D327FCD3211}" srcOrd="1" destOrd="0" presId="urn:microsoft.com/office/officeart/2005/8/layout/hierarchy3"/>
    <dgm:cxn modelId="{38681FB1-9B86-494A-8C75-3400705AE9C0}" type="presParOf" srcId="{A85D1FFD-AAA1-4EC3-A811-7274C0997745}" destId="{969AC13F-5AA7-42BA-BADF-C424ECFAB0A4}" srcOrd="1" destOrd="0" presId="urn:microsoft.com/office/officeart/2005/8/layout/hierarchy3"/>
    <dgm:cxn modelId="{F677FCC8-B28D-4077-A149-97BC58F94A5F}" type="presParOf" srcId="{969AC13F-5AA7-42BA-BADF-C424ECFAB0A4}" destId="{FF815726-7155-4327-8B46-ABE854A7E55B}" srcOrd="0" destOrd="0" presId="urn:microsoft.com/office/officeart/2005/8/layout/hierarchy3"/>
    <dgm:cxn modelId="{B8082932-6CB1-497C-8AA2-2DD63946134D}" type="presParOf" srcId="{969AC13F-5AA7-42BA-BADF-C424ECFAB0A4}" destId="{885FCDBB-C63B-42F0-A080-0FFC94D02DA2}" srcOrd="1" destOrd="0" presId="urn:microsoft.com/office/officeart/2005/8/layout/hierarchy3"/>
    <dgm:cxn modelId="{4FD004FA-8900-4D30-9665-62D6A28222E1}" type="presParOf" srcId="{755565FE-6EC7-4842-8697-9D32D5B47077}" destId="{FB10F2AD-9619-45E1-A5D2-5C2319A10692}" srcOrd="2" destOrd="0" presId="urn:microsoft.com/office/officeart/2005/8/layout/hierarchy3"/>
    <dgm:cxn modelId="{B9B707FB-5942-4EC8-8061-0A3E047D86B2}" type="presParOf" srcId="{FB10F2AD-9619-45E1-A5D2-5C2319A10692}" destId="{4623A85B-BC40-414E-84D2-B2A85E20CF55}" srcOrd="0" destOrd="0" presId="urn:microsoft.com/office/officeart/2005/8/layout/hierarchy3"/>
    <dgm:cxn modelId="{3285E204-DF50-4875-8867-C6F2F6E93A64}" type="presParOf" srcId="{4623A85B-BC40-414E-84D2-B2A85E20CF55}" destId="{BF653C59-BF7E-4F6E-82B7-F068854E495F}" srcOrd="0" destOrd="0" presId="urn:microsoft.com/office/officeart/2005/8/layout/hierarchy3"/>
    <dgm:cxn modelId="{07FED037-1608-4B20-937D-6F2EC55FFE57}" type="presParOf" srcId="{4623A85B-BC40-414E-84D2-B2A85E20CF55}" destId="{67525940-4025-4F10-BEA4-8482CD75894B}" srcOrd="1" destOrd="0" presId="urn:microsoft.com/office/officeart/2005/8/layout/hierarchy3"/>
    <dgm:cxn modelId="{92F852B8-7813-45A4-A2FE-8E040D95C789}" type="presParOf" srcId="{FB10F2AD-9619-45E1-A5D2-5C2319A10692}" destId="{DFCC9E0D-E03C-4411-834A-D4E4DA66E3C5}" srcOrd="1" destOrd="0" presId="urn:microsoft.com/office/officeart/2005/8/layout/hierarchy3"/>
    <dgm:cxn modelId="{16C0FC6F-AEC4-433A-A669-5D9E719EE449}" type="presParOf" srcId="{DFCC9E0D-E03C-4411-834A-D4E4DA66E3C5}" destId="{0FD25295-0414-4F08-B0F7-9FC1DD579562}" srcOrd="0" destOrd="0" presId="urn:microsoft.com/office/officeart/2005/8/layout/hierarchy3"/>
    <dgm:cxn modelId="{534E79C9-47BE-4A38-9698-600DFABC4FFE}" type="presParOf" srcId="{DFCC9E0D-E03C-4411-834A-D4E4DA66E3C5}" destId="{610500E4-C283-4215-8143-BC224D697F93}" srcOrd="1" destOrd="0" presId="urn:microsoft.com/office/officeart/2005/8/layout/hierarchy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D65A54F-FC6C-4AE7-B3E3-60E48F863FAB}" type="doc">
      <dgm:prSet loTypeId="urn:microsoft.com/office/officeart/2005/8/layout/hierarchy3" loCatId="relationship" qsTypeId="urn:microsoft.com/office/officeart/2005/8/quickstyle/simple1" qsCatId="simple" csTypeId="urn:microsoft.com/office/officeart/2005/8/colors/accent3_2" csCatId="accent3" phldr="1"/>
      <dgm:spPr/>
      <dgm:t>
        <a:bodyPr/>
        <a:lstStyle/>
        <a:p>
          <a:endParaRPr lang="fr-CA"/>
        </a:p>
      </dgm:t>
    </dgm:pt>
    <dgm:pt modelId="{EDB90DA9-378E-47B9-8C0B-5BC299ED0954}">
      <dgm:prSet phldrT="[Texte]" custT="1"/>
      <dgm:spPr>
        <a:solidFill>
          <a:srgbClr val="FF5456"/>
        </a:solidFill>
        <a:ln w="63500">
          <a:solidFill>
            <a:srgbClr val="FF5456"/>
          </a:solidFill>
          <a:extLst>
            <a:ext uri="{C807C97D-BFC1-408E-A445-0C87EB9F89A2}">
              <ask:lineSketchStyleProps xmlns:ask="http://schemas.microsoft.com/office/drawing/2018/sketchyshapes">
                <ask:type>
                  <ask:lineSketchFreehand/>
                </ask:type>
              </ask:lineSketchStyleProps>
            </a:ext>
          </a:extLst>
        </a:ln>
      </dgm:spPr>
      <dgm:t>
        <a:bodyPr/>
        <a:lstStyle/>
        <a:p>
          <a:r>
            <a:rPr lang="fr-FR" sz="1800" b="1" i="0" u="none" strike="noStrike" dirty="0">
              <a:effectLst/>
              <a:latin typeface="Noto Sans" panose="020B0502040504020204" pitchFamily="34" charset="0"/>
              <a:ea typeface="Noto Sans" panose="020B0502040504020204" pitchFamily="34" charset="0"/>
              <a:cs typeface="Noto Sans" panose="020B0502040504020204" pitchFamily="34" charset="0"/>
            </a:rPr>
            <a:t>Information </a:t>
          </a:r>
          <a:br>
            <a:rPr lang="fr-FR" sz="1800" b="1" i="0" u="none" strike="noStrike" dirty="0">
              <a:effectLst/>
              <a:latin typeface="Noto Sans" panose="020B0502040504020204" pitchFamily="34" charset="0"/>
              <a:ea typeface="Noto Sans" panose="020B0502040504020204" pitchFamily="34" charset="0"/>
              <a:cs typeface="Noto Sans" panose="020B0502040504020204" pitchFamily="34" charset="0"/>
            </a:rPr>
          </a:br>
          <a:r>
            <a:rPr lang="fr-FR" sz="1800" b="1" i="0" u="none" strike="noStrike" dirty="0">
              <a:effectLst/>
              <a:latin typeface="Noto Sans" panose="020B0502040504020204" pitchFamily="34" charset="0"/>
              <a:ea typeface="Noto Sans" panose="020B0502040504020204" pitchFamily="34" charset="0"/>
              <a:cs typeface="Noto Sans" panose="020B0502040504020204" pitchFamily="34" charset="0"/>
            </a:rPr>
            <a:t>facile à saisir</a:t>
          </a:r>
        </a:p>
      </dgm:t>
    </dgm:pt>
    <dgm:pt modelId="{F504A092-1295-4F7E-940E-3962AFA3D96F}" type="parTrans" cxnId="{991F2948-DE2C-40C8-8541-882929F86F94}">
      <dgm:prSet/>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2AD1A216-631C-489A-9C0E-A55965826174}" type="sibTrans" cxnId="{991F2948-DE2C-40C8-8541-882929F86F94}">
      <dgm:prSet/>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8AB8BA39-3E53-4F48-B5EB-BE18B7FDB48D}">
      <dgm:prSet phldrT="[Texte]" custT="1"/>
      <dgm:spPr>
        <a:solidFill>
          <a:srgbClr val="FF5456"/>
        </a:solidFill>
        <a:ln w="63500">
          <a:solidFill>
            <a:srgbClr val="FF5456"/>
          </a:solidFill>
          <a:extLst>
            <a:ext uri="{C807C97D-BFC1-408E-A445-0C87EB9F89A2}">
              <ask:lineSketchStyleProps xmlns:ask="http://schemas.microsoft.com/office/drawing/2018/sketchyshapes">
                <ask:type>
                  <ask:lineSketchFreehand/>
                </ask:type>
              </ask:lineSketchStyleProps>
            </a:ext>
          </a:extLst>
        </a:ln>
      </dgm:spPr>
      <dgm:t>
        <a:bodyPr/>
        <a:lstStyle/>
        <a:p>
          <a:r>
            <a:rPr lang="fr-FR" sz="1800" b="1" dirty="0">
              <a:latin typeface="Noto Sans" panose="020B0502040504020204" pitchFamily="34" charset="0"/>
              <a:ea typeface="Noto Sans" panose="020B0502040504020204" pitchFamily="34" charset="0"/>
              <a:cs typeface="Noto Sans" panose="020B0502040504020204" pitchFamily="34" charset="0"/>
            </a:rPr>
            <a:t>Tirer profit </a:t>
          </a:r>
          <a:br>
            <a:rPr lang="fr-FR" sz="1800" b="1" dirty="0">
              <a:latin typeface="Noto Sans" panose="020B0502040504020204" pitchFamily="34" charset="0"/>
              <a:ea typeface="Noto Sans" panose="020B0502040504020204" pitchFamily="34" charset="0"/>
              <a:cs typeface="Noto Sans" panose="020B0502040504020204" pitchFamily="34" charset="0"/>
            </a:rPr>
          </a:br>
          <a:r>
            <a:rPr lang="fr-FR" sz="1800" b="1" dirty="0">
              <a:latin typeface="Noto Sans" panose="020B0502040504020204" pitchFamily="34" charset="0"/>
              <a:ea typeface="Noto Sans" panose="020B0502040504020204" pitchFamily="34" charset="0"/>
              <a:cs typeface="Noto Sans" panose="020B0502040504020204" pitchFamily="34" charset="0"/>
            </a:rPr>
            <a:t>de l’erreur</a:t>
          </a:r>
        </a:p>
      </dgm:t>
    </dgm:pt>
    <dgm:pt modelId="{88FDDC61-CB91-466B-A708-2E35C053A55A}" type="parTrans" cxnId="{5642AA9E-23AB-4596-8E86-64C4ABAC2789}">
      <dgm:prSet/>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FC1E3E56-DF1B-41E3-9474-76074972F84B}" type="sibTrans" cxnId="{5642AA9E-23AB-4596-8E86-64C4ABAC2789}">
      <dgm:prSet/>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81865560-1FCA-4ADE-A4E7-B37D59AD9EF6}">
      <dgm:prSet phldrT="[Texte]" custT="1"/>
      <dgm:spPr>
        <a:ln w="25400">
          <a:solidFill>
            <a:srgbClr val="FF5456"/>
          </a:solidFill>
          <a:prstDash val="solid"/>
        </a:ln>
      </dgm:spPr>
      <dgm:t>
        <a:bodyPr/>
        <a:lstStyle/>
        <a:p>
          <a:pPr>
            <a:buClrTx/>
            <a:buSzTx/>
            <a:buFontTx/>
            <a:buNone/>
          </a:pPr>
          <a: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t>S'appuyer sur les acquis, anticiper les variations </a:t>
          </a:r>
          <a:b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t>des rythmes d'apprentissage </a:t>
          </a:r>
          <a:b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t>et d'habiletés des élèves </a:t>
          </a:r>
          <a:b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t>et s’assurer de minimiser les risques d'erreurs accidentelles.</a:t>
          </a:r>
        </a:p>
      </dgm:t>
    </dgm:pt>
    <dgm:pt modelId="{7D88D659-2AB0-4179-B131-DCCA9693DF18}" type="parTrans" cxnId="{44088118-0BA7-4B6F-8FD5-7D06B5778535}">
      <dgm:prSet/>
      <dgm:spPr>
        <a:ln w="25400">
          <a:solidFill>
            <a:srgbClr val="FF5456"/>
          </a:solidFill>
          <a:prstDash val="solid"/>
          <a:extLst>
            <a:ext uri="{C807C97D-BFC1-408E-A445-0C87EB9F89A2}">
              <ask:lineSketchStyleProps xmlns:ask="http://schemas.microsoft.com/office/drawing/2018/sketchyshapes">
                <ask:type>
                  <ask:lineSketchNone/>
                </ask:type>
              </ask:lineSketchStyleProps>
            </a:ext>
          </a:extLst>
        </a:ln>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7450DFEB-97D0-4A77-928C-B6DF9D2BDD52}" type="sibTrans" cxnId="{44088118-0BA7-4B6F-8FD5-7D06B5778535}">
      <dgm:prSet/>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3B837BB1-10BF-433D-94A9-0C8A527DC6E4}">
      <dgm:prSet phldrT="[Texte]" custT="1"/>
      <dgm:spPr>
        <a:ln w="25400">
          <a:solidFill>
            <a:srgbClr val="FF5456"/>
          </a:solidFill>
          <a:prstDash val="solid"/>
        </a:ln>
      </dgm:spPr>
      <dgm:t>
        <a:bodyPr/>
        <a:lstStyle/>
        <a:p>
          <a: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t>Le cours minimise </a:t>
          </a:r>
          <a:b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t>le recours aux efforts physiques non essentiels </a:t>
          </a:r>
          <a:b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a:effectLst/>
              <a:latin typeface="Noto Sans" panose="020B0502040504020204" pitchFamily="34" charset="0"/>
              <a:ea typeface="Noto Sans" panose="020B0502040504020204" pitchFamily="34" charset="0"/>
              <a:cs typeface="Noto Sans" panose="020B0502040504020204" pitchFamily="34" charset="0"/>
            </a:rPr>
            <a:t>à l'atteinte des objectifs d'apprentissage. Il mise sur les gestes essentiels.</a:t>
          </a:r>
        </a:p>
      </dgm:t>
    </dgm:pt>
    <dgm:pt modelId="{D8D36EB2-9172-4BBC-B60B-EC41C1BD8700}" type="parTrans" cxnId="{803BA06F-97EA-42A3-88D9-C76207688290}">
      <dgm:prSet/>
      <dgm:spPr>
        <a:ln w="25400">
          <a:solidFill>
            <a:srgbClr val="FF5456"/>
          </a:solidFill>
          <a:prstDash val="solid"/>
          <a:extLst>
            <a:ext uri="{C807C97D-BFC1-408E-A445-0C87EB9F89A2}">
              <ask:lineSketchStyleProps xmlns:ask="http://schemas.microsoft.com/office/drawing/2018/sketchyshapes">
                <ask:type>
                  <ask:lineSketchNone/>
                </ask:type>
              </ask:lineSketchStyleProps>
            </a:ext>
          </a:extLst>
        </a:ln>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1B664452-96D8-4A88-A6AF-9F624D810B4B}" type="sibTrans" cxnId="{803BA06F-97EA-42A3-88D9-C76207688290}">
      <dgm:prSet/>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94FA228B-AD34-4965-9291-D6DB96CE91F8}">
      <dgm:prSet phldrT="[Texte]" custT="1"/>
      <dgm:spPr>
        <a:solidFill>
          <a:srgbClr val="FF5456"/>
        </a:solidFill>
        <a:ln w="63500">
          <a:solidFill>
            <a:srgbClr val="FF5456"/>
          </a:solidFill>
          <a:extLst>
            <a:ext uri="{C807C97D-BFC1-408E-A445-0C87EB9F89A2}">
              <ask:lineSketchStyleProps xmlns:ask="http://schemas.microsoft.com/office/drawing/2018/sketchyshapes">
                <ask:type>
                  <ask:lineSketchFreehand/>
                </ask:type>
              </ask:lineSketchStyleProps>
            </a:ext>
          </a:extLst>
        </a:ln>
      </dgm:spPr>
      <dgm:t>
        <a:bodyPr/>
        <a:lstStyle/>
        <a:p>
          <a:r>
            <a:rPr lang="fr-FR" sz="1800" b="1" dirty="0">
              <a:latin typeface="Noto Sans" panose="020B0502040504020204" pitchFamily="34" charset="0"/>
              <a:ea typeface="Noto Sans" panose="020B0502040504020204" pitchFamily="34" charset="0"/>
              <a:cs typeface="Noto Sans" panose="020B0502040504020204" pitchFamily="34" charset="0"/>
            </a:rPr>
            <a:t>Économie </a:t>
          </a:r>
          <a:br>
            <a:rPr lang="fr-FR" sz="1800" b="1" dirty="0">
              <a:latin typeface="Noto Sans" panose="020B0502040504020204" pitchFamily="34" charset="0"/>
              <a:ea typeface="Noto Sans" panose="020B0502040504020204" pitchFamily="34" charset="0"/>
              <a:cs typeface="Noto Sans" panose="020B0502040504020204" pitchFamily="34" charset="0"/>
            </a:rPr>
          </a:br>
          <a:r>
            <a:rPr lang="fr-FR" sz="1800" b="1" dirty="0">
              <a:latin typeface="Noto Sans" panose="020B0502040504020204" pitchFamily="34" charset="0"/>
              <a:ea typeface="Noto Sans" panose="020B0502040504020204" pitchFamily="34" charset="0"/>
              <a:cs typeface="Noto Sans" panose="020B0502040504020204" pitchFamily="34" charset="0"/>
            </a:rPr>
            <a:t>d’effort physique</a:t>
          </a:r>
        </a:p>
      </dgm:t>
    </dgm:pt>
    <dgm:pt modelId="{07E366AD-2075-4665-ACC7-25F9AB3EB35C}" type="parTrans" cxnId="{53CA3108-47AE-40B2-8365-95DCDE3C999F}">
      <dgm:prSet/>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794A004C-C132-4204-8A67-06F8714D221E}" type="sibTrans" cxnId="{53CA3108-47AE-40B2-8365-95DCDE3C999F}">
      <dgm:prSet/>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AD817F60-DEFA-42A4-9D7C-D129B4A2C7B4}">
      <dgm:prSet phldrT="[Texte]" custT="1"/>
      <dgm:spPr>
        <a:ln w="25400">
          <a:solidFill>
            <a:srgbClr val="FF5456"/>
          </a:solidFill>
          <a:prstDash val="solid"/>
        </a:ln>
      </dgm:spPr>
      <dgm:t>
        <a:bodyPr/>
        <a:lstStyle/>
        <a:p>
          <a:pPr>
            <a:buClrTx/>
            <a:buSzTx/>
            <a:buFontTx/>
            <a:buNone/>
          </a:pPr>
          <a:r>
            <a:rPr lang="fr-FR" sz="1200" b="0" i="0" u="none" strike="noStrike" dirty="0">
              <a:effectLst/>
              <a:latin typeface="Noto Sans" panose="020B0502040504020204" pitchFamily="34" charset="0"/>
              <a:ea typeface="Noto Sans" panose="020B0502040504020204" pitchFamily="34" charset="0"/>
              <a:cs typeface="Noto Sans" panose="020B0502040504020204" pitchFamily="34" charset="0"/>
            </a:rPr>
            <a:t>L'information essentielle est communiquée </a:t>
          </a:r>
          <a:br>
            <a:rPr lang="fr-FR" sz="1200" b="0" i="0" u="none" strike="noStrike" dirty="0">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dirty="0">
              <a:effectLst/>
              <a:latin typeface="Noto Sans" panose="020B0502040504020204" pitchFamily="34" charset="0"/>
              <a:ea typeface="Noto Sans" panose="020B0502040504020204" pitchFamily="34" charset="0"/>
              <a:cs typeface="Noto Sans" panose="020B0502040504020204" pitchFamily="34" charset="0"/>
            </a:rPr>
            <a:t>de manière efficace et compréhensible en tenant compte des différentes habiletés sensorielles </a:t>
          </a:r>
          <a:br>
            <a:rPr lang="fr-FR" sz="1200" b="0" i="0" u="none" strike="noStrike" dirty="0">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dirty="0">
              <a:effectLst/>
              <a:latin typeface="Noto Sans" panose="020B0502040504020204" pitchFamily="34" charset="0"/>
              <a:ea typeface="Noto Sans" panose="020B0502040504020204" pitchFamily="34" charset="0"/>
              <a:cs typeface="Noto Sans" panose="020B0502040504020204" pitchFamily="34" charset="0"/>
            </a:rPr>
            <a:t>des élèves.</a:t>
          </a:r>
        </a:p>
      </dgm:t>
    </dgm:pt>
    <dgm:pt modelId="{01B5962C-7014-4EC9-8923-086762E26995}" type="parTrans" cxnId="{86544C22-D73E-4890-9BA1-1794AEE75343}">
      <dgm:prSet/>
      <dgm:spPr>
        <a:ln w="25400" cap="sq">
          <a:solidFill>
            <a:srgbClr val="FF5456"/>
          </a:solidFill>
          <a:prstDash val="solid"/>
          <a:round/>
          <a:extLst>
            <a:ext uri="{C807C97D-BFC1-408E-A445-0C87EB9F89A2}">
              <ask:lineSketchStyleProps xmlns:ask="http://schemas.microsoft.com/office/drawing/2018/sketchyshapes">
                <ask:type>
                  <ask:lineSketchNone/>
                </ask:type>
              </ask:lineSketchStyleProps>
            </a:ext>
          </a:extLst>
        </a:ln>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18232DD4-6444-48C1-82AB-BB2385550009}" type="sibTrans" cxnId="{86544C22-D73E-4890-9BA1-1794AEE75343}">
      <dgm:prSet/>
      <dgm:spPr/>
      <dgm:t>
        <a:bodyPr/>
        <a:lstStyle/>
        <a:p>
          <a:endParaRPr lang="fr-CA" sz="1200">
            <a:latin typeface="Noto Sans" panose="020B0502040504020204" pitchFamily="34" charset="0"/>
            <a:ea typeface="Noto Sans" panose="020B0502040504020204" pitchFamily="34" charset="0"/>
            <a:cs typeface="Noto Sans" panose="020B0502040504020204" pitchFamily="34" charset="0"/>
          </a:endParaRPr>
        </a:p>
      </dgm:t>
    </dgm:pt>
    <dgm:pt modelId="{755565FE-6EC7-4842-8697-9D32D5B47077}" type="pres">
      <dgm:prSet presAssocID="{4D65A54F-FC6C-4AE7-B3E3-60E48F863FAB}" presName="diagram" presStyleCnt="0">
        <dgm:presLayoutVars>
          <dgm:chPref val="1"/>
          <dgm:dir/>
          <dgm:animOne val="branch"/>
          <dgm:animLvl val="lvl"/>
          <dgm:resizeHandles/>
        </dgm:presLayoutVars>
      </dgm:prSet>
      <dgm:spPr/>
    </dgm:pt>
    <dgm:pt modelId="{17F66D22-A3D4-4EF0-8D46-4375D5A04E5A}" type="pres">
      <dgm:prSet presAssocID="{EDB90DA9-378E-47B9-8C0B-5BC299ED0954}" presName="root" presStyleCnt="0"/>
      <dgm:spPr/>
    </dgm:pt>
    <dgm:pt modelId="{AFCBA060-D517-4F86-B441-F4425B1F770F}" type="pres">
      <dgm:prSet presAssocID="{EDB90DA9-378E-47B9-8C0B-5BC299ED0954}" presName="rootComposite" presStyleCnt="0"/>
      <dgm:spPr/>
    </dgm:pt>
    <dgm:pt modelId="{28595D16-9577-47C7-B3FC-982CDD9CF7FB}" type="pres">
      <dgm:prSet presAssocID="{EDB90DA9-378E-47B9-8C0B-5BC299ED0954}" presName="rootText" presStyleLbl="node1" presStyleIdx="0" presStyleCnt="3"/>
      <dgm:spPr/>
    </dgm:pt>
    <dgm:pt modelId="{01435C35-FBFA-489D-9DBD-1A43532BEBBC}" type="pres">
      <dgm:prSet presAssocID="{EDB90DA9-378E-47B9-8C0B-5BC299ED0954}" presName="rootConnector" presStyleLbl="node1" presStyleIdx="0" presStyleCnt="3"/>
      <dgm:spPr/>
    </dgm:pt>
    <dgm:pt modelId="{B6BC1A85-75E7-4FBB-823E-D1CCC6D8CCE0}" type="pres">
      <dgm:prSet presAssocID="{EDB90DA9-378E-47B9-8C0B-5BC299ED0954}" presName="childShape" presStyleCnt="0"/>
      <dgm:spPr/>
    </dgm:pt>
    <dgm:pt modelId="{E18D88F3-4A00-440B-B734-A1B0C64043AA}" type="pres">
      <dgm:prSet presAssocID="{01B5962C-7014-4EC9-8923-086762E26995}" presName="Name13" presStyleLbl="parChTrans1D2" presStyleIdx="0" presStyleCnt="3"/>
      <dgm:spPr/>
    </dgm:pt>
    <dgm:pt modelId="{3F3D9F5B-5B81-487D-A18D-35FC550B41E5}" type="pres">
      <dgm:prSet presAssocID="{AD817F60-DEFA-42A4-9D7C-D129B4A2C7B4}" presName="childText" presStyleLbl="bgAcc1" presStyleIdx="0" presStyleCnt="3" custScaleY="138512">
        <dgm:presLayoutVars>
          <dgm:bulletEnabled val="1"/>
        </dgm:presLayoutVars>
      </dgm:prSet>
      <dgm:spPr/>
    </dgm:pt>
    <dgm:pt modelId="{A85D1FFD-AAA1-4EC3-A811-7274C0997745}" type="pres">
      <dgm:prSet presAssocID="{8AB8BA39-3E53-4F48-B5EB-BE18B7FDB48D}" presName="root" presStyleCnt="0"/>
      <dgm:spPr/>
    </dgm:pt>
    <dgm:pt modelId="{39A934EB-84C4-470A-8335-BE32B47E2015}" type="pres">
      <dgm:prSet presAssocID="{8AB8BA39-3E53-4F48-B5EB-BE18B7FDB48D}" presName="rootComposite" presStyleCnt="0"/>
      <dgm:spPr/>
    </dgm:pt>
    <dgm:pt modelId="{E1962E00-BA22-4FF6-AC7D-88539A8992CD}" type="pres">
      <dgm:prSet presAssocID="{8AB8BA39-3E53-4F48-B5EB-BE18B7FDB48D}" presName="rootText" presStyleLbl="node1" presStyleIdx="1" presStyleCnt="3"/>
      <dgm:spPr/>
    </dgm:pt>
    <dgm:pt modelId="{581B8D3D-D88C-48D6-9B80-6D327FCD3211}" type="pres">
      <dgm:prSet presAssocID="{8AB8BA39-3E53-4F48-B5EB-BE18B7FDB48D}" presName="rootConnector" presStyleLbl="node1" presStyleIdx="1" presStyleCnt="3"/>
      <dgm:spPr/>
    </dgm:pt>
    <dgm:pt modelId="{969AC13F-5AA7-42BA-BADF-C424ECFAB0A4}" type="pres">
      <dgm:prSet presAssocID="{8AB8BA39-3E53-4F48-B5EB-BE18B7FDB48D}" presName="childShape" presStyleCnt="0"/>
      <dgm:spPr/>
    </dgm:pt>
    <dgm:pt modelId="{FF815726-7155-4327-8B46-ABE854A7E55B}" type="pres">
      <dgm:prSet presAssocID="{7D88D659-2AB0-4179-B131-DCCA9693DF18}" presName="Name13" presStyleLbl="parChTrans1D2" presStyleIdx="1" presStyleCnt="3"/>
      <dgm:spPr/>
    </dgm:pt>
    <dgm:pt modelId="{885FCDBB-C63B-42F0-A080-0FFC94D02DA2}" type="pres">
      <dgm:prSet presAssocID="{81865560-1FCA-4ADE-A4E7-B37D59AD9EF6}" presName="childText" presStyleLbl="bgAcc1" presStyleIdx="1" presStyleCnt="3" custScaleX="105444" custScaleY="149389">
        <dgm:presLayoutVars>
          <dgm:bulletEnabled val="1"/>
        </dgm:presLayoutVars>
      </dgm:prSet>
      <dgm:spPr/>
    </dgm:pt>
    <dgm:pt modelId="{FB10F2AD-9619-45E1-A5D2-5C2319A10692}" type="pres">
      <dgm:prSet presAssocID="{94FA228B-AD34-4965-9291-D6DB96CE91F8}" presName="root" presStyleCnt="0"/>
      <dgm:spPr/>
    </dgm:pt>
    <dgm:pt modelId="{4623A85B-BC40-414E-84D2-B2A85E20CF55}" type="pres">
      <dgm:prSet presAssocID="{94FA228B-AD34-4965-9291-D6DB96CE91F8}" presName="rootComposite" presStyleCnt="0"/>
      <dgm:spPr/>
    </dgm:pt>
    <dgm:pt modelId="{BF653C59-BF7E-4F6E-82B7-F068854E495F}" type="pres">
      <dgm:prSet presAssocID="{94FA228B-AD34-4965-9291-D6DB96CE91F8}" presName="rootText" presStyleLbl="node1" presStyleIdx="2" presStyleCnt="3" custLinFactNeighborX="43" custLinFactNeighborY="-2337"/>
      <dgm:spPr/>
    </dgm:pt>
    <dgm:pt modelId="{67525940-4025-4F10-BEA4-8482CD75894B}" type="pres">
      <dgm:prSet presAssocID="{94FA228B-AD34-4965-9291-D6DB96CE91F8}" presName="rootConnector" presStyleLbl="node1" presStyleIdx="2" presStyleCnt="3"/>
      <dgm:spPr/>
    </dgm:pt>
    <dgm:pt modelId="{DFCC9E0D-E03C-4411-834A-D4E4DA66E3C5}" type="pres">
      <dgm:prSet presAssocID="{94FA228B-AD34-4965-9291-D6DB96CE91F8}" presName="childShape" presStyleCnt="0"/>
      <dgm:spPr/>
    </dgm:pt>
    <dgm:pt modelId="{0FD25295-0414-4F08-B0F7-9FC1DD579562}" type="pres">
      <dgm:prSet presAssocID="{D8D36EB2-9172-4BBC-B60B-EC41C1BD8700}" presName="Name13" presStyleLbl="parChTrans1D2" presStyleIdx="2" presStyleCnt="3"/>
      <dgm:spPr/>
    </dgm:pt>
    <dgm:pt modelId="{610500E4-C283-4215-8143-BC224D697F93}" type="pres">
      <dgm:prSet presAssocID="{3B837BB1-10BF-433D-94A9-0C8A527DC6E4}" presName="childText" presStyleLbl="bgAcc1" presStyleIdx="2" presStyleCnt="3" custScaleY="119970">
        <dgm:presLayoutVars>
          <dgm:bulletEnabled val="1"/>
        </dgm:presLayoutVars>
      </dgm:prSet>
      <dgm:spPr/>
    </dgm:pt>
  </dgm:ptLst>
  <dgm:cxnLst>
    <dgm:cxn modelId="{17D6A105-7827-4C6E-9D6B-AF28E84C3482}" type="presOf" srcId="{EDB90DA9-378E-47B9-8C0B-5BC299ED0954}" destId="{01435C35-FBFA-489D-9DBD-1A43532BEBBC}" srcOrd="1" destOrd="0" presId="urn:microsoft.com/office/officeart/2005/8/layout/hierarchy3"/>
    <dgm:cxn modelId="{53CA3108-47AE-40B2-8365-95DCDE3C999F}" srcId="{4D65A54F-FC6C-4AE7-B3E3-60E48F863FAB}" destId="{94FA228B-AD34-4965-9291-D6DB96CE91F8}" srcOrd="2" destOrd="0" parTransId="{07E366AD-2075-4665-ACC7-25F9AB3EB35C}" sibTransId="{794A004C-C132-4204-8A67-06F8714D221E}"/>
    <dgm:cxn modelId="{44088118-0BA7-4B6F-8FD5-7D06B5778535}" srcId="{8AB8BA39-3E53-4F48-B5EB-BE18B7FDB48D}" destId="{81865560-1FCA-4ADE-A4E7-B37D59AD9EF6}" srcOrd="0" destOrd="0" parTransId="{7D88D659-2AB0-4179-B131-DCCA9693DF18}" sibTransId="{7450DFEB-97D0-4A77-928C-B6DF9D2BDD52}"/>
    <dgm:cxn modelId="{86544C22-D73E-4890-9BA1-1794AEE75343}" srcId="{EDB90DA9-378E-47B9-8C0B-5BC299ED0954}" destId="{AD817F60-DEFA-42A4-9D7C-D129B4A2C7B4}" srcOrd="0" destOrd="0" parTransId="{01B5962C-7014-4EC9-8923-086762E26995}" sibTransId="{18232DD4-6444-48C1-82AB-BB2385550009}"/>
    <dgm:cxn modelId="{27F12435-0687-4B0E-807C-05B2FFB0A18F}" type="presOf" srcId="{3B837BB1-10BF-433D-94A9-0C8A527DC6E4}" destId="{610500E4-C283-4215-8143-BC224D697F93}" srcOrd="0" destOrd="0" presId="urn:microsoft.com/office/officeart/2005/8/layout/hierarchy3"/>
    <dgm:cxn modelId="{991F2948-DE2C-40C8-8541-882929F86F94}" srcId="{4D65A54F-FC6C-4AE7-B3E3-60E48F863FAB}" destId="{EDB90DA9-378E-47B9-8C0B-5BC299ED0954}" srcOrd="0" destOrd="0" parTransId="{F504A092-1295-4F7E-940E-3962AFA3D96F}" sibTransId="{2AD1A216-631C-489A-9C0E-A55965826174}"/>
    <dgm:cxn modelId="{F0A0EC55-B0B6-4C36-8399-7A47118FAE12}" type="presOf" srcId="{4D65A54F-FC6C-4AE7-B3E3-60E48F863FAB}" destId="{755565FE-6EC7-4842-8697-9D32D5B47077}" srcOrd="0" destOrd="0" presId="urn:microsoft.com/office/officeart/2005/8/layout/hierarchy3"/>
    <dgm:cxn modelId="{803BA06F-97EA-42A3-88D9-C76207688290}" srcId="{94FA228B-AD34-4965-9291-D6DB96CE91F8}" destId="{3B837BB1-10BF-433D-94A9-0C8A527DC6E4}" srcOrd="0" destOrd="0" parTransId="{D8D36EB2-9172-4BBC-B60B-EC41C1BD8700}" sibTransId="{1B664452-96D8-4A88-A6AF-9F624D810B4B}"/>
    <dgm:cxn modelId="{C274A278-77C0-4D80-9B62-BE5F18DA813B}" type="presOf" srcId="{8AB8BA39-3E53-4F48-B5EB-BE18B7FDB48D}" destId="{E1962E00-BA22-4FF6-AC7D-88539A8992CD}" srcOrd="0" destOrd="0" presId="urn:microsoft.com/office/officeart/2005/8/layout/hierarchy3"/>
    <dgm:cxn modelId="{5642AA9E-23AB-4596-8E86-64C4ABAC2789}" srcId="{4D65A54F-FC6C-4AE7-B3E3-60E48F863FAB}" destId="{8AB8BA39-3E53-4F48-B5EB-BE18B7FDB48D}" srcOrd="1" destOrd="0" parTransId="{88FDDC61-CB91-466B-A708-2E35C053A55A}" sibTransId="{FC1E3E56-DF1B-41E3-9474-76074972F84B}"/>
    <dgm:cxn modelId="{C04030C2-8FEF-429F-AF61-3423F84390F4}" type="presOf" srcId="{7D88D659-2AB0-4179-B131-DCCA9693DF18}" destId="{FF815726-7155-4327-8B46-ABE854A7E55B}" srcOrd="0" destOrd="0" presId="urn:microsoft.com/office/officeart/2005/8/layout/hierarchy3"/>
    <dgm:cxn modelId="{978BD9C5-C0B1-4085-A9EB-7835056F391B}" type="presOf" srcId="{8AB8BA39-3E53-4F48-B5EB-BE18B7FDB48D}" destId="{581B8D3D-D88C-48D6-9B80-6D327FCD3211}" srcOrd="1" destOrd="0" presId="urn:microsoft.com/office/officeart/2005/8/layout/hierarchy3"/>
    <dgm:cxn modelId="{C2C628CA-E46F-4FE3-BFC3-7B6AF44FC662}" type="presOf" srcId="{EDB90DA9-378E-47B9-8C0B-5BC299ED0954}" destId="{28595D16-9577-47C7-B3FC-982CDD9CF7FB}" srcOrd="0" destOrd="0" presId="urn:microsoft.com/office/officeart/2005/8/layout/hierarchy3"/>
    <dgm:cxn modelId="{080E11D3-CE90-4644-81DB-26DCBA886C0C}" type="presOf" srcId="{81865560-1FCA-4ADE-A4E7-B37D59AD9EF6}" destId="{885FCDBB-C63B-42F0-A080-0FFC94D02DA2}" srcOrd="0" destOrd="0" presId="urn:microsoft.com/office/officeart/2005/8/layout/hierarchy3"/>
    <dgm:cxn modelId="{92B97CD3-08FD-4C26-A408-41966E7AB045}" type="presOf" srcId="{D8D36EB2-9172-4BBC-B60B-EC41C1BD8700}" destId="{0FD25295-0414-4F08-B0F7-9FC1DD579562}" srcOrd="0" destOrd="0" presId="urn:microsoft.com/office/officeart/2005/8/layout/hierarchy3"/>
    <dgm:cxn modelId="{BB9684DE-61BE-4DFC-BF2E-B931F0DB38C5}" type="presOf" srcId="{94FA228B-AD34-4965-9291-D6DB96CE91F8}" destId="{67525940-4025-4F10-BEA4-8482CD75894B}" srcOrd="1" destOrd="0" presId="urn:microsoft.com/office/officeart/2005/8/layout/hierarchy3"/>
    <dgm:cxn modelId="{E7CED9E3-D1B8-4BB3-8C9F-4E267C1712F9}" type="presOf" srcId="{94FA228B-AD34-4965-9291-D6DB96CE91F8}" destId="{BF653C59-BF7E-4F6E-82B7-F068854E495F}" srcOrd="0" destOrd="0" presId="urn:microsoft.com/office/officeart/2005/8/layout/hierarchy3"/>
    <dgm:cxn modelId="{5FEF6AF5-A53B-4680-A1F9-E7C7408B011C}" type="presOf" srcId="{01B5962C-7014-4EC9-8923-086762E26995}" destId="{E18D88F3-4A00-440B-B734-A1B0C64043AA}" srcOrd="0" destOrd="0" presId="urn:microsoft.com/office/officeart/2005/8/layout/hierarchy3"/>
    <dgm:cxn modelId="{F7E239F8-56B1-4D2E-A2BD-96AD20E93AB2}" type="presOf" srcId="{AD817F60-DEFA-42A4-9D7C-D129B4A2C7B4}" destId="{3F3D9F5B-5B81-487D-A18D-35FC550B41E5}" srcOrd="0" destOrd="0" presId="urn:microsoft.com/office/officeart/2005/8/layout/hierarchy3"/>
    <dgm:cxn modelId="{F00158EB-C239-4543-944A-D665C8753DD4}" type="presParOf" srcId="{755565FE-6EC7-4842-8697-9D32D5B47077}" destId="{17F66D22-A3D4-4EF0-8D46-4375D5A04E5A}" srcOrd="0" destOrd="0" presId="urn:microsoft.com/office/officeart/2005/8/layout/hierarchy3"/>
    <dgm:cxn modelId="{92829810-7683-455A-B78D-E4494CA0BC79}" type="presParOf" srcId="{17F66D22-A3D4-4EF0-8D46-4375D5A04E5A}" destId="{AFCBA060-D517-4F86-B441-F4425B1F770F}" srcOrd="0" destOrd="0" presId="urn:microsoft.com/office/officeart/2005/8/layout/hierarchy3"/>
    <dgm:cxn modelId="{49261DD3-9AC6-4D54-A0C4-C2D8EA7E5E98}" type="presParOf" srcId="{AFCBA060-D517-4F86-B441-F4425B1F770F}" destId="{28595D16-9577-47C7-B3FC-982CDD9CF7FB}" srcOrd="0" destOrd="0" presId="urn:microsoft.com/office/officeart/2005/8/layout/hierarchy3"/>
    <dgm:cxn modelId="{3B7F05E7-2E89-4AE5-BD0A-667F3251CB11}" type="presParOf" srcId="{AFCBA060-D517-4F86-B441-F4425B1F770F}" destId="{01435C35-FBFA-489D-9DBD-1A43532BEBBC}" srcOrd="1" destOrd="0" presId="urn:microsoft.com/office/officeart/2005/8/layout/hierarchy3"/>
    <dgm:cxn modelId="{DA1E4C3E-0FE7-4789-99F6-EFDDDFCB15F1}" type="presParOf" srcId="{17F66D22-A3D4-4EF0-8D46-4375D5A04E5A}" destId="{B6BC1A85-75E7-4FBB-823E-D1CCC6D8CCE0}" srcOrd="1" destOrd="0" presId="urn:microsoft.com/office/officeart/2005/8/layout/hierarchy3"/>
    <dgm:cxn modelId="{46F0400D-8CD3-45CF-828E-E400E19907C5}" type="presParOf" srcId="{B6BC1A85-75E7-4FBB-823E-D1CCC6D8CCE0}" destId="{E18D88F3-4A00-440B-B734-A1B0C64043AA}" srcOrd="0" destOrd="0" presId="urn:microsoft.com/office/officeart/2005/8/layout/hierarchy3"/>
    <dgm:cxn modelId="{B23DDFA6-157D-4851-BC5D-DA89C48B1B84}" type="presParOf" srcId="{B6BC1A85-75E7-4FBB-823E-D1CCC6D8CCE0}" destId="{3F3D9F5B-5B81-487D-A18D-35FC550B41E5}" srcOrd="1" destOrd="0" presId="urn:microsoft.com/office/officeart/2005/8/layout/hierarchy3"/>
    <dgm:cxn modelId="{3665D4F9-C404-4905-B439-EC96914DD6F8}" type="presParOf" srcId="{755565FE-6EC7-4842-8697-9D32D5B47077}" destId="{A85D1FFD-AAA1-4EC3-A811-7274C0997745}" srcOrd="1" destOrd="0" presId="urn:microsoft.com/office/officeart/2005/8/layout/hierarchy3"/>
    <dgm:cxn modelId="{974B8105-449F-4A42-826B-F26D9BEE413A}" type="presParOf" srcId="{A85D1FFD-AAA1-4EC3-A811-7274C0997745}" destId="{39A934EB-84C4-470A-8335-BE32B47E2015}" srcOrd="0" destOrd="0" presId="urn:microsoft.com/office/officeart/2005/8/layout/hierarchy3"/>
    <dgm:cxn modelId="{0CDC7C2A-EB83-4633-B097-FB77BFEBAACB}" type="presParOf" srcId="{39A934EB-84C4-470A-8335-BE32B47E2015}" destId="{E1962E00-BA22-4FF6-AC7D-88539A8992CD}" srcOrd="0" destOrd="0" presId="urn:microsoft.com/office/officeart/2005/8/layout/hierarchy3"/>
    <dgm:cxn modelId="{32507B87-167D-4F8D-AF17-DDA1C871AF86}" type="presParOf" srcId="{39A934EB-84C4-470A-8335-BE32B47E2015}" destId="{581B8D3D-D88C-48D6-9B80-6D327FCD3211}" srcOrd="1" destOrd="0" presId="urn:microsoft.com/office/officeart/2005/8/layout/hierarchy3"/>
    <dgm:cxn modelId="{38681FB1-9B86-494A-8C75-3400705AE9C0}" type="presParOf" srcId="{A85D1FFD-AAA1-4EC3-A811-7274C0997745}" destId="{969AC13F-5AA7-42BA-BADF-C424ECFAB0A4}" srcOrd="1" destOrd="0" presId="urn:microsoft.com/office/officeart/2005/8/layout/hierarchy3"/>
    <dgm:cxn modelId="{F677FCC8-B28D-4077-A149-97BC58F94A5F}" type="presParOf" srcId="{969AC13F-5AA7-42BA-BADF-C424ECFAB0A4}" destId="{FF815726-7155-4327-8B46-ABE854A7E55B}" srcOrd="0" destOrd="0" presId="urn:microsoft.com/office/officeart/2005/8/layout/hierarchy3"/>
    <dgm:cxn modelId="{B8082932-6CB1-497C-8AA2-2DD63946134D}" type="presParOf" srcId="{969AC13F-5AA7-42BA-BADF-C424ECFAB0A4}" destId="{885FCDBB-C63B-42F0-A080-0FFC94D02DA2}" srcOrd="1" destOrd="0" presId="urn:microsoft.com/office/officeart/2005/8/layout/hierarchy3"/>
    <dgm:cxn modelId="{4FD004FA-8900-4D30-9665-62D6A28222E1}" type="presParOf" srcId="{755565FE-6EC7-4842-8697-9D32D5B47077}" destId="{FB10F2AD-9619-45E1-A5D2-5C2319A10692}" srcOrd="2" destOrd="0" presId="urn:microsoft.com/office/officeart/2005/8/layout/hierarchy3"/>
    <dgm:cxn modelId="{B9B707FB-5942-4EC8-8061-0A3E047D86B2}" type="presParOf" srcId="{FB10F2AD-9619-45E1-A5D2-5C2319A10692}" destId="{4623A85B-BC40-414E-84D2-B2A85E20CF55}" srcOrd="0" destOrd="0" presId="urn:microsoft.com/office/officeart/2005/8/layout/hierarchy3"/>
    <dgm:cxn modelId="{3285E204-DF50-4875-8867-C6F2F6E93A64}" type="presParOf" srcId="{4623A85B-BC40-414E-84D2-B2A85E20CF55}" destId="{BF653C59-BF7E-4F6E-82B7-F068854E495F}" srcOrd="0" destOrd="0" presId="urn:microsoft.com/office/officeart/2005/8/layout/hierarchy3"/>
    <dgm:cxn modelId="{07FED037-1608-4B20-937D-6F2EC55FFE57}" type="presParOf" srcId="{4623A85B-BC40-414E-84D2-B2A85E20CF55}" destId="{67525940-4025-4F10-BEA4-8482CD75894B}" srcOrd="1" destOrd="0" presId="urn:microsoft.com/office/officeart/2005/8/layout/hierarchy3"/>
    <dgm:cxn modelId="{92F852B8-7813-45A4-A2FE-8E040D95C789}" type="presParOf" srcId="{FB10F2AD-9619-45E1-A5D2-5C2319A10692}" destId="{DFCC9E0D-E03C-4411-834A-D4E4DA66E3C5}" srcOrd="1" destOrd="0" presId="urn:microsoft.com/office/officeart/2005/8/layout/hierarchy3"/>
    <dgm:cxn modelId="{16C0FC6F-AEC4-433A-A669-5D9E719EE449}" type="presParOf" srcId="{DFCC9E0D-E03C-4411-834A-D4E4DA66E3C5}" destId="{0FD25295-0414-4F08-B0F7-9FC1DD579562}" srcOrd="0" destOrd="0" presId="urn:microsoft.com/office/officeart/2005/8/layout/hierarchy3"/>
    <dgm:cxn modelId="{534E79C9-47BE-4A38-9698-600DFABC4FFE}" type="presParOf" srcId="{DFCC9E0D-E03C-4411-834A-D4E4DA66E3C5}" destId="{610500E4-C283-4215-8143-BC224D697F93}" srcOrd="1" destOrd="0" presId="urn:microsoft.com/office/officeart/2005/8/layout/hierarchy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C81BBC-2C6A-44E6-8DDD-7290B3BACD91}">
      <dsp:nvSpPr>
        <dsp:cNvPr id="0" name=""/>
        <dsp:cNvSpPr/>
      </dsp:nvSpPr>
      <dsp:spPr>
        <a:xfrm>
          <a:off x="1663379" y="1082309"/>
          <a:ext cx="2118265" cy="2118265"/>
        </a:xfrm>
        <a:prstGeom prst="ellipse">
          <a:avLst/>
        </a:prstGeom>
        <a:solidFill>
          <a:schemeClr val="accent3">
            <a:alpha val="50000"/>
          </a:schemeClr>
        </a:solidFill>
        <a:ln w="152400" cap="flat" cmpd="sng" algn="ctr">
          <a:solidFill>
            <a:srgbClr val="00B0F0">
              <a:alpha val="36240"/>
            </a:srgbClr>
          </a:solidFill>
          <a:prstDash val="solid"/>
          <a:miter lim="800000"/>
          <a:extLst>
            <a:ext uri="{C807C97D-BFC1-408E-A445-0C87EB9F89A2}">
              <ask:lineSketchStyleProps xmlns:ask="http://schemas.microsoft.com/office/drawing/2018/sketchyshapes">
                <ask:type>
                  <ask:lineSketchFreehand/>
                </ask:type>
              </ask:lineSketchStyleProps>
            </a:ext>
          </a:extLst>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80000"/>
            </a:lnSpc>
            <a:spcBef>
              <a:spcPct val="0"/>
            </a:spcBef>
            <a:spcAft>
              <a:spcPct val="35000"/>
            </a:spcAft>
            <a:buNone/>
          </a:pPr>
          <a:r>
            <a:rPr lang="fr-CA" sz="18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Inclusion </a:t>
          </a:r>
          <a:br>
            <a:rPr lang="fr-CA" sz="18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fr-CA" sz="18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et équité comme processus</a:t>
          </a:r>
        </a:p>
      </dsp:txBody>
      <dsp:txXfrm>
        <a:off x="1973592" y="1392522"/>
        <a:ext cx="1497839" cy="1497839"/>
      </dsp:txXfrm>
    </dsp:sp>
    <dsp:sp modelId="{C8569423-9A19-4752-B9F8-9F9DF8AFFB8B}">
      <dsp:nvSpPr>
        <dsp:cNvPr id="0" name=""/>
        <dsp:cNvSpPr/>
      </dsp:nvSpPr>
      <dsp:spPr>
        <a:xfrm>
          <a:off x="2093506" y="13530"/>
          <a:ext cx="1240115" cy="1240115"/>
        </a:xfrm>
        <a:prstGeom prst="ellipse">
          <a:avLst/>
        </a:prstGeom>
        <a:solidFill>
          <a:srgbClr val="FFC000">
            <a:alpha val="50000"/>
          </a:srgbClr>
        </a:solidFill>
        <a:ln w="95250" cap="flat" cmpd="sng" algn="ctr">
          <a:solidFill>
            <a:srgbClr val="FFC000">
              <a:alpha val="28029"/>
            </a:srgbClr>
          </a:solidFill>
          <a:prstDash val="solid"/>
          <a:miter lim="800000"/>
          <a:extLst>
            <a:ext uri="{C807C97D-BFC1-408E-A445-0C87EB9F89A2}">
              <ask:lineSketchStyleProps xmlns:ask="http://schemas.microsoft.com/office/drawing/2018/sketchyshapes">
                <ask:type>
                  <ask:lineSketchFreehand/>
                </ask:type>
              </ask:lineSketchStyleProps>
            </a:ext>
          </a:extLst>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180000" rIns="25400" bIns="25400" numCol="1" spcCol="1270" anchor="ctr" anchorCtr="0">
          <a:noAutofit/>
        </a:bodyPr>
        <a:lstStyle/>
        <a:p>
          <a:pPr marL="0" lvl="0" indent="0" algn="ctr" defTabSz="889000">
            <a:lnSpc>
              <a:spcPct val="90000"/>
            </a:lnSpc>
            <a:spcBef>
              <a:spcPct val="0"/>
            </a:spcBef>
            <a:spcAft>
              <a:spcPct val="35000"/>
            </a:spcAft>
            <a:buNone/>
          </a:pPr>
          <a:r>
            <a:rPr lang="fr-CA" sz="2000" b="1" i="0" kern="1200" dirty="0">
              <a:solidFill>
                <a:schemeClr val="bg1"/>
              </a:solidFill>
              <a:latin typeface="Noto Sans Black" panose="020B0502040504020204" pitchFamily="34" charset="0"/>
              <a:ea typeface="Noto Sans Black" panose="020B0502040504020204" pitchFamily="34" charset="0"/>
              <a:cs typeface="Noto Sans Black" panose="020B0502040504020204" pitchFamily="34" charset="0"/>
            </a:rPr>
            <a:t>1.</a:t>
          </a:r>
          <a:br>
            <a:rPr lang="fr-CA" sz="1200" b="1" kern="1200" dirty="0">
              <a:latin typeface="Noto Sans" panose="020B0502040504020204" pitchFamily="34" charset="0"/>
              <a:ea typeface="Noto Sans" panose="020B0502040504020204" pitchFamily="34" charset="0"/>
              <a:cs typeface="Noto Sans" panose="020B0502040504020204" pitchFamily="34" charset="0"/>
            </a:rPr>
          </a:br>
          <a:r>
            <a:rPr lang="fr-CA" sz="1200" b="1" kern="1200" dirty="0">
              <a:latin typeface="Noto Sans" panose="020B0502040504020204" pitchFamily="34" charset="0"/>
              <a:ea typeface="Noto Sans" panose="020B0502040504020204" pitchFamily="34" charset="0"/>
              <a:cs typeface="Noto Sans" panose="020B0502040504020204" pitchFamily="34" charset="0"/>
            </a:rPr>
            <a:t>Concepts</a:t>
          </a:r>
        </a:p>
        <a:p>
          <a:pPr marL="0" lvl="0" indent="0" algn="ctr" defTabSz="889000">
            <a:lnSpc>
              <a:spcPct val="90000"/>
            </a:lnSpc>
            <a:spcBef>
              <a:spcPct val="0"/>
            </a:spcBef>
            <a:spcAft>
              <a:spcPct val="35000"/>
            </a:spcAft>
            <a:buNone/>
          </a:pPr>
          <a:endParaRPr lang="fr-CA" sz="1200" b="1" kern="1200" dirty="0">
            <a:latin typeface="Noto Sans" panose="020B0502040504020204" pitchFamily="34" charset="0"/>
            <a:ea typeface="Noto Sans" panose="020B0502040504020204" pitchFamily="34" charset="0"/>
            <a:cs typeface="Noto Sans" panose="020B0502040504020204" pitchFamily="34" charset="0"/>
          </a:endParaRPr>
        </a:p>
      </dsp:txBody>
      <dsp:txXfrm>
        <a:off x="2275117" y="195141"/>
        <a:ext cx="876893" cy="876893"/>
      </dsp:txXfrm>
    </dsp:sp>
    <dsp:sp modelId="{DF96C2B1-41B6-4D5E-AE29-852515703344}">
      <dsp:nvSpPr>
        <dsp:cNvPr id="0" name=""/>
        <dsp:cNvSpPr/>
      </dsp:nvSpPr>
      <dsp:spPr>
        <a:xfrm>
          <a:off x="3642941" y="1340067"/>
          <a:ext cx="1619999" cy="1619999"/>
        </a:xfrm>
        <a:prstGeom prst="ellipse">
          <a:avLst/>
        </a:prstGeom>
        <a:solidFill>
          <a:srgbClr val="92D050">
            <a:alpha val="50000"/>
          </a:srgbClr>
        </a:solidFill>
        <a:ln w="95250" cap="flat" cmpd="sng" algn="ctr">
          <a:solidFill>
            <a:srgbClr val="92D050">
              <a:alpha val="26164"/>
            </a:srgbClr>
          </a:solidFill>
          <a:prstDash val="solid"/>
          <a:miter lim="800000"/>
          <a:extLst>
            <a:ext uri="{C807C97D-BFC1-408E-A445-0C87EB9F89A2}">
              <ask:lineSketchStyleProps xmlns:ask="http://schemas.microsoft.com/office/drawing/2018/sketchyshapes">
                <ask:type>
                  <ask:lineSketchCurved/>
                </ask:type>
              </ask:lineSketchStyleProps>
            </a:ext>
          </a:extLst>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fr-CA" sz="2000" b="1" i="0" kern="1200" dirty="0">
              <a:solidFill>
                <a:schemeClr val="bg1"/>
              </a:solidFill>
              <a:latin typeface="Noto Sans Black" panose="020B0502040504020204" pitchFamily="34" charset="0"/>
              <a:ea typeface="Noto Sans Black" panose="020B0502040504020204" pitchFamily="34" charset="0"/>
              <a:cs typeface="Noto Sans Black" panose="020B0502040504020204" pitchFamily="34" charset="0"/>
            </a:rPr>
            <a:t>2.</a:t>
          </a:r>
          <a:br>
            <a:rPr lang="fr-CA" sz="1600" b="1" i="0" kern="1200" dirty="0">
              <a:solidFill>
                <a:schemeClr val="tx1">
                  <a:lumMod val="65000"/>
                  <a:lumOff val="35000"/>
                </a:schemeClr>
              </a:solidFill>
              <a:latin typeface="Noto Sans Black" panose="020B0502040504020204" pitchFamily="34" charset="0"/>
              <a:ea typeface="Noto Sans Black" panose="020B0502040504020204" pitchFamily="34" charset="0"/>
              <a:cs typeface="Noto Sans Black"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Déclaration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de politique générale</a:t>
          </a:r>
        </a:p>
      </dsp:txBody>
      <dsp:txXfrm>
        <a:off x="3880184" y="1577310"/>
        <a:ext cx="1145513" cy="1145513"/>
      </dsp:txXfrm>
    </dsp:sp>
    <dsp:sp modelId="{F725F2A1-8AB9-4A38-8B1F-116AA3E6688D}">
      <dsp:nvSpPr>
        <dsp:cNvPr id="0" name=""/>
        <dsp:cNvSpPr/>
      </dsp:nvSpPr>
      <dsp:spPr>
        <a:xfrm>
          <a:off x="425032" y="1418228"/>
          <a:ext cx="1582647" cy="1582647"/>
        </a:xfrm>
        <a:prstGeom prst="ellipse">
          <a:avLst/>
        </a:prstGeom>
        <a:solidFill>
          <a:srgbClr val="7030A0">
            <a:alpha val="50000"/>
          </a:srgbClr>
        </a:solidFill>
        <a:ln w="95250" cap="flat" cmpd="sng" algn="ctr">
          <a:solidFill>
            <a:srgbClr val="7030A0">
              <a:alpha val="17296"/>
            </a:srgbClr>
          </a:solidFill>
          <a:prstDash val="solid"/>
          <a:miter lim="800000"/>
          <a:extLst>
            <a:ext uri="{C807C97D-BFC1-408E-A445-0C87EB9F89A2}">
              <ask:lineSketchStyleProps xmlns:ask="http://schemas.microsoft.com/office/drawing/2018/sketchyshapes">
                <ask:type>
                  <ask:lineSketchCurved/>
                </ask:type>
              </ask:lineSketchStyleProps>
            </a:ext>
          </a:extLst>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fr-CA" sz="2000" b="1" i="0" kern="1200" dirty="0">
              <a:solidFill>
                <a:schemeClr val="bg1"/>
              </a:solidFill>
              <a:latin typeface="Noto Sans Black" panose="020B0502040504020204" pitchFamily="34" charset="0"/>
              <a:ea typeface="Noto Sans Black" panose="020B0502040504020204" pitchFamily="34" charset="0"/>
              <a:cs typeface="Noto Sans Black" panose="020B0502040504020204" pitchFamily="34" charset="0"/>
            </a:rPr>
            <a:t>4.</a:t>
          </a:r>
          <a:br>
            <a:rPr lang="fr-CA" sz="1300" b="1" kern="1200" dirty="0">
              <a:latin typeface="Noto Sans" panose="020B0502040504020204" pitchFamily="34" charset="0"/>
              <a:ea typeface="Noto Sans" panose="020B0502040504020204" pitchFamily="34" charset="0"/>
              <a:cs typeface="Noto Sans" panose="020B0502040504020204" pitchFamily="34" charset="0"/>
            </a:rPr>
          </a:br>
          <a:r>
            <a:rPr lang="fr-CA" sz="1300" b="1" kern="1200" dirty="0">
              <a:latin typeface="Noto Sans" panose="020B0502040504020204" pitchFamily="34" charset="0"/>
              <a:ea typeface="Noto Sans" panose="020B0502040504020204" pitchFamily="34" charset="0"/>
              <a:cs typeface="Noto Sans" panose="020B0502040504020204" pitchFamily="34" charset="0"/>
            </a:rPr>
            <a:t>Pratiques</a:t>
          </a:r>
        </a:p>
      </dsp:txBody>
      <dsp:txXfrm>
        <a:off x="656805" y="1650001"/>
        <a:ext cx="1119101" cy="1119101"/>
      </dsp:txXfrm>
    </dsp:sp>
    <dsp:sp modelId="{6F116418-4A3D-4959-A297-DF0A79545D7B}">
      <dsp:nvSpPr>
        <dsp:cNvPr id="0" name=""/>
        <dsp:cNvSpPr/>
      </dsp:nvSpPr>
      <dsp:spPr>
        <a:xfrm>
          <a:off x="2007990" y="2961527"/>
          <a:ext cx="1429269" cy="1429269"/>
        </a:xfrm>
        <a:prstGeom prst="ellipse">
          <a:avLst/>
        </a:prstGeom>
        <a:solidFill>
          <a:srgbClr val="FF0000">
            <a:alpha val="50000"/>
          </a:srgbClr>
        </a:solidFill>
        <a:ln w="95250" cap="flat" cmpd="sng" algn="ctr">
          <a:solidFill>
            <a:srgbClr val="FF0000">
              <a:alpha val="22000"/>
            </a:srgbClr>
          </a:solidFill>
          <a:prstDash val="solid"/>
          <a:miter lim="800000"/>
          <a:extLst>
            <a:ext uri="{C807C97D-BFC1-408E-A445-0C87EB9F89A2}">
              <ask:lineSketchStyleProps xmlns:ask="http://schemas.microsoft.com/office/drawing/2018/sketchyshapes">
                <ask:type>
                  <ask:lineSketchCurved/>
                </ask:type>
              </ask:lineSketchStyleProps>
            </a:ext>
          </a:extLst>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fr-CA" sz="2000" b="1" i="0" kern="1200" dirty="0">
              <a:solidFill>
                <a:schemeClr val="bg1"/>
              </a:solidFill>
              <a:latin typeface="Noto Sans Black" panose="020B0502040504020204" pitchFamily="34" charset="0"/>
              <a:ea typeface="Noto Sans Black" panose="020B0502040504020204" pitchFamily="34" charset="0"/>
              <a:cs typeface="Noto Sans Black" panose="020B0502040504020204" pitchFamily="34" charset="0"/>
            </a:rPr>
            <a:t>3.</a:t>
          </a:r>
          <a:r>
            <a:rPr lang="fr-CA" sz="1600" b="1" i="0" kern="1200" dirty="0">
              <a:solidFill>
                <a:schemeClr val="tx1">
                  <a:lumMod val="65000"/>
                  <a:lumOff val="35000"/>
                </a:schemeClr>
              </a:solidFill>
              <a:latin typeface="Noto Sans Black" panose="020B0502040504020204" pitchFamily="34" charset="0"/>
              <a:ea typeface="Noto Sans Black" panose="020B0502040504020204" pitchFamily="34" charset="0"/>
              <a:cs typeface="Noto Sans Black" panose="020B0502040504020204" pitchFamily="34" charset="0"/>
            </a:rPr>
            <a:t> </a:t>
          </a:r>
          <a:br>
            <a:rPr lang="fr-CA" sz="1600" b="1" i="0" kern="1200" dirty="0">
              <a:solidFill>
                <a:schemeClr val="tx1">
                  <a:lumMod val="65000"/>
                  <a:lumOff val="35000"/>
                </a:schemeClr>
              </a:solidFill>
              <a:latin typeface="Noto Sans Black" panose="020B0502040504020204" pitchFamily="34" charset="0"/>
              <a:ea typeface="Noto Sans Black" panose="020B0502040504020204" pitchFamily="34" charset="0"/>
              <a:cs typeface="Noto Sans Black" panose="020B0502040504020204" pitchFamily="34" charset="0"/>
            </a:rPr>
          </a:br>
          <a:r>
            <a:rPr lang="fr-CA" sz="1200" b="1" kern="1200" dirty="0">
              <a:latin typeface="Noto Sans" panose="020B0502040504020204" pitchFamily="34" charset="0"/>
              <a:ea typeface="Noto Sans" panose="020B0502040504020204" pitchFamily="34" charset="0"/>
              <a:cs typeface="Noto Sans" panose="020B0502040504020204" pitchFamily="34" charset="0"/>
            </a:rPr>
            <a:t>Structures </a:t>
          </a:r>
          <a:br>
            <a:rPr lang="fr-CA" sz="1200" b="1" kern="1200" dirty="0">
              <a:latin typeface="Noto Sans" panose="020B0502040504020204" pitchFamily="34" charset="0"/>
              <a:ea typeface="Noto Sans" panose="020B0502040504020204" pitchFamily="34" charset="0"/>
              <a:cs typeface="Noto Sans" panose="020B0502040504020204" pitchFamily="34" charset="0"/>
            </a:rPr>
          </a:br>
          <a:r>
            <a:rPr lang="fr-CA" sz="1200" b="1" kern="1200" dirty="0">
              <a:latin typeface="Noto Sans" panose="020B0502040504020204" pitchFamily="34" charset="0"/>
              <a:ea typeface="Noto Sans" panose="020B0502040504020204" pitchFamily="34" charset="0"/>
              <a:cs typeface="Noto Sans" panose="020B0502040504020204" pitchFamily="34" charset="0"/>
            </a:rPr>
            <a:t>et systèmes</a:t>
          </a:r>
        </a:p>
      </dsp:txBody>
      <dsp:txXfrm>
        <a:off x="2217302" y="3170839"/>
        <a:ext cx="1010645" cy="10106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595D16-9577-47C7-B3FC-982CDD9CF7FB}">
      <dsp:nvSpPr>
        <dsp:cNvPr id="0" name=""/>
        <dsp:cNvSpPr/>
      </dsp:nvSpPr>
      <dsp:spPr>
        <a:xfrm>
          <a:off x="252177" y="1075"/>
          <a:ext cx="2563416" cy="1281708"/>
        </a:xfrm>
        <a:prstGeom prst="roundRect">
          <a:avLst>
            <a:gd name="adj" fmla="val 10000"/>
          </a:avLst>
        </a:prstGeom>
        <a:solidFill>
          <a:srgbClr val="60C5BE"/>
        </a:solidFill>
        <a:ln w="63500" cap="flat" cmpd="sng" algn="ctr">
          <a:solidFill>
            <a:srgbClr val="60C5BE"/>
          </a:solidFill>
          <a:prstDash val="solid"/>
          <a:miter lim="800000"/>
          <a:extLst>
            <a:ext uri="{C807C97D-BFC1-408E-A445-0C87EB9F89A2}">
              <ask:lineSketchStyleProps xmlns:ask="http://schemas.microsoft.com/office/drawing/2018/sketchyshapes">
                <ask:type>
                  <ask:lineSketchFreehand/>
                </ask:type>
              </ask:lineSketchStyleProps>
            </a:ext>
          </a:extLst>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fr-CM" sz="1800" b="1" i="0" u="none" strike="noStrike" kern="1200" dirty="0">
              <a:effectLst/>
              <a:latin typeface="Noto Sans" panose="020B0502040504020204" pitchFamily="34" charset="0"/>
              <a:ea typeface="Noto Sans" panose="020B0502040504020204" pitchFamily="34" charset="0"/>
              <a:cs typeface="Noto Sans" panose="020B0502040504020204" pitchFamily="34" charset="0"/>
            </a:rPr>
            <a:t>Utilisation équitable des stratégies pédagogiques</a:t>
          </a:r>
          <a:endParaRPr lang="fr-CA" sz="1800" b="1" kern="1200" dirty="0">
            <a:latin typeface="Noto Sans" panose="020B0502040504020204" pitchFamily="34" charset="0"/>
            <a:ea typeface="Noto Sans" panose="020B0502040504020204" pitchFamily="34" charset="0"/>
            <a:cs typeface="Noto Sans" panose="020B0502040504020204" pitchFamily="34" charset="0"/>
          </a:endParaRPr>
        </a:p>
      </dsp:txBody>
      <dsp:txXfrm>
        <a:off x="289717" y="38615"/>
        <a:ext cx="2488336" cy="1206628"/>
      </dsp:txXfrm>
    </dsp:sp>
    <dsp:sp modelId="{E18D88F3-4A00-440B-B734-A1B0C64043AA}">
      <dsp:nvSpPr>
        <dsp:cNvPr id="0" name=""/>
        <dsp:cNvSpPr/>
      </dsp:nvSpPr>
      <dsp:spPr>
        <a:xfrm>
          <a:off x="508518" y="1282783"/>
          <a:ext cx="256341" cy="1086260"/>
        </a:xfrm>
        <a:custGeom>
          <a:avLst/>
          <a:gdLst/>
          <a:ahLst/>
          <a:cxnLst/>
          <a:rect l="0" t="0" r="0" b="0"/>
          <a:pathLst>
            <a:path>
              <a:moveTo>
                <a:pt x="0" y="0"/>
              </a:moveTo>
              <a:lnTo>
                <a:pt x="0" y="1086260"/>
              </a:lnTo>
              <a:lnTo>
                <a:pt x="256341" y="1086260"/>
              </a:lnTo>
            </a:path>
          </a:pathLst>
        </a:custGeom>
        <a:noFill/>
        <a:ln w="25400" cap="sq" cmpd="sng" algn="ctr">
          <a:solidFill>
            <a:srgbClr val="60C5BE">
              <a:alpha val="49825"/>
            </a:srgbClr>
          </a:solidFill>
          <a:prstDash val="solid"/>
          <a:round/>
          <a:extLst>
            <a:ext uri="{C807C97D-BFC1-408E-A445-0C87EB9F89A2}">
              <ask:lineSketchStyleProps xmlns:ask="http://schemas.microsoft.com/office/drawing/2018/sketchyshapes">
                <ask:type>
                  <ask:lineSketchNone/>
                </ask:type>
              </ask:lineSketchStyleProps>
            </a:ext>
          </a:extLst>
        </a:ln>
        <a:effectLst/>
      </dsp:spPr>
      <dsp:style>
        <a:lnRef idx="2">
          <a:scrgbClr r="0" g="0" b="0"/>
        </a:lnRef>
        <a:fillRef idx="0">
          <a:scrgbClr r="0" g="0" b="0"/>
        </a:fillRef>
        <a:effectRef idx="0">
          <a:scrgbClr r="0" g="0" b="0"/>
        </a:effectRef>
        <a:fontRef idx="minor"/>
      </dsp:style>
    </dsp:sp>
    <dsp:sp modelId="{3F3D9F5B-5B81-487D-A18D-35FC550B41E5}">
      <dsp:nvSpPr>
        <dsp:cNvPr id="0" name=""/>
        <dsp:cNvSpPr/>
      </dsp:nvSpPr>
      <dsp:spPr>
        <a:xfrm>
          <a:off x="764860" y="1603210"/>
          <a:ext cx="2050733" cy="1531666"/>
        </a:xfrm>
        <a:prstGeom prst="roundRect">
          <a:avLst>
            <a:gd name="adj" fmla="val 10000"/>
          </a:avLst>
        </a:prstGeom>
        <a:solidFill>
          <a:schemeClr val="lt1">
            <a:alpha val="90000"/>
            <a:hueOff val="0"/>
            <a:satOff val="0"/>
            <a:lumOff val="0"/>
            <a:alphaOff val="0"/>
          </a:schemeClr>
        </a:solidFill>
        <a:ln w="25400" cap="flat" cmpd="sng" algn="ctr">
          <a:solidFill>
            <a:srgbClr val="60C5BE">
              <a:alpha val="5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ClrTx/>
            <a:buSzTx/>
            <a:buFontTx/>
            <a:buNone/>
          </a:pPr>
          <a:r>
            <a:rPr lang="fr-CM" sz="1200" b="0" i="0" u="none" strike="noStrike" kern="1200" dirty="0">
              <a:effectLst/>
              <a:latin typeface="Noto Sans" panose="020B0502040504020204" pitchFamily="34" charset="0"/>
              <a:ea typeface="Noto Sans" panose="020B0502040504020204" pitchFamily="34" charset="0"/>
              <a:cs typeface="Noto Sans" panose="020B0502040504020204" pitchFamily="34" charset="0"/>
            </a:rPr>
            <a:t>Le cours répond </a:t>
          </a:r>
          <a:br>
            <a:rPr lang="fr-CM" sz="1200" b="0" i="0" u="none" strike="noStrike" kern="1200" dirty="0">
              <a:effectLst/>
              <a:latin typeface="Noto Sans" panose="020B0502040504020204" pitchFamily="34" charset="0"/>
              <a:ea typeface="Noto Sans" panose="020B0502040504020204" pitchFamily="34" charset="0"/>
              <a:cs typeface="Noto Sans" panose="020B0502040504020204" pitchFamily="34" charset="0"/>
            </a:rPr>
          </a:br>
          <a:r>
            <a:rPr lang="fr-CM" sz="1200" b="0" i="0" u="none" strike="noStrike" kern="1200" dirty="0">
              <a:effectLst/>
              <a:latin typeface="Noto Sans" panose="020B0502040504020204" pitchFamily="34" charset="0"/>
              <a:ea typeface="Noto Sans" panose="020B0502040504020204" pitchFamily="34" charset="0"/>
              <a:cs typeface="Noto Sans" panose="020B0502040504020204" pitchFamily="34" charset="0"/>
            </a:rPr>
            <a:t>aux besoins de </a:t>
          </a:r>
          <a:br>
            <a:rPr lang="fr-CM" sz="1200" b="0" i="0" u="none" strike="noStrike" kern="1200" dirty="0">
              <a:effectLst/>
              <a:latin typeface="Noto Sans" panose="020B0502040504020204" pitchFamily="34" charset="0"/>
              <a:ea typeface="Noto Sans" panose="020B0502040504020204" pitchFamily="34" charset="0"/>
              <a:cs typeface="Noto Sans" panose="020B0502040504020204" pitchFamily="34" charset="0"/>
            </a:rPr>
          </a:br>
          <a:r>
            <a:rPr lang="fr-CM" sz="1200" b="0" i="0" u="none" strike="noStrike" kern="1200" dirty="0">
              <a:effectLst/>
              <a:latin typeface="Noto Sans" panose="020B0502040504020204" pitchFamily="34" charset="0"/>
              <a:ea typeface="Noto Sans" panose="020B0502040504020204" pitchFamily="34" charset="0"/>
              <a:cs typeface="Noto Sans" panose="020B0502040504020204" pitchFamily="34" charset="0"/>
            </a:rPr>
            <a:t>chacune et chacun </a:t>
          </a:r>
          <a:br>
            <a:rPr lang="fr-CM" sz="1200" b="0" i="0" u="none" strike="noStrike" kern="1200" dirty="0">
              <a:effectLst/>
              <a:latin typeface="Noto Sans" panose="020B0502040504020204" pitchFamily="34" charset="0"/>
              <a:ea typeface="Noto Sans" panose="020B0502040504020204" pitchFamily="34" charset="0"/>
              <a:cs typeface="Noto Sans" panose="020B0502040504020204" pitchFamily="34" charset="0"/>
            </a:rPr>
          </a:br>
          <a:r>
            <a:rPr lang="fr-CM" sz="1200" b="0" i="0" u="none" strike="noStrike" kern="1200" dirty="0">
              <a:effectLst/>
              <a:latin typeface="Noto Sans" panose="020B0502040504020204" pitchFamily="34" charset="0"/>
              <a:ea typeface="Noto Sans" panose="020B0502040504020204" pitchFamily="34" charset="0"/>
              <a:cs typeface="Noto Sans" panose="020B0502040504020204" pitchFamily="34" charset="0"/>
            </a:rPr>
            <a:t>des élèves, sans </a:t>
          </a:r>
          <a:br>
            <a:rPr lang="fr-CM" sz="1200" b="0" i="0" u="none" strike="noStrike" kern="1200" dirty="0">
              <a:effectLst/>
              <a:latin typeface="Noto Sans" panose="020B0502040504020204" pitchFamily="34" charset="0"/>
              <a:ea typeface="Noto Sans" panose="020B0502040504020204" pitchFamily="34" charset="0"/>
              <a:cs typeface="Noto Sans" panose="020B0502040504020204" pitchFamily="34" charset="0"/>
            </a:rPr>
          </a:br>
          <a:r>
            <a:rPr lang="fr-CM" sz="1200" b="0" i="0" u="none" strike="noStrike" kern="1200" dirty="0">
              <a:effectLst/>
              <a:latin typeface="Noto Sans" panose="020B0502040504020204" pitchFamily="34" charset="0"/>
              <a:ea typeface="Noto Sans" panose="020B0502040504020204" pitchFamily="34" charset="0"/>
              <a:cs typeface="Noto Sans" panose="020B0502040504020204" pitchFamily="34" charset="0"/>
            </a:rPr>
            <a:t>les avantager ou </a:t>
          </a:r>
          <a:br>
            <a:rPr lang="fr-CM" sz="1200" b="0" i="0" u="none" strike="noStrike" kern="1200" dirty="0">
              <a:effectLst/>
              <a:latin typeface="Noto Sans" panose="020B0502040504020204" pitchFamily="34" charset="0"/>
              <a:ea typeface="Noto Sans" panose="020B0502040504020204" pitchFamily="34" charset="0"/>
              <a:cs typeface="Noto Sans" panose="020B0502040504020204" pitchFamily="34" charset="0"/>
            </a:rPr>
          </a:br>
          <a:r>
            <a:rPr lang="fr-CM" sz="1200" b="0" i="0" u="none" strike="noStrike" kern="1200" dirty="0">
              <a:effectLst/>
              <a:latin typeface="Noto Sans" panose="020B0502040504020204" pitchFamily="34" charset="0"/>
              <a:ea typeface="Noto Sans" panose="020B0502040504020204" pitchFamily="34" charset="0"/>
              <a:cs typeface="Noto Sans" panose="020B0502040504020204" pitchFamily="34" charset="0"/>
            </a:rPr>
            <a:t>les désavantager.</a:t>
          </a:r>
          <a:endParaRPr lang="fr-CA" sz="1200" kern="1200" dirty="0">
            <a:latin typeface="Noto Sans" panose="020B0502040504020204" pitchFamily="34" charset="0"/>
            <a:ea typeface="Noto Sans" panose="020B0502040504020204" pitchFamily="34" charset="0"/>
            <a:cs typeface="Noto Sans" panose="020B0502040504020204" pitchFamily="34" charset="0"/>
          </a:endParaRPr>
        </a:p>
      </dsp:txBody>
      <dsp:txXfrm>
        <a:off x="809721" y="1648071"/>
        <a:ext cx="1961011" cy="1441944"/>
      </dsp:txXfrm>
    </dsp:sp>
    <dsp:sp modelId="{E1962E00-BA22-4FF6-AC7D-88539A8992CD}">
      <dsp:nvSpPr>
        <dsp:cNvPr id="0" name=""/>
        <dsp:cNvSpPr/>
      </dsp:nvSpPr>
      <dsp:spPr>
        <a:xfrm>
          <a:off x="3456447" y="1075"/>
          <a:ext cx="2563416" cy="1281708"/>
        </a:xfrm>
        <a:prstGeom prst="roundRect">
          <a:avLst>
            <a:gd name="adj" fmla="val 10000"/>
          </a:avLst>
        </a:prstGeom>
        <a:solidFill>
          <a:srgbClr val="60C5BE"/>
        </a:solidFill>
        <a:ln w="63500" cap="flat" cmpd="sng" algn="ctr">
          <a:solidFill>
            <a:srgbClr val="60C5BE"/>
          </a:solidFill>
          <a:prstDash val="solid"/>
          <a:miter lim="800000"/>
          <a:extLst>
            <a:ext uri="{C807C97D-BFC1-408E-A445-0C87EB9F89A2}">
              <ask:lineSketchStyleProps xmlns:ask="http://schemas.microsoft.com/office/drawing/2018/sketchyshapes">
                <ask:type>
                  <ask:lineSketchFreehand/>
                </ask:type>
              </ask:lineSketchStyleProps>
            </a:ext>
          </a:extLst>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fr-CA"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Utilisation flexible </a:t>
          </a:r>
          <a:br>
            <a:rPr lang="fr-CA"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br>
          <a:r>
            <a:rPr lang="fr-CA"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des moyens d’enseignement</a:t>
          </a:r>
        </a:p>
      </dsp:txBody>
      <dsp:txXfrm>
        <a:off x="3493987" y="38615"/>
        <a:ext cx="2488336" cy="1206628"/>
      </dsp:txXfrm>
    </dsp:sp>
    <dsp:sp modelId="{FF815726-7155-4327-8B46-ABE854A7E55B}">
      <dsp:nvSpPr>
        <dsp:cNvPr id="0" name=""/>
        <dsp:cNvSpPr/>
      </dsp:nvSpPr>
      <dsp:spPr>
        <a:xfrm>
          <a:off x="3712789" y="1282783"/>
          <a:ext cx="256341" cy="1142822"/>
        </a:xfrm>
        <a:custGeom>
          <a:avLst/>
          <a:gdLst/>
          <a:ahLst/>
          <a:cxnLst/>
          <a:rect l="0" t="0" r="0" b="0"/>
          <a:pathLst>
            <a:path>
              <a:moveTo>
                <a:pt x="0" y="0"/>
              </a:moveTo>
              <a:lnTo>
                <a:pt x="0" y="1142822"/>
              </a:lnTo>
              <a:lnTo>
                <a:pt x="256341" y="1142822"/>
              </a:lnTo>
            </a:path>
          </a:pathLst>
        </a:custGeom>
        <a:noFill/>
        <a:ln w="25400" cap="flat" cmpd="sng" algn="ctr">
          <a:solidFill>
            <a:srgbClr val="60C5BE">
              <a:alpha val="49825"/>
            </a:srgbClr>
          </a:solidFill>
          <a:prstDash val="solid"/>
          <a:miter lim="800000"/>
          <a:extLst>
            <a:ext uri="{C807C97D-BFC1-408E-A445-0C87EB9F89A2}">
              <ask:lineSketchStyleProps xmlns:ask="http://schemas.microsoft.com/office/drawing/2018/sketchyshapes">
                <ask:type>
                  <ask:lineSketchNone/>
                </ask:type>
              </ask:lineSketchStyleProps>
            </a:ext>
          </a:extLst>
        </a:ln>
        <a:effectLst/>
      </dsp:spPr>
      <dsp:style>
        <a:lnRef idx="2">
          <a:scrgbClr r="0" g="0" b="0"/>
        </a:lnRef>
        <a:fillRef idx="0">
          <a:scrgbClr r="0" g="0" b="0"/>
        </a:fillRef>
        <a:effectRef idx="0">
          <a:scrgbClr r="0" g="0" b="0"/>
        </a:effectRef>
        <a:fontRef idx="minor"/>
      </dsp:style>
    </dsp:sp>
    <dsp:sp modelId="{885FCDBB-C63B-42F0-A080-0FFC94D02DA2}">
      <dsp:nvSpPr>
        <dsp:cNvPr id="0" name=""/>
        <dsp:cNvSpPr/>
      </dsp:nvSpPr>
      <dsp:spPr>
        <a:xfrm>
          <a:off x="3969131" y="1603210"/>
          <a:ext cx="2162375" cy="1644790"/>
        </a:xfrm>
        <a:prstGeom prst="roundRect">
          <a:avLst>
            <a:gd name="adj" fmla="val 10000"/>
          </a:avLst>
        </a:prstGeom>
        <a:solidFill>
          <a:schemeClr val="lt1">
            <a:alpha val="90000"/>
            <a:hueOff val="0"/>
            <a:satOff val="0"/>
            <a:lumOff val="0"/>
            <a:alphaOff val="0"/>
          </a:schemeClr>
        </a:solidFill>
        <a:ln w="25400" cap="flat" cmpd="sng" algn="ctr">
          <a:solidFill>
            <a:srgbClr val="60C5BE">
              <a:alpha val="5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ClrTx/>
            <a:buSzTx/>
            <a:buFontTx/>
            <a:buNone/>
          </a:pPr>
          <a:r>
            <a:rPr lang="fr-CM"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Le cours est conçu </a:t>
          </a:r>
          <a:br>
            <a:rPr lang="fr-CM"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br>
          <a:r>
            <a:rPr lang="fr-CM"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de façon à tenir compte </a:t>
          </a:r>
          <a:br>
            <a:rPr lang="fr-CM"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br>
          <a:r>
            <a:rPr lang="fr-CM"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des différentes préférences, habiletés </a:t>
          </a:r>
          <a:br>
            <a:rPr lang="fr-CM"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br>
          <a:r>
            <a:rPr lang="fr-CM"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et capacités </a:t>
          </a:r>
          <a:br>
            <a:rPr lang="fr-CM"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br>
          <a:r>
            <a:rPr lang="fr-CM"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des élèves dans leur apprentissage.</a:t>
          </a:r>
          <a:endParaRPr lang="fr-CA" sz="1200" kern="1200" dirty="0">
            <a:latin typeface="Noto Sans" panose="020B0502040504020204" pitchFamily="34" charset="0"/>
            <a:ea typeface="Noto Sans" panose="020B0502040504020204" pitchFamily="34" charset="0"/>
            <a:cs typeface="Noto Sans" panose="020B0502040504020204" pitchFamily="34" charset="0"/>
          </a:endParaRPr>
        </a:p>
      </dsp:txBody>
      <dsp:txXfrm>
        <a:off x="4017305" y="1651384"/>
        <a:ext cx="2066027" cy="1548442"/>
      </dsp:txXfrm>
    </dsp:sp>
    <dsp:sp modelId="{BF653C59-BF7E-4F6E-82B7-F068854E495F}">
      <dsp:nvSpPr>
        <dsp:cNvPr id="0" name=""/>
        <dsp:cNvSpPr/>
      </dsp:nvSpPr>
      <dsp:spPr>
        <a:xfrm>
          <a:off x="6661820" y="0"/>
          <a:ext cx="2563416" cy="1281708"/>
        </a:xfrm>
        <a:prstGeom prst="roundRect">
          <a:avLst>
            <a:gd name="adj" fmla="val 10000"/>
          </a:avLst>
        </a:prstGeom>
        <a:solidFill>
          <a:srgbClr val="60C5BE"/>
        </a:solidFill>
        <a:ln w="63500" cap="flat" cmpd="sng" algn="ctr">
          <a:solidFill>
            <a:srgbClr val="60C5BE"/>
          </a:solidFill>
          <a:prstDash val="solid"/>
          <a:miter lim="800000"/>
          <a:extLst>
            <a:ext uri="{C807C97D-BFC1-408E-A445-0C87EB9F89A2}">
              <ask:lineSketchStyleProps xmlns:ask="http://schemas.microsoft.com/office/drawing/2018/sketchyshapes">
                <ask:type>
                  <ask:lineSketchFreehand/>
                </ask:type>
              </ask:lineSketchStyleProps>
            </a:ext>
          </a:extLst>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fr-CA"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Utilisation simple </a:t>
          </a:r>
          <a:br>
            <a:rPr lang="fr-CA"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br>
          <a:r>
            <a:rPr lang="fr-CA"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et intuitive </a:t>
          </a:r>
          <a:br>
            <a:rPr lang="fr-CA"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br>
          <a:r>
            <a:rPr lang="fr-CA"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des consignes</a:t>
          </a:r>
        </a:p>
      </dsp:txBody>
      <dsp:txXfrm>
        <a:off x="6699360" y="37540"/>
        <a:ext cx="2488336" cy="1206628"/>
      </dsp:txXfrm>
    </dsp:sp>
    <dsp:sp modelId="{0FD25295-0414-4F08-B0F7-9FC1DD579562}">
      <dsp:nvSpPr>
        <dsp:cNvPr id="0" name=""/>
        <dsp:cNvSpPr/>
      </dsp:nvSpPr>
      <dsp:spPr>
        <a:xfrm>
          <a:off x="6918162" y="1281708"/>
          <a:ext cx="255239" cy="1279591"/>
        </a:xfrm>
        <a:custGeom>
          <a:avLst/>
          <a:gdLst/>
          <a:ahLst/>
          <a:cxnLst/>
          <a:rect l="0" t="0" r="0" b="0"/>
          <a:pathLst>
            <a:path>
              <a:moveTo>
                <a:pt x="0" y="0"/>
              </a:moveTo>
              <a:lnTo>
                <a:pt x="0" y="1279591"/>
              </a:lnTo>
              <a:lnTo>
                <a:pt x="255239" y="1279591"/>
              </a:lnTo>
            </a:path>
          </a:pathLst>
        </a:custGeom>
        <a:noFill/>
        <a:ln w="25400" cap="flat" cmpd="sng" algn="ctr">
          <a:solidFill>
            <a:srgbClr val="60C5BE">
              <a:alpha val="49825"/>
            </a:srgbClr>
          </a:solidFill>
          <a:prstDash val="solid"/>
          <a:miter lim="800000"/>
          <a:extLst>
            <a:ext uri="{C807C97D-BFC1-408E-A445-0C87EB9F89A2}">
              <ask:lineSketchStyleProps xmlns:ask="http://schemas.microsoft.com/office/drawing/2018/sketchyshapes">
                <ask:type>
                  <ask:lineSketchNone/>
                </ask:type>
              </ask:lineSketchStyleProps>
            </a:ext>
          </a:extLst>
        </a:ln>
        <a:effectLst/>
      </dsp:spPr>
      <dsp:style>
        <a:lnRef idx="2">
          <a:scrgbClr r="0" g="0" b="0"/>
        </a:lnRef>
        <a:fillRef idx="0">
          <a:scrgbClr r="0" g="0" b="0"/>
        </a:fillRef>
        <a:effectRef idx="0">
          <a:scrgbClr r="0" g="0" b="0"/>
        </a:effectRef>
        <a:fontRef idx="minor"/>
      </dsp:style>
    </dsp:sp>
    <dsp:sp modelId="{610500E4-C283-4215-8143-BC224D697F93}">
      <dsp:nvSpPr>
        <dsp:cNvPr id="0" name=""/>
        <dsp:cNvSpPr/>
      </dsp:nvSpPr>
      <dsp:spPr>
        <a:xfrm>
          <a:off x="7173401" y="1603210"/>
          <a:ext cx="2050733" cy="1916179"/>
        </a:xfrm>
        <a:prstGeom prst="roundRect">
          <a:avLst>
            <a:gd name="adj" fmla="val 10000"/>
          </a:avLst>
        </a:prstGeom>
        <a:solidFill>
          <a:schemeClr val="lt1">
            <a:alpha val="90000"/>
            <a:hueOff val="0"/>
            <a:satOff val="0"/>
            <a:lumOff val="0"/>
            <a:alphaOff val="0"/>
          </a:schemeClr>
        </a:solidFill>
        <a:ln w="25400" cap="flat" cmpd="sng" algn="ctr">
          <a:solidFill>
            <a:srgbClr val="60C5BE">
              <a:alpha val="5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fr-CM"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Les consignes tiennent compte des habiletés langagières, </a:t>
          </a:r>
          <a:br>
            <a:rPr lang="fr-CM"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br>
          <a:r>
            <a:rPr lang="fr-CM"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de l’expérience </a:t>
          </a:r>
          <a:br>
            <a:rPr lang="fr-CM"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br>
          <a:r>
            <a:rPr lang="fr-CM"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et des savoirs des élèves. Elles sont claires et </a:t>
          </a:r>
          <a:br>
            <a:rPr lang="fr-CM"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br>
          <a:r>
            <a:rPr lang="fr-CM"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les outils sont faciles </a:t>
          </a:r>
          <a:br>
            <a:rPr lang="fr-CM"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br>
          <a:r>
            <a:rPr lang="fr-CM"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à utiliser.</a:t>
          </a:r>
          <a:endParaRPr lang="fr-CA" sz="1200" kern="1200" dirty="0">
            <a:latin typeface="Noto Sans" panose="020B0502040504020204" pitchFamily="34" charset="0"/>
            <a:ea typeface="Noto Sans" panose="020B0502040504020204" pitchFamily="34" charset="0"/>
            <a:cs typeface="Noto Sans" panose="020B0502040504020204" pitchFamily="34" charset="0"/>
          </a:endParaRPr>
        </a:p>
      </dsp:txBody>
      <dsp:txXfrm>
        <a:off x="7229524" y="1659333"/>
        <a:ext cx="1938487" cy="18039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595D16-9577-47C7-B3FC-982CDD9CF7FB}">
      <dsp:nvSpPr>
        <dsp:cNvPr id="0" name=""/>
        <dsp:cNvSpPr/>
      </dsp:nvSpPr>
      <dsp:spPr>
        <a:xfrm>
          <a:off x="252177" y="1799"/>
          <a:ext cx="2563416" cy="1281708"/>
        </a:xfrm>
        <a:prstGeom prst="roundRect">
          <a:avLst>
            <a:gd name="adj" fmla="val 10000"/>
          </a:avLst>
        </a:prstGeom>
        <a:solidFill>
          <a:srgbClr val="00B0F0"/>
        </a:solidFill>
        <a:ln w="63500" cap="flat" cmpd="sng" algn="ctr">
          <a:solidFill>
            <a:srgbClr val="00B0F0"/>
          </a:solidFill>
          <a:prstDash val="solid"/>
          <a:miter lim="800000"/>
          <a:extLst>
            <a:ext uri="{C807C97D-BFC1-408E-A445-0C87EB9F89A2}">
              <ask:lineSketchStyleProps xmlns:ask="http://schemas.microsoft.com/office/drawing/2018/sketchyshapes">
                <ask:type>
                  <ask:lineSketchFreehand/>
                </ask:type>
              </ask:lineSketchStyleProps>
            </a:ext>
          </a:extLst>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fr-FR" sz="1800" b="1" i="0" u="none" strike="noStrike" kern="1200" dirty="0">
              <a:effectLst/>
              <a:latin typeface="Noto Sans" panose="020B0502040504020204" pitchFamily="34" charset="0"/>
              <a:ea typeface="Noto Sans" panose="020B0502040504020204" pitchFamily="34" charset="0"/>
              <a:cs typeface="Noto Sans" panose="020B0502040504020204" pitchFamily="34" charset="0"/>
            </a:rPr>
            <a:t>Utilisation appropriée de l’espace physique</a:t>
          </a:r>
        </a:p>
      </dsp:txBody>
      <dsp:txXfrm>
        <a:off x="289717" y="39339"/>
        <a:ext cx="2488336" cy="1206628"/>
      </dsp:txXfrm>
    </dsp:sp>
    <dsp:sp modelId="{E18D88F3-4A00-440B-B734-A1B0C64043AA}">
      <dsp:nvSpPr>
        <dsp:cNvPr id="0" name=""/>
        <dsp:cNvSpPr/>
      </dsp:nvSpPr>
      <dsp:spPr>
        <a:xfrm>
          <a:off x="508518" y="1283507"/>
          <a:ext cx="256341" cy="1208086"/>
        </a:xfrm>
        <a:custGeom>
          <a:avLst/>
          <a:gdLst/>
          <a:ahLst/>
          <a:cxnLst/>
          <a:rect l="0" t="0" r="0" b="0"/>
          <a:pathLst>
            <a:path>
              <a:moveTo>
                <a:pt x="0" y="0"/>
              </a:moveTo>
              <a:lnTo>
                <a:pt x="0" y="1208086"/>
              </a:lnTo>
              <a:lnTo>
                <a:pt x="256341" y="1208086"/>
              </a:lnTo>
            </a:path>
          </a:pathLst>
        </a:custGeom>
        <a:noFill/>
        <a:ln w="25400" cap="sq" cmpd="sng" algn="ctr">
          <a:solidFill>
            <a:srgbClr val="00B0F0"/>
          </a:solidFill>
          <a:prstDash val="solid"/>
          <a:round/>
          <a:extLst>
            <a:ext uri="{C807C97D-BFC1-408E-A445-0C87EB9F89A2}">
              <ask:lineSketchStyleProps xmlns:ask="http://schemas.microsoft.com/office/drawing/2018/sketchyshapes">
                <ask:type>
                  <ask:lineSketchNone/>
                </ask:type>
              </ask:lineSketchStyleProps>
            </a:ext>
          </a:extLst>
        </a:ln>
        <a:effectLst/>
      </dsp:spPr>
      <dsp:style>
        <a:lnRef idx="2">
          <a:scrgbClr r="0" g="0" b="0"/>
        </a:lnRef>
        <a:fillRef idx="0">
          <a:scrgbClr r="0" g="0" b="0"/>
        </a:fillRef>
        <a:effectRef idx="0">
          <a:scrgbClr r="0" g="0" b="0"/>
        </a:effectRef>
        <a:fontRef idx="minor"/>
      </dsp:style>
    </dsp:sp>
    <dsp:sp modelId="{3F3D9F5B-5B81-487D-A18D-35FC550B41E5}">
      <dsp:nvSpPr>
        <dsp:cNvPr id="0" name=""/>
        <dsp:cNvSpPr/>
      </dsp:nvSpPr>
      <dsp:spPr>
        <a:xfrm>
          <a:off x="764860" y="1603934"/>
          <a:ext cx="2050733" cy="1775319"/>
        </a:xfrm>
        <a:prstGeom prst="roundRect">
          <a:avLst>
            <a:gd name="adj" fmla="val 10000"/>
          </a:avLst>
        </a:prstGeom>
        <a:solidFill>
          <a:schemeClr val="lt1">
            <a:alpha val="90000"/>
            <a:hueOff val="0"/>
            <a:satOff val="0"/>
            <a:lumOff val="0"/>
            <a:alphaOff val="0"/>
          </a:schemeClr>
        </a:solidFill>
        <a:ln w="25400" cap="flat" cmpd="sng" algn="ctr">
          <a:solidFill>
            <a:srgbClr val="00B0F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ClrTx/>
            <a:buSzTx/>
            <a:buFontTx/>
            <a:buNone/>
          </a:pPr>
          <a:r>
            <a:rPr lang="fr-FR" sz="1200" b="0" i="0" u="none" strike="noStrike" kern="1200" dirty="0">
              <a:effectLst/>
              <a:latin typeface="Noto Sans" panose="020B0502040504020204" pitchFamily="34" charset="0"/>
              <a:ea typeface="Noto Sans" panose="020B0502040504020204" pitchFamily="34" charset="0"/>
              <a:cs typeface="Noto Sans" panose="020B0502040504020204" pitchFamily="34" charset="0"/>
            </a:rPr>
            <a:t>L'espace est organisé </a:t>
          </a:r>
          <a:br>
            <a:rPr lang="fr-FR" sz="1200" b="0" i="0" u="none" strike="noStrike" kern="1200" dirty="0">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kern="1200" dirty="0">
              <a:effectLst/>
              <a:latin typeface="Noto Sans" panose="020B0502040504020204" pitchFamily="34" charset="0"/>
              <a:ea typeface="Noto Sans" panose="020B0502040504020204" pitchFamily="34" charset="0"/>
              <a:cs typeface="Noto Sans" panose="020B0502040504020204" pitchFamily="34" charset="0"/>
            </a:rPr>
            <a:t>afin de tenir compte de </a:t>
          </a:r>
          <a:br>
            <a:rPr lang="fr-FR" sz="1200" b="0" i="0" u="none" strike="noStrike" kern="1200" dirty="0">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kern="1200" dirty="0">
              <a:effectLst/>
              <a:latin typeface="Noto Sans" panose="020B0502040504020204" pitchFamily="34" charset="0"/>
              <a:ea typeface="Noto Sans" panose="020B0502040504020204" pitchFamily="34" charset="0"/>
              <a:cs typeface="Noto Sans" panose="020B0502040504020204" pitchFamily="34" charset="0"/>
            </a:rPr>
            <a:t>la stratégie pédagogique (manipulation, déplacement) de même que des besoins et </a:t>
          </a:r>
          <a:br>
            <a:rPr lang="fr-FR" sz="1200" b="0" i="0" u="none" strike="noStrike" kern="1200" dirty="0">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kern="1200" dirty="0">
              <a:effectLst/>
              <a:latin typeface="Noto Sans" panose="020B0502040504020204" pitchFamily="34" charset="0"/>
              <a:ea typeface="Noto Sans" panose="020B0502040504020204" pitchFamily="34" charset="0"/>
              <a:cs typeface="Noto Sans" panose="020B0502040504020204" pitchFamily="34" charset="0"/>
            </a:rPr>
            <a:t>des particularités </a:t>
          </a:r>
          <a:br>
            <a:rPr lang="fr-FR" sz="1200" b="0" i="0" u="none" strike="noStrike" kern="1200" dirty="0">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kern="1200" dirty="0">
              <a:effectLst/>
              <a:latin typeface="Noto Sans" panose="020B0502040504020204" pitchFamily="34" charset="0"/>
              <a:ea typeface="Noto Sans" panose="020B0502040504020204" pitchFamily="34" charset="0"/>
              <a:cs typeface="Noto Sans" panose="020B0502040504020204" pitchFamily="34" charset="0"/>
            </a:rPr>
            <a:t>des élèves.</a:t>
          </a:r>
        </a:p>
      </dsp:txBody>
      <dsp:txXfrm>
        <a:off x="816857" y="1655931"/>
        <a:ext cx="1946739" cy="1671325"/>
      </dsp:txXfrm>
    </dsp:sp>
    <dsp:sp modelId="{E1962E00-BA22-4FF6-AC7D-88539A8992CD}">
      <dsp:nvSpPr>
        <dsp:cNvPr id="0" name=""/>
        <dsp:cNvSpPr/>
      </dsp:nvSpPr>
      <dsp:spPr>
        <a:xfrm>
          <a:off x="3456447" y="1799"/>
          <a:ext cx="2563416" cy="1281708"/>
        </a:xfrm>
        <a:prstGeom prst="roundRect">
          <a:avLst>
            <a:gd name="adj" fmla="val 10000"/>
          </a:avLst>
        </a:prstGeom>
        <a:solidFill>
          <a:srgbClr val="00B0F0"/>
        </a:solidFill>
        <a:ln w="63500" cap="flat" cmpd="sng" algn="ctr">
          <a:solidFill>
            <a:srgbClr val="00B0F0"/>
          </a:solidFill>
          <a:prstDash val="solid"/>
          <a:miter lim="800000"/>
          <a:extLst>
            <a:ext uri="{C807C97D-BFC1-408E-A445-0C87EB9F89A2}">
              <ask:lineSketchStyleProps xmlns:ask="http://schemas.microsoft.com/office/drawing/2018/sketchyshapes">
                <ask:type>
                  <ask:lineSketchFreehand/>
                </ask:type>
              </ask:lineSketchStyleProps>
            </a:ext>
          </a:extLst>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fr-FR"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Recours à </a:t>
          </a:r>
          <a:br>
            <a:rPr lang="fr-FR"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br>
          <a:r>
            <a:rPr lang="fr-FR"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une communauté d’apprentissage</a:t>
          </a:r>
        </a:p>
      </dsp:txBody>
      <dsp:txXfrm>
        <a:off x="3493987" y="39339"/>
        <a:ext cx="2488336" cy="1206628"/>
      </dsp:txXfrm>
    </dsp:sp>
    <dsp:sp modelId="{FF815726-7155-4327-8B46-ABE854A7E55B}">
      <dsp:nvSpPr>
        <dsp:cNvPr id="0" name=""/>
        <dsp:cNvSpPr/>
      </dsp:nvSpPr>
      <dsp:spPr>
        <a:xfrm>
          <a:off x="3712789" y="1283507"/>
          <a:ext cx="256341" cy="1277792"/>
        </a:xfrm>
        <a:custGeom>
          <a:avLst/>
          <a:gdLst/>
          <a:ahLst/>
          <a:cxnLst/>
          <a:rect l="0" t="0" r="0" b="0"/>
          <a:pathLst>
            <a:path>
              <a:moveTo>
                <a:pt x="0" y="0"/>
              </a:moveTo>
              <a:lnTo>
                <a:pt x="0" y="1277792"/>
              </a:lnTo>
              <a:lnTo>
                <a:pt x="256341" y="1277792"/>
              </a:lnTo>
            </a:path>
          </a:pathLst>
        </a:custGeom>
        <a:noFill/>
        <a:ln w="25400" cap="flat" cmpd="sng" algn="ctr">
          <a:solidFill>
            <a:srgbClr val="00B0F0"/>
          </a:solidFill>
          <a:prstDash val="solid"/>
          <a:miter lim="800000"/>
          <a:extLst>
            <a:ext uri="{C807C97D-BFC1-408E-A445-0C87EB9F89A2}">
              <ask:lineSketchStyleProps xmlns:ask="http://schemas.microsoft.com/office/drawing/2018/sketchyshapes">
                <ask:type>
                  <ask:lineSketchNone/>
                </ask:type>
              </ask:lineSketchStyleProps>
            </a:ext>
          </a:extLst>
        </a:ln>
        <a:effectLst/>
      </dsp:spPr>
      <dsp:style>
        <a:lnRef idx="2">
          <a:scrgbClr r="0" g="0" b="0"/>
        </a:lnRef>
        <a:fillRef idx="0">
          <a:scrgbClr r="0" g="0" b="0"/>
        </a:fillRef>
        <a:effectRef idx="0">
          <a:scrgbClr r="0" g="0" b="0"/>
        </a:effectRef>
        <a:fontRef idx="minor"/>
      </dsp:style>
    </dsp:sp>
    <dsp:sp modelId="{885FCDBB-C63B-42F0-A080-0FFC94D02DA2}">
      <dsp:nvSpPr>
        <dsp:cNvPr id="0" name=""/>
        <dsp:cNvSpPr/>
      </dsp:nvSpPr>
      <dsp:spPr>
        <a:xfrm>
          <a:off x="3969131" y="1603934"/>
          <a:ext cx="2162375" cy="1914731"/>
        </a:xfrm>
        <a:prstGeom prst="roundRect">
          <a:avLst>
            <a:gd name="adj" fmla="val 10000"/>
          </a:avLst>
        </a:prstGeom>
        <a:solidFill>
          <a:schemeClr val="lt1">
            <a:alpha val="90000"/>
            <a:hueOff val="0"/>
            <a:satOff val="0"/>
            <a:lumOff val="0"/>
            <a:alphaOff val="0"/>
          </a:schemeClr>
        </a:solidFill>
        <a:ln w="25400" cap="flat" cmpd="sng" algn="ctr">
          <a:solidFill>
            <a:srgbClr val="00B0F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ClrTx/>
            <a:buSzTx/>
            <a:buFontTx/>
            <a:buNone/>
          </a:pPr>
          <a: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L'environnement </a:t>
          </a:r>
          <a:b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favorise les interactions </a:t>
          </a:r>
          <a:b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et la communication entre les élèves et avec </a:t>
          </a:r>
          <a:b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le personnel enseignant </a:t>
          </a:r>
          <a:b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de manière à favoriser </a:t>
          </a:r>
          <a:b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la participation et </a:t>
          </a:r>
          <a:b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la compréhension </a:t>
          </a:r>
          <a:b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de toutes et tous.</a:t>
          </a:r>
        </a:p>
      </dsp:txBody>
      <dsp:txXfrm>
        <a:off x="4025212" y="1660015"/>
        <a:ext cx="2050213" cy="1802569"/>
      </dsp:txXfrm>
    </dsp:sp>
    <dsp:sp modelId="{BF653C59-BF7E-4F6E-82B7-F068854E495F}">
      <dsp:nvSpPr>
        <dsp:cNvPr id="0" name=""/>
        <dsp:cNvSpPr/>
      </dsp:nvSpPr>
      <dsp:spPr>
        <a:xfrm>
          <a:off x="6661820" y="0"/>
          <a:ext cx="2563416" cy="1281708"/>
        </a:xfrm>
        <a:prstGeom prst="roundRect">
          <a:avLst>
            <a:gd name="adj" fmla="val 10000"/>
          </a:avLst>
        </a:prstGeom>
        <a:solidFill>
          <a:srgbClr val="00B0F0"/>
        </a:solidFill>
        <a:ln w="63500" cap="flat" cmpd="sng" algn="ctr">
          <a:solidFill>
            <a:srgbClr val="00B0F0"/>
          </a:solidFill>
          <a:prstDash val="solid"/>
          <a:miter lim="800000"/>
          <a:extLst>
            <a:ext uri="{C807C97D-BFC1-408E-A445-0C87EB9F89A2}">
              <ask:lineSketchStyleProps xmlns:ask="http://schemas.microsoft.com/office/drawing/2018/sketchyshapes">
                <ask:type>
                  <ask:lineSketchFreehand/>
                </ask:type>
              </ask:lineSketchStyleProps>
            </a:ext>
          </a:extLst>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fr-FR"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Création </a:t>
          </a:r>
          <a:br>
            <a:rPr lang="fr-FR"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br>
          <a:r>
            <a:rPr lang="fr-FR"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d’un climat propice </a:t>
          </a:r>
          <a:br>
            <a:rPr lang="fr-FR"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br>
          <a:r>
            <a:rPr lang="fr-FR" sz="18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à l’apprentissage</a:t>
          </a:r>
        </a:p>
      </dsp:txBody>
      <dsp:txXfrm>
        <a:off x="6699360" y="37540"/>
        <a:ext cx="2488336" cy="1206628"/>
      </dsp:txXfrm>
    </dsp:sp>
    <dsp:sp modelId="{0FD25295-0414-4F08-B0F7-9FC1DD579562}">
      <dsp:nvSpPr>
        <dsp:cNvPr id="0" name=""/>
        <dsp:cNvSpPr/>
      </dsp:nvSpPr>
      <dsp:spPr>
        <a:xfrm>
          <a:off x="6918162" y="1281708"/>
          <a:ext cx="255239" cy="1011919"/>
        </a:xfrm>
        <a:custGeom>
          <a:avLst/>
          <a:gdLst/>
          <a:ahLst/>
          <a:cxnLst/>
          <a:rect l="0" t="0" r="0" b="0"/>
          <a:pathLst>
            <a:path>
              <a:moveTo>
                <a:pt x="0" y="0"/>
              </a:moveTo>
              <a:lnTo>
                <a:pt x="0" y="1011919"/>
              </a:lnTo>
              <a:lnTo>
                <a:pt x="255239" y="1011919"/>
              </a:lnTo>
            </a:path>
          </a:pathLst>
        </a:custGeom>
        <a:noFill/>
        <a:ln w="25400" cap="flat" cmpd="sng" algn="ctr">
          <a:solidFill>
            <a:srgbClr val="00B0F0"/>
          </a:solidFill>
          <a:prstDash val="solid"/>
          <a:miter lim="800000"/>
          <a:extLst>
            <a:ext uri="{C807C97D-BFC1-408E-A445-0C87EB9F89A2}">
              <ask:lineSketchStyleProps xmlns:ask="http://schemas.microsoft.com/office/drawing/2018/sketchyshapes">
                <ask:type>
                  <ask:lineSketchNone/>
                </ask:type>
              </ask:lineSketchStyleProps>
            </a:ext>
          </a:extLst>
        </a:ln>
        <a:effectLst/>
      </dsp:spPr>
      <dsp:style>
        <a:lnRef idx="2">
          <a:scrgbClr r="0" g="0" b="0"/>
        </a:lnRef>
        <a:fillRef idx="0">
          <a:scrgbClr r="0" g="0" b="0"/>
        </a:fillRef>
        <a:effectRef idx="0">
          <a:scrgbClr r="0" g="0" b="0"/>
        </a:effectRef>
        <a:fontRef idx="minor"/>
      </dsp:style>
    </dsp:sp>
    <dsp:sp modelId="{610500E4-C283-4215-8143-BC224D697F93}">
      <dsp:nvSpPr>
        <dsp:cNvPr id="0" name=""/>
        <dsp:cNvSpPr/>
      </dsp:nvSpPr>
      <dsp:spPr>
        <a:xfrm>
          <a:off x="7173401" y="1603934"/>
          <a:ext cx="2050733" cy="1379387"/>
        </a:xfrm>
        <a:prstGeom prst="roundRect">
          <a:avLst>
            <a:gd name="adj" fmla="val 10000"/>
          </a:avLst>
        </a:prstGeom>
        <a:solidFill>
          <a:schemeClr val="lt1">
            <a:alpha val="90000"/>
            <a:hueOff val="0"/>
            <a:satOff val="0"/>
            <a:lumOff val="0"/>
            <a:alphaOff val="0"/>
          </a:schemeClr>
        </a:solidFill>
        <a:ln w="25400" cap="flat" cmpd="sng" algn="ctr">
          <a:solidFill>
            <a:srgbClr val="00B0F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L'environnement </a:t>
          </a:r>
          <a:b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est sécuritaire, sécurisant et favorable à l'inclusion et à l'apprentissage </a:t>
          </a:r>
          <a:b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de toutes et tous.</a:t>
          </a:r>
        </a:p>
      </dsp:txBody>
      <dsp:txXfrm>
        <a:off x="7213802" y="1644335"/>
        <a:ext cx="1969931" cy="12985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595D16-9577-47C7-B3FC-982CDD9CF7FB}">
      <dsp:nvSpPr>
        <dsp:cNvPr id="0" name=""/>
        <dsp:cNvSpPr/>
      </dsp:nvSpPr>
      <dsp:spPr>
        <a:xfrm>
          <a:off x="252177" y="1799"/>
          <a:ext cx="2563416" cy="1281708"/>
        </a:xfrm>
        <a:prstGeom prst="roundRect">
          <a:avLst>
            <a:gd name="adj" fmla="val 10000"/>
          </a:avLst>
        </a:prstGeom>
        <a:solidFill>
          <a:srgbClr val="FF5456"/>
        </a:solidFill>
        <a:ln w="63500" cap="flat" cmpd="sng" algn="ctr">
          <a:solidFill>
            <a:srgbClr val="FF5456"/>
          </a:solidFill>
          <a:prstDash val="solid"/>
          <a:miter lim="800000"/>
          <a:extLst>
            <a:ext uri="{C807C97D-BFC1-408E-A445-0C87EB9F89A2}">
              <ask:lineSketchStyleProps xmlns:ask="http://schemas.microsoft.com/office/drawing/2018/sketchyshapes">
                <ask:type>
                  <ask:lineSketchFreehand/>
                </ask:type>
              </ask:lineSketchStyleProps>
            </a:ext>
          </a:extLst>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fr-FR" sz="1800" b="1" i="0" u="none" strike="noStrike" kern="1200" dirty="0">
              <a:effectLst/>
              <a:latin typeface="Noto Sans" panose="020B0502040504020204" pitchFamily="34" charset="0"/>
              <a:ea typeface="Noto Sans" panose="020B0502040504020204" pitchFamily="34" charset="0"/>
              <a:cs typeface="Noto Sans" panose="020B0502040504020204" pitchFamily="34" charset="0"/>
            </a:rPr>
            <a:t>Information </a:t>
          </a:r>
          <a:br>
            <a:rPr lang="fr-FR" sz="1800" b="1" i="0" u="none" strike="noStrike" kern="1200" dirty="0">
              <a:effectLst/>
              <a:latin typeface="Noto Sans" panose="020B0502040504020204" pitchFamily="34" charset="0"/>
              <a:ea typeface="Noto Sans" panose="020B0502040504020204" pitchFamily="34" charset="0"/>
              <a:cs typeface="Noto Sans" panose="020B0502040504020204" pitchFamily="34" charset="0"/>
            </a:rPr>
          </a:br>
          <a:r>
            <a:rPr lang="fr-FR" sz="1800" b="1" i="0" u="none" strike="noStrike" kern="1200" dirty="0">
              <a:effectLst/>
              <a:latin typeface="Noto Sans" panose="020B0502040504020204" pitchFamily="34" charset="0"/>
              <a:ea typeface="Noto Sans" panose="020B0502040504020204" pitchFamily="34" charset="0"/>
              <a:cs typeface="Noto Sans" panose="020B0502040504020204" pitchFamily="34" charset="0"/>
            </a:rPr>
            <a:t>facile à saisir</a:t>
          </a:r>
        </a:p>
      </dsp:txBody>
      <dsp:txXfrm>
        <a:off x="289717" y="39339"/>
        <a:ext cx="2488336" cy="1206628"/>
      </dsp:txXfrm>
    </dsp:sp>
    <dsp:sp modelId="{E18D88F3-4A00-440B-B734-A1B0C64043AA}">
      <dsp:nvSpPr>
        <dsp:cNvPr id="0" name=""/>
        <dsp:cNvSpPr/>
      </dsp:nvSpPr>
      <dsp:spPr>
        <a:xfrm>
          <a:off x="508518" y="1283507"/>
          <a:ext cx="256341" cy="1208086"/>
        </a:xfrm>
        <a:custGeom>
          <a:avLst/>
          <a:gdLst/>
          <a:ahLst/>
          <a:cxnLst/>
          <a:rect l="0" t="0" r="0" b="0"/>
          <a:pathLst>
            <a:path>
              <a:moveTo>
                <a:pt x="0" y="0"/>
              </a:moveTo>
              <a:lnTo>
                <a:pt x="0" y="1208086"/>
              </a:lnTo>
              <a:lnTo>
                <a:pt x="256341" y="1208086"/>
              </a:lnTo>
            </a:path>
          </a:pathLst>
        </a:custGeom>
        <a:noFill/>
        <a:ln w="25400" cap="sq" cmpd="sng" algn="ctr">
          <a:solidFill>
            <a:srgbClr val="FF5456"/>
          </a:solidFill>
          <a:prstDash val="solid"/>
          <a:round/>
          <a:extLst>
            <a:ext uri="{C807C97D-BFC1-408E-A445-0C87EB9F89A2}">
              <ask:lineSketchStyleProps xmlns:ask="http://schemas.microsoft.com/office/drawing/2018/sketchyshapes">
                <ask:type>
                  <ask:lineSketchNone/>
                </ask:type>
              </ask:lineSketchStyleProps>
            </a:ext>
          </a:extLst>
        </a:ln>
        <a:effectLst/>
      </dsp:spPr>
      <dsp:style>
        <a:lnRef idx="2">
          <a:scrgbClr r="0" g="0" b="0"/>
        </a:lnRef>
        <a:fillRef idx="0">
          <a:scrgbClr r="0" g="0" b="0"/>
        </a:fillRef>
        <a:effectRef idx="0">
          <a:scrgbClr r="0" g="0" b="0"/>
        </a:effectRef>
        <a:fontRef idx="minor"/>
      </dsp:style>
    </dsp:sp>
    <dsp:sp modelId="{3F3D9F5B-5B81-487D-A18D-35FC550B41E5}">
      <dsp:nvSpPr>
        <dsp:cNvPr id="0" name=""/>
        <dsp:cNvSpPr/>
      </dsp:nvSpPr>
      <dsp:spPr>
        <a:xfrm>
          <a:off x="764860" y="1603934"/>
          <a:ext cx="2050733" cy="1775319"/>
        </a:xfrm>
        <a:prstGeom prst="roundRect">
          <a:avLst>
            <a:gd name="adj" fmla="val 10000"/>
          </a:avLst>
        </a:prstGeom>
        <a:solidFill>
          <a:schemeClr val="lt1">
            <a:alpha val="90000"/>
            <a:hueOff val="0"/>
            <a:satOff val="0"/>
            <a:lumOff val="0"/>
            <a:alphaOff val="0"/>
          </a:schemeClr>
        </a:solidFill>
        <a:ln w="25400" cap="flat" cmpd="sng" algn="ctr">
          <a:solidFill>
            <a:srgbClr val="FF5456"/>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ClrTx/>
            <a:buSzTx/>
            <a:buFontTx/>
            <a:buNone/>
          </a:pPr>
          <a:r>
            <a:rPr lang="fr-FR" sz="1200" b="0" i="0" u="none" strike="noStrike" kern="1200" dirty="0">
              <a:effectLst/>
              <a:latin typeface="Noto Sans" panose="020B0502040504020204" pitchFamily="34" charset="0"/>
              <a:ea typeface="Noto Sans" panose="020B0502040504020204" pitchFamily="34" charset="0"/>
              <a:cs typeface="Noto Sans" panose="020B0502040504020204" pitchFamily="34" charset="0"/>
            </a:rPr>
            <a:t>L'information essentielle est communiquée </a:t>
          </a:r>
          <a:br>
            <a:rPr lang="fr-FR" sz="1200" b="0" i="0" u="none" strike="noStrike" kern="1200" dirty="0">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kern="1200" dirty="0">
              <a:effectLst/>
              <a:latin typeface="Noto Sans" panose="020B0502040504020204" pitchFamily="34" charset="0"/>
              <a:ea typeface="Noto Sans" panose="020B0502040504020204" pitchFamily="34" charset="0"/>
              <a:cs typeface="Noto Sans" panose="020B0502040504020204" pitchFamily="34" charset="0"/>
            </a:rPr>
            <a:t>de manière efficace et compréhensible en tenant compte des différentes habiletés sensorielles </a:t>
          </a:r>
          <a:br>
            <a:rPr lang="fr-FR" sz="1200" b="0" i="0" u="none" strike="noStrike" kern="1200" dirty="0">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kern="1200" dirty="0">
              <a:effectLst/>
              <a:latin typeface="Noto Sans" panose="020B0502040504020204" pitchFamily="34" charset="0"/>
              <a:ea typeface="Noto Sans" panose="020B0502040504020204" pitchFamily="34" charset="0"/>
              <a:cs typeface="Noto Sans" panose="020B0502040504020204" pitchFamily="34" charset="0"/>
            </a:rPr>
            <a:t>des élèves.</a:t>
          </a:r>
        </a:p>
      </dsp:txBody>
      <dsp:txXfrm>
        <a:off x="816857" y="1655931"/>
        <a:ext cx="1946739" cy="1671325"/>
      </dsp:txXfrm>
    </dsp:sp>
    <dsp:sp modelId="{E1962E00-BA22-4FF6-AC7D-88539A8992CD}">
      <dsp:nvSpPr>
        <dsp:cNvPr id="0" name=""/>
        <dsp:cNvSpPr/>
      </dsp:nvSpPr>
      <dsp:spPr>
        <a:xfrm>
          <a:off x="3456447" y="1799"/>
          <a:ext cx="2563416" cy="1281708"/>
        </a:xfrm>
        <a:prstGeom prst="roundRect">
          <a:avLst>
            <a:gd name="adj" fmla="val 10000"/>
          </a:avLst>
        </a:prstGeom>
        <a:solidFill>
          <a:srgbClr val="FF5456"/>
        </a:solidFill>
        <a:ln w="63500" cap="flat" cmpd="sng" algn="ctr">
          <a:solidFill>
            <a:srgbClr val="FF5456"/>
          </a:solidFill>
          <a:prstDash val="solid"/>
          <a:miter lim="800000"/>
          <a:extLst>
            <a:ext uri="{C807C97D-BFC1-408E-A445-0C87EB9F89A2}">
              <ask:lineSketchStyleProps xmlns:ask="http://schemas.microsoft.com/office/drawing/2018/sketchyshapes">
                <ask:type>
                  <ask:lineSketchFreehand/>
                </ask:type>
              </ask:lineSketchStyleProps>
            </a:ext>
          </a:extLst>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fr-FR" sz="1800" b="1" kern="1200" dirty="0">
              <a:latin typeface="Noto Sans" panose="020B0502040504020204" pitchFamily="34" charset="0"/>
              <a:ea typeface="Noto Sans" panose="020B0502040504020204" pitchFamily="34" charset="0"/>
              <a:cs typeface="Noto Sans" panose="020B0502040504020204" pitchFamily="34" charset="0"/>
            </a:rPr>
            <a:t>Tirer profit </a:t>
          </a:r>
          <a:br>
            <a:rPr lang="fr-FR" sz="1800" b="1" kern="1200" dirty="0">
              <a:latin typeface="Noto Sans" panose="020B0502040504020204" pitchFamily="34" charset="0"/>
              <a:ea typeface="Noto Sans" panose="020B0502040504020204" pitchFamily="34" charset="0"/>
              <a:cs typeface="Noto Sans" panose="020B0502040504020204" pitchFamily="34" charset="0"/>
            </a:rPr>
          </a:br>
          <a:r>
            <a:rPr lang="fr-FR" sz="1800" b="1" kern="1200" dirty="0">
              <a:latin typeface="Noto Sans" panose="020B0502040504020204" pitchFamily="34" charset="0"/>
              <a:ea typeface="Noto Sans" panose="020B0502040504020204" pitchFamily="34" charset="0"/>
              <a:cs typeface="Noto Sans" panose="020B0502040504020204" pitchFamily="34" charset="0"/>
            </a:rPr>
            <a:t>de l’erreur</a:t>
          </a:r>
        </a:p>
      </dsp:txBody>
      <dsp:txXfrm>
        <a:off x="3493987" y="39339"/>
        <a:ext cx="2488336" cy="1206628"/>
      </dsp:txXfrm>
    </dsp:sp>
    <dsp:sp modelId="{FF815726-7155-4327-8B46-ABE854A7E55B}">
      <dsp:nvSpPr>
        <dsp:cNvPr id="0" name=""/>
        <dsp:cNvSpPr/>
      </dsp:nvSpPr>
      <dsp:spPr>
        <a:xfrm>
          <a:off x="3712789" y="1283507"/>
          <a:ext cx="256341" cy="1277792"/>
        </a:xfrm>
        <a:custGeom>
          <a:avLst/>
          <a:gdLst/>
          <a:ahLst/>
          <a:cxnLst/>
          <a:rect l="0" t="0" r="0" b="0"/>
          <a:pathLst>
            <a:path>
              <a:moveTo>
                <a:pt x="0" y="0"/>
              </a:moveTo>
              <a:lnTo>
                <a:pt x="0" y="1277792"/>
              </a:lnTo>
              <a:lnTo>
                <a:pt x="256341" y="1277792"/>
              </a:lnTo>
            </a:path>
          </a:pathLst>
        </a:custGeom>
        <a:noFill/>
        <a:ln w="25400" cap="flat" cmpd="sng" algn="ctr">
          <a:solidFill>
            <a:srgbClr val="FF5456"/>
          </a:solidFill>
          <a:prstDash val="solid"/>
          <a:miter lim="800000"/>
          <a:extLst>
            <a:ext uri="{C807C97D-BFC1-408E-A445-0C87EB9F89A2}">
              <ask:lineSketchStyleProps xmlns:ask="http://schemas.microsoft.com/office/drawing/2018/sketchyshapes">
                <ask:type>
                  <ask:lineSketchNone/>
                </ask:type>
              </ask:lineSketchStyleProps>
            </a:ext>
          </a:extLst>
        </a:ln>
        <a:effectLst/>
      </dsp:spPr>
      <dsp:style>
        <a:lnRef idx="2">
          <a:scrgbClr r="0" g="0" b="0"/>
        </a:lnRef>
        <a:fillRef idx="0">
          <a:scrgbClr r="0" g="0" b="0"/>
        </a:fillRef>
        <a:effectRef idx="0">
          <a:scrgbClr r="0" g="0" b="0"/>
        </a:effectRef>
        <a:fontRef idx="minor"/>
      </dsp:style>
    </dsp:sp>
    <dsp:sp modelId="{885FCDBB-C63B-42F0-A080-0FFC94D02DA2}">
      <dsp:nvSpPr>
        <dsp:cNvPr id="0" name=""/>
        <dsp:cNvSpPr/>
      </dsp:nvSpPr>
      <dsp:spPr>
        <a:xfrm>
          <a:off x="3969131" y="1603934"/>
          <a:ext cx="2162375" cy="1914731"/>
        </a:xfrm>
        <a:prstGeom prst="roundRect">
          <a:avLst>
            <a:gd name="adj" fmla="val 10000"/>
          </a:avLst>
        </a:prstGeom>
        <a:solidFill>
          <a:schemeClr val="lt1">
            <a:alpha val="90000"/>
            <a:hueOff val="0"/>
            <a:satOff val="0"/>
            <a:lumOff val="0"/>
            <a:alphaOff val="0"/>
          </a:schemeClr>
        </a:solidFill>
        <a:ln w="25400" cap="flat" cmpd="sng" algn="ctr">
          <a:solidFill>
            <a:srgbClr val="FF5456"/>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ClrTx/>
            <a:buSzTx/>
            <a:buFontTx/>
            <a:buNone/>
          </a:pPr>
          <a: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S'appuyer sur les acquis, anticiper les variations </a:t>
          </a:r>
          <a:b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des rythmes d'apprentissage </a:t>
          </a:r>
          <a:b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et d'habiletés des élèves </a:t>
          </a:r>
          <a:b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et s’assurer de minimiser les risques d'erreurs accidentelles.</a:t>
          </a:r>
        </a:p>
      </dsp:txBody>
      <dsp:txXfrm>
        <a:off x="4025212" y="1660015"/>
        <a:ext cx="2050213" cy="1802569"/>
      </dsp:txXfrm>
    </dsp:sp>
    <dsp:sp modelId="{BF653C59-BF7E-4F6E-82B7-F068854E495F}">
      <dsp:nvSpPr>
        <dsp:cNvPr id="0" name=""/>
        <dsp:cNvSpPr/>
      </dsp:nvSpPr>
      <dsp:spPr>
        <a:xfrm>
          <a:off x="6661820" y="0"/>
          <a:ext cx="2563416" cy="1281708"/>
        </a:xfrm>
        <a:prstGeom prst="roundRect">
          <a:avLst>
            <a:gd name="adj" fmla="val 10000"/>
          </a:avLst>
        </a:prstGeom>
        <a:solidFill>
          <a:srgbClr val="FF5456"/>
        </a:solidFill>
        <a:ln w="63500" cap="flat" cmpd="sng" algn="ctr">
          <a:solidFill>
            <a:srgbClr val="FF5456"/>
          </a:solidFill>
          <a:prstDash val="solid"/>
          <a:miter lim="800000"/>
          <a:extLst>
            <a:ext uri="{C807C97D-BFC1-408E-A445-0C87EB9F89A2}">
              <ask:lineSketchStyleProps xmlns:ask="http://schemas.microsoft.com/office/drawing/2018/sketchyshapes">
                <ask:type>
                  <ask:lineSketchFreehand/>
                </ask:type>
              </ask:lineSketchStyleProps>
            </a:ext>
          </a:extLst>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fr-FR" sz="1800" b="1" kern="1200" dirty="0">
              <a:latin typeface="Noto Sans" panose="020B0502040504020204" pitchFamily="34" charset="0"/>
              <a:ea typeface="Noto Sans" panose="020B0502040504020204" pitchFamily="34" charset="0"/>
              <a:cs typeface="Noto Sans" panose="020B0502040504020204" pitchFamily="34" charset="0"/>
            </a:rPr>
            <a:t>Économie </a:t>
          </a:r>
          <a:br>
            <a:rPr lang="fr-FR" sz="1800" b="1" kern="1200" dirty="0">
              <a:latin typeface="Noto Sans" panose="020B0502040504020204" pitchFamily="34" charset="0"/>
              <a:ea typeface="Noto Sans" panose="020B0502040504020204" pitchFamily="34" charset="0"/>
              <a:cs typeface="Noto Sans" panose="020B0502040504020204" pitchFamily="34" charset="0"/>
            </a:rPr>
          </a:br>
          <a:r>
            <a:rPr lang="fr-FR" sz="1800" b="1" kern="1200" dirty="0">
              <a:latin typeface="Noto Sans" panose="020B0502040504020204" pitchFamily="34" charset="0"/>
              <a:ea typeface="Noto Sans" panose="020B0502040504020204" pitchFamily="34" charset="0"/>
              <a:cs typeface="Noto Sans" panose="020B0502040504020204" pitchFamily="34" charset="0"/>
            </a:rPr>
            <a:t>d’effort physique</a:t>
          </a:r>
        </a:p>
      </dsp:txBody>
      <dsp:txXfrm>
        <a:off x="6699360" y="37540"/>
        <a:ext cx="2488336" cy="1206628"/>
      </dsp:txXfrm>
    </dsp:sp>
    <dsp:sp modelId="{0FD25295-0414-4F08-B0F7-9FC1DD579562}">
      <dsp:nvSpPr>
        <dsp:cNvPr id="0" name=""/>
        <dsp:cNvSpPr/>
      </dsp:nvSpPr>
      <dsp:spPr>
        <a:xfrm>
          <a:off x="6918162" y="1281708"/>
          <a:ext cx="255239" cy="1091059"/>
        </a:xfrm>
        <a:custGeom>
          <a:avLst/>
          <a:gdLst/>
          <a:ahLst/>
          <a:cxnLst/>
          <a:rect l="0" t="0" r="0" b="0"/>
          <a:pathLst>
            <a:path>
              <a:moveTo>
                <a:pt x="0" y="0"/>
              </a:moveTo>
              <a:lnTo>
                <a:pt x="0" y="1091059"/>
              </a:lnTo>
              <a:lnTo>
                <a:pt x="255239" y="1091059"/>
              </a:lnTo>
            </a:path>
          </a:pathLst>
        </a:custGeom>
        <a:noFill/>
        <a:ln w="25400" cap="flat" cmpd="sng" algn="ctr">
          <a:solidFill>
            <a:srgbClr val="FF5456"/>
          </a:solidFill>
          <a:prstDash val="solid"/>
          <a:miter lim="800000"/>
          <a:extLst>
            <a:ext uri="{C807C97D-BFC1-408E-A445-0C87EB9F89A2}">
              <ask:lineSketchStyleProps xmlns:ask="http://schemas.microsoft.com/office/drawing/2018/sketchyshapes">
                <ask:type>
                  <ask:lineSketchNone/>
                </ask:type>
              </ask:lineSketchStyleProps>
            </a:ext>
          </a:extLst>
        </a:ln>
        <a:effectLst/>
      </dsp:spPr>
      <dsp:style>
        <a:lnRef idx="2">
          <a:scrgbClr r="0" g="0" b="0"/>
        </a:lnRef>
        <a:fillRef idx="0">
          <a:scrgbClr r="0" g="0" b="0"/>
        </a:fillRef>
        <a:effectRef idx="0">
          <a:scrgbClr r="0" g="0" b="0"/>
        </a:effectRef>
        <a:fontRef idx="minor"/>
      </dsp:style>
    </dsp:sp>
    <dsp:sp modelId="{610500E4-C283-4215-8143-BC224D697F93}">
      <dsp:nvSpPr>
        <dsp:cNvPr id="0" name=""/>
        <dsp:cNvSpPr/>
      </dsp:nvSpPr>
      <dsp:spPr>
        <a:xfrm>
          <a:off x="7173401" y="1603934"/>
          <a:ext cx="2050733" cy="1537665"/>
        </a:xfrm>
        <a:prstGeom prst="roundRect">
          <a:avLst>
            <a:gd name="adj" fmla="val 10000"/>
          </a:avLst>
        </a:prstGeom>
        <a:solidFill>
          <a:schemeClr val="lt1">
            <a:alpha val="90000"/>
            <a:hueOff val="0"/>
            <a:satOff val="0"/>
            <a:lumOff val="0"/>
            <a:alphaOff val="0"/>
          </a:schemeClr>
        </a:solidFill>
        <a:ln w="25400" cap="flat" cmpd="sng" algn="ctr">
          <a:solidFill>
            <a:srgbClr val="FF5456"/>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Le cours minimise </a:t>
          </a:r>
          <a:b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le recours aux efforts physiques non essentiels </a:t>
          </a:r>
          <a:b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br>
          <a:r>
            <a:rPr lang="fr-FR" sz="1200" b="0" i="0" u="none" strike="noStrike" kern="1200">
              <a:effectLst/>
              <a:latin typeface="Noto Sans" panose="020B0502040504020204" pitchFamily="34" charset="0"/>
              <a:ea typeface="Noto Sans" panose="020B0502040504020204" pitchFamily="34" charset="0"/>
              <a:cs typeface="Noto Sans" panose="020B0502040504020204" pitchFamily="34" charset="0"/>
            </a:rPr>
            <a:t>à l'atteinte des objectifs d'apprentissage. Il mise sur les gestes essentiels.</a:t>
          </a:r>
        </a:p>
      </dsp:txBody>
      <dsp:txXfrm>
        <a:off x="7218438" y="1648971"/>
        <a:ext cx="1960659" cy="1447591"/>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978C49-AE6F-46BE-B7CF-6A023EF00DF6}" type="datetimeFigureOut">
              <a:rPr lang="fr-FR" smtClean="0"/>
              <a:t>18/02/2025</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8BF797-DEA2-4F33-86C2-C9659CA00726}" type="slidenum">
              <a:rPr lang="fr-FR" smtClean="0"/>
              <a:t>‹N°›</a:t>
            </a:fld>
            <a:endParaRPr lang="fr-FR"/>
          </a:p>
        </p:txBody>
      </p:sp>
    </p:spTree>
    <p:extLst>
      <p:ext uri="{BB962C8B-B14F-4D97-AF65-F5344CB8AC3E}">
        <p14:creationId xmlns:p14="http://schemas.microsoft.com/office/powerpoint/2010/main" val="3686616402"/>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14T13:45:54.119"/>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1 351,'67'-22,"0"0,4 2,1 1,2-3,1 1,0 8,2 1,5-6,2 0,-4 9,-1 2,1-5,0 2,3 5,0 1,6-7,-1 1,-9 9,-3-1,-4-8,-5 0,-14 9,-5 1,11-6,-11 6,-24 0,21 0,10 0,39 0,-31-6,3-1,-2 2,-1 0,5-6,-5 0,15 0,-24 4,-40 4,-2 3,8 3,-4-2,13 2,-15-3,1 0,0 5,11-4,16 9,32-8,-2 3,4-5,-21 0,-16 4,-14-3,2 7,-20-5,8 3,1 0,-3-1,5 1,-54 20,13-9,-34 13,28-15,15-10,-1 4,2-6,0 3,-15 7,-31 10,3-9,-9-1,3 2,-5 0,-1-1,-4-2,-2-1,-2 0,-9 2,-1 0,1 1,11-2,2 1,1 0,3 0,2 0,3 1,-15 4,6 2,18 0,5-2,-16 2,30-1,-2-10,19-2,-20 7,7-4,-25 16,5-7,-7 5,-5 4,11-9,-6 4,-22 1,17-11,-13 6,20-8,9-1,5 0,3 3,1-3,7 2,-8-3,-1-3,-15 4,3-4,3 4,11-1,17-2,7 0,1 1,-4 4,8-3,-23 4,16-6,-9 0,113-21,-20 13,8 0,-5-4,6-2,5 1,-3 5,4 1,3 1,-4-1,13 0,-1 0,2 0,-12 0,4 0,-1 0,-6 0,2 1,-5 0,-1-3,-3-3,-1-2,-5-1,7 0,-6-2,-13-6,-6-1,18 0,-47 5,-11 9,17-11,9 6,34-10,-8 11,12-4,-33 6,-11 0,-17 1,-5 2,23-4,23-10,18 3,21-13,-44 18,-4-4,-37 12,-2 0,16-3,5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4T13:44:18.076"/>
    </inkml:context>
    <inkml:brush xml:id="br0">
      <inkml:brushProperty name="width" value="0.21167" units="cm"/>
      <inkml:brushProperty name="height" value="0.21167" units="cm"/>
      <inkml:brushProperty name="color" value="#00A69E"/>
      <inkml:brushProperty name="inkEffects" value="pencil"/>
    </inkml:brush>
  </inkml:definitions>
  <inkml:trace contextRef="#ctx0" brushRef="#br0">1 138 16383,'79'-4'0,"0"1"0,1-1 0,-1 0 0,17 0 0,-2 0 0,-9 0 0,-4 0 0,-6 1 0,-3 3 0,0-1 0,2-6 0,1 0 0,1 7 0,-4-1 0,-20-5 0,-4 0 0,30 5 0,-49-4 0,-21 5 0,-2 0 0,-1 0 0,81 0 0,4-14 0,-8 10 0,2-2 0,-32-3 0,-4-1 0,32 2 0,-57 4 0,-8 4 0,-7 0 0,57-7 0,12 6 0,22-6 0,-25 7 0,-29 9 0,11-1 0,-11 7 0,19-8 0,-9-3 0,-24-4 0,6 0 0,-29 0 0,-2 0 0,2 3 0,-2-3 0,17 7 0,-14-6 0,51 9 0,-30-8 0,22 4 0,-31-6 0,-11 0 0,-6-3 0,-2 0 0,-2 0 0,-3 1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14T13:49:43.289"/>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1 351,'67'-22,"0"0,4 2,1 1,2-3,1 1,0 8,2 1,5-6,2 0,-4 9,-1 2,1-5,0 2,3 5,0 1,6-7,-1 1,-9 9,-3-1,-4-8,-5 0,-14 9,-5 1,11-6,-11 6,-24 0,21 0,10 0,39 0,-31-6,3-1,-2 2,-1 0,5-6,-5 0,15 0,-24 4,-40 4,-2 3,8 3,-4-2,13 2,-15-3,1 0,0 5,11-4,16 9,32-8,-2 3,4-5,-21 0,-16 4,-14-3,2 7,-20-5,8 3,1 0,-3-1,5 1,-54 20,13-9,-34 13,28-15,15-10,-1 4,2-6,0 3,-15 7,-31 10,3-9,-9-1,3 2,-5 0,-1-1,-4-2,-2-1,-2 0,-9 2,-1 0,1 1,11-2,2 1,1 0,3 0,2 0,3 1,-15 4,6 2,18 0,5-2,-16 2,30-1,-2-10,19-2,-20 7,7-4,-25 16,5-7,-7 5,-5 4,11-9,-6 4,-22 1,17-11,-13 6,20-8,9-1,5 0,3 3,1-3,7 2,-8-3,-1-3,-15 4,3-4,3 4,11-1,17-2,7 0,1 1,-4 4,8-3,-23 4,16-6,-9 0,113-21,-20 13,8 0,-5-4,6-2,5 1,-3 5,4 1,3 1,-4-1,13 0,-1 0,2 0,-12 0,4 0,-1 0,-6 0,2 1,-5 0,-1-3,-3-3,-1-2,-5-1,7 0,-6-2,-13-6,-6-1,18 0,-47 5,-11 9,17-11,9 6,34-10,-8 11,12-4,-33 6,-11 0,-17 1,-5 2,23-4,23-10,18 3,21-13,-44 18,-4-4,-37 12,-2 0,16-3,5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4T13:49:43.290"/>
    </inkml:context>
    <inkml:brush xml:id="br0">
      <inkml:brushProperty name="width" value="0.21167" units="cm"/>
      <inkml:brushProperty name="height" value="0.21167" units="cm"/>
      <inkml:brushProperty name="color" value="#00A69E"/>
      <inkml:brushProperty name="inkEffects" value="pencil"/>
    </inkml:brush>
  </inkml:definitions>
  <inkml:trace contextRef="#ctx0" brushRef="#br0">1 138 16383,'79'-4'0,"0"1"0,1-1 0,-1 0 0,17 0 0,-2 0 0,-9 0 0,-4 0 0,-6 1 0,-3 3 0,0-1 0,2-6 0,1 0 0,1 7 0,-4-1 0,-20-5 0,-4 0 0,30 5 0,-49-4 0,-21 5 0,-2 0 0,-1 0 0,81 0 0,4-14 0,-8 10 0,2-2 0,-32-3 0,-4-1 0,32 2 0,-57 4 0,-8 4 0,-7 0 0,57-7 0,12 6 0,22-6 0,-25 7 0,-29 9 0,11-1 0,-11 7 0,19-8 0,-9-3 0,-24-4 0,6 0 0,-29 0 0,-2 0 0,2 3 0,-2-3 0,17 7 0,-14-6 0,51 9 0,-30-8 0,22 4 0,-31-6 0,-11 0 0,-6-3 0,-2 0 0,-2 0 0,-3 1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14T13:49:43.289"/>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1 351,'67'-22,"0"0,4 2,1 1,2-3,1 1,0 8,2 1,5-6,2 0,-4 9,-1 2,1-5,0 2,3 5,0 1,6-7,-1 1,-9 9,-3-1,-4-8,-5 0,-14 9,-5 1,11-6,-11 6,-24 0,21 0,10 0,39 0,-31-6,3-1,-2 2,-1 0,5-6,-5 0,15 0,-24 4,-40 4,-2 3,8 3,-4-2,13 2,-15-3,1 0,0 5,11-4,16 9,32-8,-2 3,4-5,-21 0,-16 4,-14-3,2 7,-20-5,8 3,1 0,-3-1,5 1,-54 20,13-9,-34 13,28-15,15-10,-1 4,2-6,0 3,-15 7,-31 10,3-9,-9-1,3 2,-5 0,-1-1,-4-2,-2-1,-2 0,-9 2,-1 0,1 1,11-2,2 1,1 0,3 0,2 0,3 1,-15 4,6 2,18 0,5-2,-16 2,30-1,-2-10,19-2,-20 7,7-4,-25 16,5-7,-7 5,-5 4,11-9,-6 4,-22 1,17-11,-13 6,20-8,9-1,5 0,3 3,1-3,7 2,-8-3,-1-3,-15 4,3-4,3 4,11-1,17-2,7 0,1 1,-4 4,8-3,-23 4,16-6,-9 0,113-21,-20 13,8 0,-5-4,6-2,5 1,-3 5,4 1,3 1,-4-1,13 0,-1 0,2 0,-12 0,4 0,-1 0,-6 0,2 1,-5 0,-1-3,-3-3,-1-2,-5-1,7 0,-6-2,-13-6,-6-1,18 0,-47 5,-11 9,17-11,9 6,34-10,-8 11,12-4,-33 6,-11 0,-17 1,-5 2,23-4,23-10,18 3,21-13,-44 18,-4-4,-37 12,-2 0,16-3,5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4T13:49:43.290"/>
    </inkml:context>
    <inkml:brush xml:id="br0">
      <inkml:brushProperty name="width" value="0.21167" units="cm"/>
      <inkml:brushProperty name="height" value="0.21167" units="cm"/>
      <inkml:brushProperty name="color" value="#00A69E"/>
      <inkml:brushProperty name="inkEffects" value="pencil"/>
    </inkml:brush>
  </inkml:definitions>
  <inkml:trace contextRef="#ctx0" brushRef="#br0">1 138 16383,'79'-4'0,"0"1"0,1-1 0,-1 0 0,17 0 0,-2 0 0,-9 0 0,-4 0 0,-6 1 0,-3 3 0,0-1 0,2-6 0,1 0 0,1 7 0,-4-1 0,-20-5 0,-4 0 0,30 5 0,-49-4 0,-21 5 0,-2 0 0,-1 0 0,81 0 0,4-14 0,-8 10 0,2-2 0,-32-3 0,-4-1 0,32 2 0,-57 4 0,-8 4 0,-7 0 0,57-7 0,12 6 0,22-6 0,-25 7 0,-29 9 0,11-1 0,-11 7 0,19-8 0,-9-3 0,-24-4 0,6 0 0,-29 0 0,-2 0 0,2 3 0,-2-3 0,17 7 0,-14-6 0,51 9 0,-30-8 0,22 4 0,-31-6 0,-11 0 0,-6-3 0,-2 0 0,-2 0 0,-3 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FE873B-F639-C242-987B-5C8E959C9FFB}" type="datetimeFigureOut">
              <a:rPr lang="fr-FR" smtClean="0"/>
              <a:t>18/02/2025</a:t>
            </a:fld>
            <a:endParaRPr lang="fr-FR"/>
          </a:p>
        </p:txBody>
      </p:sp>
      <p:sp>
        <p:nvSpPr>
          <p:cNvPr id="4" name="Espace réservé de l'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C04BE4-11F2-A743-8FFB-AAD1EC6CC0A0}" type="slidenum">
              <a:rPr lang="fr-FR" smtClean="0"/>
              <a:t>‹N°›</a:t>
            </a:fld>
            <a:endParaRPr lang="fr-FR"/>
          </a:p>
        </p:txBody>
      </p:sp>
    </p:spTree>
    <p:extLst>
      <p:ext uri="{BB962C8B-B14F-4D97-AF65-F5344CB8AC3E}">
        <p14:creationId xmlns:p14="http://schemas.microsoft.com/office/powerpoint/2010/main" val="1143904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1</a:t>
            </a:fld>
            <a:endParaRPr lang="fr-FR"/>
          </a:p>
        </p:txBody>
      </p:sp>
    </p:spTree>
    <p:extLst>
      <p:ext uri="{BB962C8B-B14F-4D97-AF65-F5344CB8AC3E}">
        <p14:creationId xmlns:p14="http://schemas.microsoft.com/office/powerpoint/2010/main" val="2625081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2</a:t>
            </a:fld>
            <a:endParaRPr lang="fr-FR"/>
          </a:p>
        </p:txBody>
      </p:sp>
    </p:spTree>
    <p:extLst>
      <p:ext uri="{BB962C8B-B14F-4D97-AF65-F5344CB8AC3E}">
        <p14:creationId xmlns:p14="http://schemas.microsoft.com/office/powerpoint/2010/main" val="1222902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3</a:t>
            </a:fld>
            <a:endParaRPr lang="fr-FR"/>
          </a:p>
        </p:txBody>
      </p:sp>
    </p:spTree>
    <p:extLst>
      <p:ext uri="{BB962C8B-B14F-4D97-AF65-F5344CB8AC3E}">
        <p14:creationId xmlns:p14="http://schemas.microsoft.com/office/powerpoint/2010/main" val="3311237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28266-A067-427B-2E99-FE3EC002C97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ACC0F13-FF53-BE95-D4A8-57B8BFC6FE6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5CCEA74-EB19-22A2-BF0C-66F41CA4E11C}"/>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41CDE046-894A-4A2A-F1B2-3BCCA8DE1BDB}"/>
              </a:ext>
            </a:extLst>
          </p:cNvPr>
          <p:cNvSpPr>
            <a:spLocks noGrp="1"/>
          </p:cNvSpPr>
          <p:nvPr>
            <p:ph type="sldNum" sz="quarter" idx="5"/>
          </p:nvPr>
        </p:nvSpPr>
        <p:spPr/>
        <p:txBody>
          <a:bodyPr/>
          <a:lstStyle/>
          <a:p>
            <a:fld id="{1BC04BE4-11F2-A743-8FFB-AAD1EC6CC0A0}" type="slidenum">
              <a:rPr lang="fr-FR" smtClean="0"/>
              <a:t>4</a:t>
            </a:fld>
            <a:endParaRPr lang="fr-FR"/>
          </a:p>
        </p:txBody>
      </p:sp>
    </p:spTree>
    <p:extLst>
      <p:ext uri="{BB962C8B-B14F-4D97-AF65-F5344CB8AC3E}">
        <p14:creationId xmlns:p14="http://schemas.microsoft.com/office/powerpoint/2010/main" val="19970057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C04BE4-11F2-A743-8FFB-AAD1EC6CC0A0}" type="slidenum">
              <a:rPr lang="fr-FR" smtClean="0"/>
              <a:t>5</a:t>
            </a:fld>
            <a:endParaRPr lang="fr-FR"/>
          </a:p>
        </p:txBody>
      </p:sp>
    </p:spTree>
    <p:extLst>
      <p:ext uri="{BB962C8B-B14F-4D97-AF65-F5344CB8AC3E}">
        <p14:creationId xmlns:p14="http://schemas.microsoft.com/office/powerpoint/2010/main" val="23340060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ponsors">
    <p:bg>
      <p:bgPr>
        <a:solidFill>
          <a:schemeClr val="bg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2F4E788-1B31-5DA6-457A-347915016B61}"/>
              </a:ext>
            </a:extLst>
          </p:cNvPr>
          <p:cNvPicPr>
            <a:picLocks noChangeAspect="1"/>
          </p:cNvPicPr>
          <p:nvPr userDrawn="1"/>
        </p:nvPicPr>
        <p:blipFill rotWithShape="1">
          <a:blip r:embed="rId2"/>
          <a:srcRect l="32274" t="44523" r="2013" b="44533"/>
          <a:stretch/>
        </p:blipFill>
        <p:spPr>
          <a:xfrm>
            <a:off x="0" y="5504872"/>
            <a:ext cx="12192000" cy="1353128"/>
          </a:xfrm>
          <a:prstGeom prst="rect">
            <a:avLst/>
          </a:prstGeom>
          <a:effectLst/>
        </p:spPr>
      </p:pic>
      <p:pic>
        <p:nvPicPr>
          <p:cNvPr id="3" name="Image 2">
            <a:extLst>
              <a:ext uri="{FF2B5EF4-FFF2-40B4-BE49-F238E27FC236}">
                <a16:creationId xmlns:a16="http://schemas.microsoft.com/office/drawing/2014/main" id="{1CFC5DE5-8857-0A40-B272-A423998607AC}"/>
              </a:ext>
            </a:extLst>
          </p:cNvPr>
          <p:cNvPicPr>
            <a:picLocks noChangeAspect="1"/>
          </p:cNvPicPr>
          <p:nvPr userDrawn="1"/>
        </p:nvPicPr>
        <p:blipFill>
          <a:blip r:embed="rId3"/>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2" name="ZoneTexte 1">
            <a:extLst>
              <a:ext uri="{FF2B5EF4-FFF2-40B4-BE49-F238E27FC236}">
                <a16:creationId xmlns:a16="http://schemas.microsoft.com/office/drawing/2014/main" id="{327CB460-3E4D-9ABE-4952-6F8DC0B9316E}"/>
              </a:ext>
            </a:extLst>
          </p:cNvPr>
          <p:cNvSpPr txBox="1"/>
          <p:nvPr userDrawn="1"/>
        </p:nvSpPr>
        <p:spPr>
          <a:xfrm>
            <a:off x="949072" y="4569281"/>
            <a:ext cx="2300630" cy="369332"/>
          </a:xfrm>
          <a:prstGeom prst="rect">
            <a:avLst/>
          </a:prstGeom>
          <a:noFill/>
        </p:spPr>
        <p:txBody>
          <a:bodyPr wrap="none">
            <a:spAutoFit/>
          </a:bodyPr>
          <a:lstStyle/>
          <a:p>
            <a:pPr marL="0" marR="0" lvl="0" indent="0" algn="ctr" rtl="0">
              <a:spcBef>
                <a:spcPts val="0"/>
              </a:spcBef>
              <a:spcAft>
                <a:spcPts val="0"/>
              </a:spcAft>
              <a:buNone/>
            </a:pPr>
            <a:r>
              <a:rPr lang="fr-FR" sz="1800" b="1">
                <a:solidFill>
                  <a:schemeClr val="bg1"/>
                </a:solidFill>
                <a:latin typeface="Noto Sans" panose="020B0502040504020204" pitchFamily="34" charset="0"/>
                <a:ea typeface="Noto Sans" panose="020B0502040504020204" pitchFamily="34" charset="0"/>
                <a:cs typeface="Noto Sans" panose="020B0502040504020204" pitchFamily="34" charset="0"/>
                <a:sym typeface="Open Sans"/>
              </a:rPr>
              <a:t>apprendre.auf.org</a:t>
            </a:r>
            <a:endParaRPr lang="fr-FR">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0435532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re général">
    <p:bg>
      <p:bgPr>
        <a:solidFill>
          <a:schemeClr val="bg1"/>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B4A71CF-2C2F-9274-5855-FC128822DB3A}"/>
              </a:ext>
            </a:extLst>
          </p:cNvPr>
          <p:cNvPicPr>
            <a:picLocks noChangeAspect="1"/>
          </p:cNvPicPr>
          <p:nvPr userDrawn="1"/>
        </p:nvPicPr>
        <p:blipFill>
          <a:blip r:embed="rId2"/>
          <a:srcRect r="48118"/>
          <a:stretch/>
        </p:blipFill>
        <p:spPr>
          <a:xfrm>
            <a:off x="1" y="0"/>
            <a:ext cx="6325454" cy="6858000"/>
          </a:xfrm>
          <a:prstGeom prst="rect">
            <a:avLst/>
          </a:prstGeom>
          <a:effectLst/>
        </p:spPr>
      </p:pic>
      <p:sp>
        <p:nvSpPr>
          <p:cNvPr id="7" name="ZoneTexte 6">
            <a:extLst>
              <a:ext uri="{FF2B5EF4-FFF2-40B4-BE49-F238E27FC236}">
                <a16:creationId xmlns:a16="http://schemas.microsoft.com/office/drawing/2014/main" id="{90B058E2-6E66-FAE1-20F9-0E7ABDBC7736}"/>
              </a:ext>
            </a:extLst>
          </p:cNvPr>
          <p:cNvSpPr txBox="1"/>
          <p:nvPr userDrawn="1"/>
        </p:nvSpPr>
        <p:spPr>
          <a:xfrm>
            <a:off x="224914" y="1110465"/>
            <a:ext cx="392771" cy="769441"/>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fr-FR" sz="4400" b="1" i="0" dirty="0">
                <a:solidFill>
                  <a:schemeClr val="bg1"/>
                </a:solidFill>
                <a:latin typeface="Noto Sans" panose="020B0502040504020204" pitchFamily="34" charset="0"/>
                <a:ea typeface="Noto Sans" panose="020B0502040504020204" pitchFamily="34" charset="0"/>
                <a:cs typeface="Noto Sans" panose="020B0502040504020204" pitchFamily="34" charset="0"/>
              </a:rPr>
              <a:t>1</a:t>
            </a:r>
            <a:endParaRPr lang="fr-FR" sz="5400" b="1" i="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 name="ZoneTexte 8">
            <a:extLst>
              <a:ext uri="{FF2B5EF4-FFF2-40B4-BE49-F238E27FC236}">
                <a16:creationId xmlns:a16="http://schemas.microsoft.com/office/drawing/2014/main" id="{C9F9B755-D8CE-2350-FF93-887AB19282BB}"/>
              </a:ext>
            </a:extLst>
          </p:cNvPr>
          <p:cNvSpPr txBox="1"/>
          <p:nvPr userDrawn="1"/>
        </p:nvSpPr>
        <p:spPr>
          <a:xfrm>
            <a:off x="8105524" y="2502742"/>
            <a:ext cx="4536504" cy="6186309"/>
          </a:xfrm>
          <a:prstGeom prst="rect">
            <a:avLst/>
          </a:prstGeom>
          <a:noFill/>
          <a:effectLst/>
        </p:spPr>
        <p:txBody>
          <a:bodyPr wrap="square">
            <a:noAutofit/>
          </a:body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fr-FR" sz="2800" b="1" i="0" u="none" strike="noStrike" kern="1200" cap="none" spc="0" normalizeH="0" baseline="0" noProof="0">
                <a:ln>
                  <a:noFill/>
                </a:ln>
                <a:solidFill>
                  <a:srgbClr val="000000">
                    <a:lumMod val="50000"/>
                    <a:lumOff val="50000"/>
                  </a:srgbClr>
                </a:solidFill>
                <a:effectLst/>
                <a:uLnTx/>
                <a:uFillTx/>
                <a:latin typeface="Noto Sans" panose="020B0502040504020204" pitchFamily="34" charset="0"/>
                <a:ea typeface="Noto Sans" panose="020B0502040504020204" pitchFamily="34" charset="0"/>
                <a:cs typeface="Noto Sans" panose="020B0502040504020204" pitchFamily="34" charset="0"/>
              </a:rPr>
              <a:t>Plans triennaux </a:t>
            </a:r>
            <a:br>
              <a:rPr kumimoji="0" lang="fr-FR" sz="2800" b="1" i="0" u="none" strike="noStrike" kern="1200" cap="none" spc="0" normalizeH="0" baseline="0" noProof="0">
                <a:ln>
                  <a:noFill/>
                </a:ln>
                <a:solidFill>
                  <a:srgbClr val="000000">
                    <a:lumMod val="50000"/>
                    <a:lumOff val="50000"/>
                  </a:srgbClr>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fr-FR" sz="2800" b="1" i="0" u="none" strike="noStrike" kern="1200" cap="none" spc="0" normalizeH="0" baseline="0" noProof="0">
                <a:ln>
                  <a:noFill/>
                </a:ln>
                <a:solidFill>
                  <a:srgbClr val="000000">
                    <a:lumMod val="50000"/>
                    <a:lumOff val="50000"/>
                  </a:srgbClr>
                </a:solidFill>
                <a:effectLst/>
                <a:uLnTx/>
                <a:uFillTx/>
                <a:latin typeface="Noto Sans" panose="020B0502040504020204" pitchFamily="34" charset="0"/>
                <a:ea typeface="Noto Sans" panose="020B0502040504020204" pitchFamily="34" charset="0"/>
                <a:cs typeface="Noto Sans" panose="020B0502040504020204" pitchFamily="34" charset="0"/>
              </a:rPr>
              <a:t>de développement </a:t>
            </a:r>
            <a:br>
              <a:rPr kumimoji="0" lang="fr-FR" sz="2800" b="1" i="0" u="none" strike="noStrike" kern="1200" cap="none" spc="0" normalizeH="0" baseline="0" noProof="0">
                <a:ln>
                  <a:noFill/>
                </a:ln>
                <a:solidFill>
                  <a:srgbClr val="000000">
                    <a:lumMod val="50000"/>
                    <a:lumOff val="50000"/>
                  </a:srgbClr>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fr-FR" sz="2800" b="1" i="0" u="none" strike="noStrike" kern="1200" cap="none" spc="0" normalizeH="0" baseline="0" noProof="0">
                <a:ln>
                  <a:noFill/>
                </a:ln>
                <a:solidFill>
                  <a:srgbClr val="000000">
                    <a:lumMod val="50000"/>
                    <a:lumOff val="50000"/>
                  </a:srgbClr>
                </a:solidFill>
                <a:effectLst/>
                <a:uLnTx/>
                <a:uFillTx/>
                <a:latin typeface="Noto Sans" panose="020B0502040504020204" pitchFamily="34" charset="0"/>
                <a:ea typeface="Noto Sans" panose="020B0502040504020204" pitchFamily="34" charset="0"/>
                <a:cs typeface="Noto Sans" panose="020B0502040504020204" pitchFamily="34" charset="0"/>
              </a:rPr>
              <a:t>des établissements scolaires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a:ln>
                  <a:noFill/>
                </a:ln>
                <a:solidFill>
                  <a:srgbClr val="E7E6E6">
                    <a:lumMod val="90000"/>
                  </a:srgbClr>
                </a:solidFill>
                <a:effectLst/>
                <a:uLnTx/>
                <a:uFillTx/>
                <a:latin typeface="Noto Sans" panose="020B0502040504020204" pitchFamily="34" charset="0"/>
                <a:ea typeface="Noto Sans" panose="020B0502040504020204" pitchFamily="34" charset="0"/>
                <a:cs typeface="Noto Sans" panose="020B0502040504020204" pitchFamily="34" charset="0"/>
              </a:rPr>
              <a:t>(PTDES)</a:t>
            </a:r>
            <a:endParaRPr kumimoji="0" lang="fr-CA" sz="2800" b="1" i="0" u="none" strike="noStrike" kern="1200" cap="none" spc="0" normalizeH="0" baseline="0" noProof="0" dirty="0">
              <a:ln>
                <a:noFill/>
              </a:ln>
              <a:solidFill>
                <a:srgbClr val="E7E6E6">
                  <a:lumMod val="90000"/>
                </a:srgbClr>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7" name="ZoneTexte 26">
            <a:extLst>
              <a:ext uri="{FF2B5EF4-FFF2-40B4-BE49-F238E27FC236}">
                <a16:creationId xmlns:a16="http://schemas.microsoft.com/office/drawing/2014/main" id="{87F67AC8-0F94-F8AF-07B0-578B7181F8F3}"/>
              </a:ext>
            </a:extLst>
          </p:cNvPr>
          <p:cNvSpPr txBox="1"/>
          <p:nvPr userDrawn="1"/>
        </p:nvSpPr>
        <p:spPr>
          <a:xfrm>
            <a:off x="6797232" y="1495186"/>
            <a:ext cx="1524459" cy="461665"/>
          </a:xfrm>
          <a:prstGeom prst="rect">
            <a:avLst/>
          </a:prstGeom>
          <a:noFill/>
        </p:spPr>
        <p:txBody>
          <a:bodyPr wrap="square">
            <a:spAutoFit/>
          </a:bodyPr>
          <a:lstStyle/>
          <a:p>
            <a:r>
              <a:rPr lang="fr-CA" sz="2400" b="0" i="0" dirty="0">
                <a:solidFill>
                  <a:srgbClr val="ADD05F"/>
                </a:solidFill>
                <a:effectLst/>
                <a:latin typeface="Noto Sans" panose="020B0502040504020204" pitchFamily="34" charset="0"/>
                <a:ea typeface="Noto Sans" panose="020B0502040504020204" pitchFamily="34" charset="0"/>
                <a:cs typeface="Noto Sans" panose="020B0502040504020204" pitchFamily="34" charset="0"/>
              </a:rPr>
              <a:t>MODULE</a:t>
            </a:r>
            <a:endParaRPr lang="fr-FR" b="0" i="0">
              <a:solidFill>
                <a:srgbClr val="ADD05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9" name="ZoneTexte 28">
            <a:extLst>
              <a:ext uri="{FF2B5EF4-FFF2-40B4-BE49-F238E27FC236}">
                <a16:creationId xmlns:a16="http://schemas.microsoft.com/office/drawing/2014/main" id="{7E2BED26-893D-35F3-C65A-9D8951EA9AED}"/>
              </a:ext>
            </a:extLst>
          </p:cNvPr>
          <p:cNvSpPr txBox="1"/>
          <p:nvPr userDrawn="1"/>
        </p:nvSpPr>
        <p:spPr>
          <a:xfrm>
            <a:off x="6550368" y="1110465"/>
            <a:ext cx="1961865" cy="3467513"/>
          </a:xfrm>
          <a:prstGeom prst="rect">
            <a:avLst/>
          </a:prstGeom>
          <a:noFill/>
          <a:effectLst>
            <a:reflection blurRad="6350" stA="52000" endA="300" endPos="35000" dir="5400000" sy="-100000" algn="bl" rotWithShape="0"/>
          </a:effectLst>
        </p:spPr>
        <p:txBody>
          <a:bodyPr wrap="square">
            <a:noAutofit/>
          </a:bodyPr>
          <a:lstStyle/>
          <a:p>
            <a:r>
              <a:rPr lang="fr-CA" sz="28700" b="0" i="0" dirty="0">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a:latin typeface="Noto Sans Thin" panose="020B0202040504020204" pitchFamily="34" charset="0"/>
                <a:ea typeface="Noto Sans Thin" panose="020B0202040504020204" pitchFamily="34" charset="0"/>
                <a:cs typeface="Noto Sans Thin" panose="020B0202040504020204" pitchFamily="34" charset="0"/>
              </a:rPr>
              <a:t>1</a:t>
            </a:r>
            <a:endParaRPr lang="fr-FR" b="0" i="0">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latin typeface="Noto Sans Thin" panose="020B0202040504020204" pitchFamily="34" charset="0"/>
              <a:ea typeface="Noto Sans Thin" panose="020B0202040504020204" pitchFamily="34" charset="0"/>
              <a:cs typeface="Noto Sans Thin" panose="020B0202040504020204" pitchFamily="34" charset="0"/>
            </a:endParaRPr>
          </a:p>
        </p:txBody>
      </p:sp>
    </p:spTree>
    <p:extLst>
      <p:ext uri="{BB962C8B-B14F-4D97-AF65-F5344CB8AC3E}">
        <p14:creationId xmlns:p14="http://schemas.microsoft.com/office/powerpoint/2010/main" val="2839049279"/>
      </p:ext>
    </p:extLst>
  </p:cSld>
  <p:clrMapOvr>
    <a:masterClrMapping/>
  </p:clrMapOvr>
  <p:extLst>
    <p:ext uri="{DCECCB84-F9BA-43D5-87BE-67443E8EF086}">
      <p15:sldGuideLst xmlns:p15="http://schemas.microsoft.com/office/powerpoint/2012/main">
        <p15:guide id="1" pos="438" userDrawn="1">
          <p15:clr>
            <a:srgbClr val="FBAE40"/>
          </p15:clr>
        </p15:guide>
        <p15:guide id="4" pos="724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Titre général">
    <p:bg>
      <p:bgPr>
        <a:solidFill>
          <a:schemeClr val="bg1"/>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B4A71CF-2C2F-9274-5855-FC128822DB3A}"/>
              </a:ext>
            </a:extLst>
          </p:cNvPr>
          <p:cNvPicPr>
            <a:picLocks noChangeAspect="1"/>
          </p:cNvPicPr>
          <p:nvPr userDrawn="1"/>
        </p:nvPicPr>
        <p:blipFill>
          <a:blip r:embed="rId2"/>
          <a:srcRect r="48118"/>
          <a:stretch/>
        </p:blipFill>
        <p:spPr>
          <a:xfrm>
            <a:off x="1" y="0"/>
            <a:ext cx="6325454" cy="6858000"/>
          </a:xfrm>
          <a:prstGeom prst="rect">
            <a:avLst/>
          </a:prstGeom>
          <a:effectLst/>
        </p:spPr>
      </p:pic>
      <p:sp>
        <p:nvSpPr>
          <p:cNvPr id="7" name="ZoneTexte 6">
            <a:extLst>
              <a:ext uri="{FF2B5EF4-FFF2-40B4-BE49-F238E27FC236}">
                <a16:creationId xmlns:a16="http://schemas.microsoft.com/office/drawing/2014/main" id="{90B058E2-6E66-FAE1-20F9-0E7ABDBC7736}"/>
              </a:ext>
            </a:extLst>
          </p:cNvPr>
          <p:cNvSpPr txBox="1"/>
          <p:nvPr userDrawn="1"/>
        </p:nvSpPr>
        <p:spPr>
          <a:xfrm>
            <a:off x="224914" y="1110465"/>
            <a:ext cx="392771" cy="769441"/>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fr-FR" sz="4400" b="1" i="0" dirty="0">
                <a:solidFill>
                  <a:schemeClr val="bg1"/>
                </a:solidFill>
                <a:latin typeface="Noto Sans" panose="020B0502040504020204" pitchFamily="34" charset="0"/>
                <a:ea typeface="Noto Sans" panose="020B0502040504020204" pitchFamily="34" charset="0"/>
                <a:cs typeface="Noto Sans" panose="020B0502040504020204" pitchFamily="34" charset="0"/>
              </a:rPr>
              <a:t>1</a:t>
            </a:r>
            <a:endParaRPr lang="fr-FR" sz="5400" b="1" i="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 name="ZoneTexte 8">
            <a:extLst>
              <a:ext uri="{FF2B5EF4-FFF2-40B4-BE49-F238E27FC236}">
                <a16:creationId xmlns:a16="http://schemas.microsoft.com/office/drawing/2014/main" id="{C9F9B755-D8CE-2350-FF93-887AB19282BB}"/>
              </a:ext>
            </a:extLst>
          </p:cNvPr>
          <p:cNvSpPr txBox="1"/>
          <p:nvPr userDrawn="1"/>
        </p:nvSpPr>
        <p:spPr>
          <a:xfrm>
            <a:off x="8512233" y="2844221"/>
            <a:ext cx="4536504" cy="6186309"/>
          </a:xfrm>
          <a:prstGeom prst="rect">
            <a:avLst/>
          </a:prstGeom>
          <a:noFill/>
          <a:effectLst/>
        </p:spPr>
        <p:txBody>
          <a:bodyPr wrap="square">
            <a:noAutofit/>
          </a:bodyPr>
          <a:lstStyle/>
          <a:p>
            <a:pPr marL="0" marR="0" lvl="0" indent="0" algn="l" defTabSz="914400" rtl="0" eaLnBrk="1" fontAlgn="auto" latinLnBrk="0" hangingPunct="1">
              <a:lnSpc>
                <a:spcPts val="4400"/>
              </a:lnSpc>
              <a:spcBef>
                <a:spcPts val="2400"/>
              </a:spcBef>
              <a:spcAft>
                <a:spcPts val="0"/>
              </a:spcAft>
              <a:buClrTx/>
              <a:buSzTx/>
              <a:buFontTx/>
              <a:buNone/>
              <a:tabLst/>
              <a:defRPr/>
            </a:pPr>
            <a:r>
              <a:rPr kumimoji="0" lang="fr-FR" sz="4400" b="1" i="0" u="none" strike="noStrike" kern="1200" cap="none" spc="0" normalizeH="0" baseline="0" noProof="0">
                <a:ln>
                  <a:noFill/>
                </a:ln>
                <a:solidFill>
                  <a:srgbClr val="000000">
                    <a:lumMod val="50000"/>
                    <a:lumOff val="50000"/>
                  </a:srgbClr>
                </a:solidFill>
                <a:effectLst/>
                <a:uLnTx/>
                <a:uFillTx/>
                <a:latin typeface="Noto Sans ExtraBold" panose="020B0502040504020204" pitchFamily="34" charset="0"/>
                <a:ea typeface="Noto Sans ExtraBold" panose="020B0502040504020204" pitchFamily="34" charset="0"/>
                <a:cs typeface="Noto Sans ExtraBold" panose="020B0502040504020204" pitchFamily="34" charset="0"/>
              </a:rPr>
              <a:t>Éducation</a:t>
            </a:r>
            <a:br>
              <a:rPr kumimoji="0" lang="fr-FR" sz="4400" b="1" i="0" u="none" strike="noStrike" kern="1200" cap="none" spc="0" normalizeH="0" baseline="0" noProof="0">
                <a:ln>
                  <a:noFill/>
                </a:ln>
                <a:solidFill>
                  <a:srgbClr val="000000">
                    <a:lumMod val="50000"/>
                    <a:lumOff val="50000"/>
                  </a:srgbClr>
                </a:solidFill>
                <a:effectLst/>
                <a:uLnTx/>
                <a:uFillTx/>
                <a:latin typeface="Noto Sans ExtraBold" panose="020B0502040504020204" pitchFamily="34" charset="0"/>
                <a:ea typeface="Noto Sans ExtraBold" panose="020B0502040504020204" pitchFamily="34" charset="0"/>
                <a:cs typeface="Noto Sans ExtraBold" panose="020B0502040504020204" pitchFamily="34" charset="0"/>
              </a:rPr>
            </a:br>
            <a:r>
              <a:rPr kumimoji="0" lang="fr-FR" sz="4400" b="1" i="0" u="none" strike="noStrike" kern="1200" cap="none" spc="0" normalizeH="0" baseline="0" noProof="0">
                <a:ln>
                  <a:noFill/>
                </a:ln>
                <a:solidFill>
                  <a:srgbClr val="000000">
                    <a:lumMod val="50000"/>
                    <a:lumOff val="50000"/>
                  </a:srgbClr>
                </a:solidFill>
                <a:effectLst/>
                <a:uLnTx/>
                <a:uFillTx/>
                <a:latin typeface="Noto Sans ExtraBold" panose="020B0502040504020204" pitchFamily="34" charset="0"/>
                <a:ea typeface="Noto Sans ExtraBold" panose="020B0502040504020204" pitchFamily="34" charset="0"/>
                <a:cs typeface="Noto Sans ExtraBold" panose="020B0502040504020204" pitchFamily="34" charset="0"/>
              </a:rPr>
              <a:t>inclusive</a:t>
            </a:r>
            <a:endParaRPr kumimoji="0" lang="fr-CA" sz="4400" b="1" i="0" u="none" strike="noStrike" kern="1200" cap="none" spc="0" normalizeH="0" baseline="0" noProof="0" dirty="0">
              <a:ln>
                <a:noFill/>
              </a:ln>
              <a:solidFill>
                <a:srgbClr val="000000">
                  <a:lumMod val="50000"/>
                  <a:lumOff val="50000"/>
                </a:srgbClr>
              </a:solidFill>
              <a:effectLst/>
              <a:uLnTx/>
              <a:uFillTx/>
              <a:latin typeface="Noto Sans ExtraBold" panose="020B0502040504020204" pitchFamily="34" charset="0"/>
              <a:ea typeface="Noto Sans ExtraBold" panose="020B0502040504020204" pitchFamily="34" charset="0"/>
              <a:cs typeface="Noto Sans ExtraBold" panose="020B0502040504020204" pitchFamily="34" charset="0"/>
            </a:endParaRPr>
          </a:p>
        </p:txBody>
      </p:sp>
      <p:sp>
        <p:nvSpPr>
          <p:cNvPr id="27" name="ZoneTexte 26">
            <a:extLst>
              <a:ext uri="{FF2B5EF4-FFF2-40B4-BE49-F238E27FC236}">
                <a16:creationId xmlns:a16="http://schemas.microsoft.com/office/drawing/2014/main" id="{87F67AC8-0F94-F8AF-07B0-578B7181F8F3}"/>
              </a:ext>
            </a:extLst>
          </p:cNvPr>
          <p:cNvSpPr txBox="1"/>
          <p:nvPr userDrawn="1"/>
        </p:nvSpPr>
        <p:spPr>
          <a:xfrm>
            <a:off x="6797232" y="1495186"/>
            <a:ext cx="1524459" cy="461665"/>
          </a:xfrm>
          <a:prstGeom prst="rect">
            <a:avLst/>
          </a:prstGeom>
          <a:noFill/>
        </p:spPr>
        <p:txBody>
          <a:bodyPr wrap="square">
            <a:spAutoFit/>
          </a:bodyPr>
          <a:lstStyle/>
          <a:p>
            <a:r>
              <a:rPr lang="fr-CA" sz="2400" b="0" i="0" dirty="0">
                <a:solidFill>
                  <a:srgbClr val="ADD05F"/>
                </a:solidFill>
                <a:effectLst/>
                <a:latin typeface="Noto Sans" panose="020B0502040504020204" pitchFamily="34" charset="0"/>
                <a:ea typeface="Noto Sans" panose="020B0502040504020204" pitchFamily="34" charset="0"/>
                <a:cs typeface="Noto Sans" panose="020B0502040504020204" pitchFamily="34" charset="0"/>
              </a:rPr>
              <a:t>MODULE</a:t>
            </a:r>
            <a:endParaRPr lang="fr-FR" b="0" i="0">
              <a:solidFill>
                <a:srgbClr val="ADD05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9" name="ZoneTexte 28">
            <a:extLst>
              <a:ext uri="{FF2B5EF4-FFF2-40B4-BE49-F238E27FC236}">
                <a16:creationId xmlns:a16="http://schemas.microsoft.com/office/drawing/2014/main" id="{7E2BED26-893D-35F3-C65A-9D8951EA9AED}"/>
              </a:ext>
            </a:extLst>
          </p:cNvPr>
          <p:cNvSpPr txBox="1"/>
          <p:nvPr userDrawn="1"/>
        </p:nvSpPr>
        <p:spPr>
          <a:xfrm>
            <a:off x="6550368" y="1110465"/>
            <a:ext cx="1961865" cy="3467513"/>
          </a:xfrm>
          <a:prstGeom prst="rect">
            <a:avLst/>
          </a:prstGeom>
          <a:noFill/>
          <a:effectLst>
            <a:reflection blurRad="6350" stA="52000" endA="300" endPos="35000" dir="5400000" sy="-100000" algn="bl" rotWithShape="0"/>
          </a:effectLst>
        </p:spPr>
        <p:txBody>
          <a:bodyPr wrap="square">
            <a:noAutofit/>
          </a:bodyPr>
          <a:lstStyle/>
          <a:p>
            <a:r>
              <a:rPr lang="fr-CA" sz="28700" b="0" i="0" dirty="0">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a:latin typeface="Noto Sans Thin" panose="020B0202040504020204" pitchFamily="34" charset="0"/>
                <a:ea typeface="Noto Sans Thin" panose="020B0202040504020204" pitchFamily="34" charset="0"/>
                <a:cs typeface="Noto Sans Thin" panose="020B0202040504020204" pitchFamily="34" charset="0"/>
              </a:rPr>
              <a:t>2</a:t>
            </a:r>
            <a:endParaRPr lang="fr-FR" b="0" i="0">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latin typeface="Noto Sans Thin" panose="020B0202040504020204" pitchFamily="34" charset="0"/>
              <a:ea typeface="Noto Sans Thin" panose="020B0202040504020204" pitchFamily="34" charset="0"/>
              <a:cs typeface="Noto Sans Thin" panose="020B0202040504020204" pitchFamily="34" charset="0"/>
            </a:endParaRPr>
          </a:p>
        </p:txBody>
      </p:sp>
    </p:spTree>
    <p:extLst>
      <p:ext uri="{BB962C8B-B14F-4D97-AF65-F5344CB8AC3E}">
        <p14:creationId xmlns:p14="http://schemas.microsoft.com/office/powerpoint/2010/main" val="158913435"/>
      </p:ext>
    </p:extLst>
  </p:cSld>
  <p:clrMapOvr>
    <a:masterClrMapping/>
  </p:clrMapOvr>
  <p:extLst>
    <p:ext uri="{DCECCB84-F9BA-43D5-87BE-67443E8EF086}">
      <p15:sldGuideLst xmlns:p15="http://schemas.microsoft.com/office/powerpoint/2012/main">
        <p15:guide id="1" pos="438" userDrawn="1">
          <p15:clr>
            <a:srgbClr val="FBAE40"/>
          </p15:clr>
        </p15:guide>
        <p15:guide id="4" pos="724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re général">
    <p:bg>
      <p:bgPr>
        <a:solidFill>
          <a:schemeClr val="bg1"/>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B4A71CF-2C2F-9274-5855-FC128822DB3A}"/>
              </a:ext>
            </a:extLst>
          </p:cNvPr>
          <p:cNvPicPr>
            <a:picLocks noChangeAspect="1"/>
          </p:cNvPicPr>
          <p:nvPr userDrawn="1"/>
        </p:nvPicPr>
        <p:blipFill>
          <a:blip r:embed="rId2"/>
          <a:srcRect r="48118"/>
          <a:stretch/>
        </p:blipFill>
        <p:spPr>
          <a:xfrm>
            <a:off x="1" y="0"/>
            <a:ext cx="6325454" cy="6858000"/>
          </a:xfrm>
          <a:prstGeom prst="rect">
            <a:avLst/>
          </a:prstGeom>
          <a:effectLst/>
        </p:spPr>
      </p:pic>
      <p:sp>
        <p:nvSpPr>
          <p:cNvPr id="7" name="ZoneTexte 6">
            <a:extLst>
              <a:ext uri="{FF2B5EF4-FFF2-40B4-BE49-F238E27FC236}">
                <a16:creationId xmlns:a16="http://schemas.microsoft.com/office/drawing/2014/main" id="{90B058E2-6E66-FAE1-20F9-0E7ABDBC7736}"/>
              </a:ext>
            </a:extLst>
          </p:cNvPr>
          <p:cNvSpPr txBox="1"/>
          <p:nvPr userDrawn="1"/>
        </p:nvSpPr>
        <p:spPr>
          <a:xfrm>
            <a:off x="224914" y="1110465"/>
            <a:ext cx="392771" cy="769441"/>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fr-FR" sz="4400" b="1" i="0" dirty="0">
                <a:solidFill>
                  <a:schemeClr val="bg1"/>
                </a:solidFill>
                <a:latin typeface="Noto Sans" panose="020B0502040504020204" pitchFamily="34" charset="0"/>
                <a:ea typeface="Noto Sans" panose="020B0502040504020204" pitchFamily="34" charset="0"/>
                <a:cs typeface="Noto Sans" panose="020B0502040504020204" pitchFamily="34" charset="0"/>
              </a:rPr>
              <a:t>3</a:t>
            </a:r>
            <a:endParaRPr lang="fr-FR" sz="5400" b="1" i="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 name="ZoneTexte 8">
            <a:extLst>
              <a:ext uri="{FF2B5EF4-FFF2-40B4-BE49-F238E27FC236}">
                <a16:creationId xmlns:a16="http://schemas.microsoft.com/office/drawing/2014/main" id="{C9F9B755-D8CE-2350-FF93-887AB19282BB}"/>
              </a:ext>
            </a:extLst>
          </p:cNvPr>
          <p:cNvSpPr txBox="1"/>
          <p:nvPr userDrawn="1"/>
        </p:nvSpPr>
        <p:spPr>
          <a:xfrm>
            <a:off x="8610556" y="2844221"/>
            <a:ext cx="4536504" cy="6186309"/>
          </a:xfrm>
          <a:prstGeom prst="rect">
            <a:avLst/>
          </a:prstGeom>
          <a:noFill/>
          <a:effectLst/>
        </p:spPr>
        <p:txBody>
          <a:bodyPr wrap="square">
            <a:noAutofit/>
          </a:bodyPr>
          <a:lstStyle/>
          <a:p>
            <a:pPr marL="0" marR="0" lvl="0" indent="0" algn="l" defTabSz="914400" rtl="0" eaLnBrk="1" fontAlgn="auto" latinLnBrk="0" hangingPunct="1">
              <a:lnSpc>
                <a:spcPts val="4400"/>
              </a:lnSpc>
              <a:spcBef>
                <a:spcPts val="2400"/>
              </a:spcBef>
              <a:spcAft>
                <a:spcPts val="0"/>
              </a:spcAft>
              <a:buClrTx/>
              <a:buSzTx/>
              <a:buFontTx/>
              <a:buNone/>
              <a:tabLst/>
              <a:defRPr/>
            </a:pPr>
            <a:r>
              <a:rPr lang="fr-FR" sz="4400" b="1" i="0">
                <a:solidFill>
                  <a:schemeClr val="tx1">
                    <a:lumMod val="50000"/>
                    <a:lumOff val="50000"/>
                  </a:schemeClr>
                </a:solidFill>
                <a:effectLst/>
                <a:latin typeface="Noto Sans ExtraBold" panose="020B0502040504020204" pitchFamily="34" charset="0"/>
                <a:ea typeface="Noto Sans ExtraBold" panose="020B0502040504020204" pitchFamily="34" charset="0"/>
                <a:cs typeface="Noto Sans ExtraBold" panose="020B0502040504020204" pitchFamily="34" charset="0"/>
              </a:rPr>
              <a:t>Violence </a:t>
            </a:r>
            <a:br>
              <a:rPr lang="fr-FR" sz="4400" b="1" i="0">
                <a:solidFill>
                  <a:schemeClr val="tx1">
                    <a:lumMod val="50000"/>
                    <a:lumOff val="50000"/>
                  </a:schemeClr>
                </a:solidFill>
                <a:effectLst/>
                <a:latin typeface="Noto Sans ExtraBold" panose="020B0502040504020204" pitchFamily="34" charset="0"/>
                <a:ea typeface="Noto Sans ExtraBold" panose="020B0502040504020204" pitchFamily="34" charset="0"/>
                <a:cs typeface="Noto Sans ExtraBold" panose="020B0502040504020204" pitchFamily="34" charset="0"/>
              </a:rPr>
            </a:br>
            <a:r>
              <a:rPr lang="fr-FR" sz="4400" b="1" i="0">
                <a:solidFill>
                  <a:schemeClr val="tx1">
                    <a:lumMod val="50000"/>
                    <a:lumOff val="50000"/>
                  </a:schemeClr>
                </a:solidFill>
                <a:effectLst/>
                <a:latin typeface="Noto Sans ExtraBold" panose="020B0502040504020204" pitchFamily="34" charset="0"/>
                <a:ea typeface="Noto Sans ExtraBold" panose="020B0502040504020204" pitchFamily="34" charset="0"/>
                <a:cs typeface="Noto Sans ExtraBold" panose="020B0502040504020204" pitchFamily="34" charset="0"/>
              </a:rPr>
              <a:t>et genre</a:t>
            </a:r>
            <a:endParaRPr lang="fr-CA" sz="4400" b="1" i="0" dirty="0">
              <a:solidFill>
                <a:schemeClr val="tx1">
                  <a:lumMod val="50000"/>
                  <a:lumOff val="50000"/>
                </a:schemeClr>
              </a:solidFill>
              <a:effectLst/>
              <a:latin typeface="Noto Sans ExtraBold" panose="020B0502040504020204" pitchFamily="34" charset="0"/>
              <a:ea typeface="Noto Sans ExtraBold" panose="020B0502040504020204" pitchFamily="34" charset="0"/>
              <a:cs typeface="Noto Sans ExtraBold" panose="020B0502040504020204" pitchFamily="34" charset="0"/>
            </a:endParaRPr>
          </a:p>
        </p:txBody>
      </p:sp>
      <p:sp>
        <p:nvSpPr>
          <p:cNvPr id="27" name="ZoneTexte 26">
            <a:extLst>
              <a:ext uri="{FF2B5EF4-FFF2-40B4-BE49-F238E27FC236}">
                <a16:creationId xmlns:a16="http://schemas.microsoft.com/office/drawing/2014/main" id="{87F67AC8-0F94-F8AF-07B0-578B7181F8F3}"/>
              </a:ext>
            </a:extLst>
          </p:cNvPr>
          <p:cNvSpPr txBox="1"/>
          <p:nvPr userDrawn="1"/>
        </p:nvSpPr>
        <p:spPr>
          <a:xfrm>
            <a:off x="6797232" y="1495186"/>
            <a:ext cx="1524459" cy="461665"/>
          </a:xfrm>
          <a:prstGeom prst="rect">
            <a:avLst/>
          </a:prstGeom>
          <a:noFill/>
        </p:spPr>
        <p:txBody>
          <a:bodyPr wrap="square">
            <a:spAutoFit/>
          </a:bodyPr>
          <a:lstStyle/>
          <a:p>
            <a:r>
              <a:rPr lang="fr-CA" sz="2400" b="0" i="0" dirty="0">
                <a:solidFill>
                  <a:srgbClr val="ADD05F"/>
                </a:solidFill>
                <a:effectLst/>
                <a:latin typeface="Noto Sans" panose="020B0502040504020204" pitchFamily="34" charset="0"/>
                <a:ea typeface="Noto Sans" panose="020B0502040504020204" pitchFamily="34" charset="0"/>
                <a:cs typeface="Noto Sans" panose="020B0502040504020204" pitchFamily="34" charset="0"/>
              </a:rPr>
              <a:t>MODULE</a:t>
            </a:r>
            <a:endParaRPr lang="fr-FR" b="0" i="0">
              <a:solidFill>
                <a:srgbClr val="ADD05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9" name="ZoneTexte 28">
            <a:extLst>
              <a:ext uri="{FF2B5EF4-FFF2-40B4-BE49-F238E27FC236}">
                <a16:creationId xmlns:a16="http://schemas.microsoft.com/office/drawing/2014/main" id="{7E2BED26-893D-35F3-C65A-9D8951EA9AED}"/>
              </a:ext>
            </a:extLst>
          </p:cNvPr>
          <p:cNvSpPr txBox="1"/>
          <p:nvPr userDrawn="1"/>
        </p:nvSpPr>
        <p:spPr>
          <a:xfrm>
            <a:off x="6550368" y="1110465"/>
            <a:ext cx="1961865" cy="3467513"/>
          </a:xfrm>
          <a:prstGeom prst="rect">
            <a:avLst/>
          </a:prstGeom>
          <a:noFill/>
          <a:effectLst>
            <a:reflection blurRad="6350" stA="52000" endA="300" endPos="35000" dir="5400000" sy="-100000" algn="bl" rotWithShape="0"/>
          </a:effectLst>
        </p:spPr>
        <p:txBody>
          <a:bodyPr wrap="square">
            <a:noAutofit/>
          </a:bodyPr>
          <a:lstStyle/>
          <a:p>
            <a:r>
              <a:rPr lang="fr-CA" sz="28700" b="0" i="0" dirty="0">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a:latin typeface="Noto Sans Thin" panose="020B0202040504020204" pitchFamily="34" charset="0"/>
                <a:ea typeface="Noto Sans Thin" panose="020B0202040504020204" pitchFamily="34" charset="0"/>
                <a:cs typeface="Noto Sans Thin" panose="020B0202040504020204" pitchFamily="34" charset="0"/>
              </a:rPr>
              <a:t>3</a:t>
            </a:r>
            <a:endParaRPr lang="fr-FR" b="0" i="0">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latin typeface="Noto Sans Thin" panose="020B0202040504020204" pitchFamily="34" charset="0"/>
              <a:ea typeface="Noto Sans Thin" panose="020B0202040504020204" pitchFamily="34" charset="0"/>
              <a:cs typeface="Noto Sans Thin" panose="020B0202040504020204" pitchFamily="34" charset="0"/>
            </a:endParaRPr>
          </a:p>
        </p:txBody>
      </p:sp>
    </p:spTree>
    <p:extLst>
      <p:ext uri="{BB962C8B-B14F-4D97-AF65-F5344CB8AC3E}">
        <p14:creationId xmlns:p14="http://schemas.microsoft.com/office/powerpoint/2010/main" val="484405309"/>
      </p:ext>
    </p:extLst>
  </p:cSld>
  <p:clrMapOvr>
    <a:masterClrMapping/>
  </p:clrMapOvr>
  <p:extLst>
    <p:ext uri="{DCECCB84-F9BA-43D5-87BE-67443E8EF086}">
      <p15:sldGuideLst xmlns:p15="http://schemas.microsoft.com/office/powerpoint/2012/main">
        <p15:guide id="1" pos="438" userDrawn="1">
          <p15:clr>
            <a:srgbClr val="FBAE40"/>
          </p15:clr>
        </p15:guide>
        <p15:guide id="4" pos="724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re général">
    <p:bg>
      <p:bgPr>
        <a:solidFill>
          <a:schemeClr val="bg1"/>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B4A71CF-2C2F-9274-5855-FC128822DB3A}"/>
              </a:ext>
            </a:extLst>
          </p:cNvPr>
          <p:cNvPicPr>
            <a:picLocks noChangeAspect="1"/>
          </p:cNvPicPr>
          <p:nvPr userDrawn="1"/>
        </p:nvPicPr>
        <p:blipFill>
          <a:blip r:embed="rId2"/>
          <a:srcRect r="48118"/>
          <a:stretch/>
        </p:blipFill>
        <p:spPr>
          <a:xfrm>
            <a:off x="1" y="0"/>
            <a:ext cx="6325454" cy="6858000"/>
          </a:xfrm>
          <a:prstGeom prst="rect">
            <a:avLst/>
          </a:prstGeom>
          <a:effectLst/>
        </p:spPr>
      </p:pic>
      <p:sp>
        <p:nvSpPr>
          <p:cNvPr id="7" name="ZoneTexte 6">
            <a:extLst>
              <a:ext uri="{FF2B5EF4-FFF2-40B4-BE49-F238E27FC236}">
                <a16:creationId xmlns:a16="http://schemas.microsoft.com/office/drawing/2014/main" id="{90B058E2-6E66-FAE1-20F9-0E7ABDBC7736}"/>
              </a:ext>
            </a:extLst>
          </p:cNvPr>
          <p:cNvSpPr txBox="1"/>
          <p:nvPr userDrawn="1"/>
        </p:nvSpPr>
        <p:spPr>
          <a:xfrm>
            <a:off x="224914" y="1110465"/>
            <a:ext cx="392771" cy="769441"/>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fr-FR" sz="4400" b="1" i="0" dirty="0">
                <a:solidFill>
                  <a:schemeClr val="bg1"/>
                </a:solidFill>
                <a:latin typeface="Noto Sans" panose="020B0502040504020204" pitchFamily="34" charset="0"/>
                <a:ea typeface="Noto Sans" panose="020B0502040504020204" pitchFamily="34" charset="0"/>
                <a:cs typeface="Noto Sans" panose="020B0502040504020204" pitchFamily="34" charset="0"/>
              </a:rPr>
              <a:t>4</a:t>
            </a:r>
            <a:endParaRPr lang="fr-FR" sz="5400" b="1" i="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 name="ZoneTexte 8">
            <a:extLst>
              <a:ext uri="{FF2B5EF4-FFF2-40B4-BE49-F238E27FC236}">
                <a16:creationId xmlns:a16="http://schemas.microsoft.com/office/drawing/2014/main" id="{C9F9B755-D8CE-2350-FF93-887AB19282BB}"/>
              </a:ext>
            </a:extLst>
          </p:cNvPr>
          <p:cNvSpPr txBox="1"/>
          <p:nvPr userDrawn="1"/>
        </p:nvSpPr>
        <p:spPr>
          <a:xfrm>
            <a:off x="7655496" y="2431580"/>
            <a:ext cx="4536504" cy="1225400"/>
          </a:xfrm>
          <a:prstGeom prst="rect">
            <a:avLst/>
          </a:prstGeom>
          <a:noFill/>
          <a:effectLst/>
        </p:spPr>
        <p:txBody>
          <a:bodyPr wrap="square">
            <a:spAutoFit/>
          </a:bodyPr>
          <a:lstStyle/>
          <a:p>
            <a:pPr marL="0" marR="0" lvl="0" indent="0" algn="ctr" defTabSz="914400" rtl="0" eaLnBrk="1" fontAlgn="auto" latinLnBrk="0" hangingPunct="1">
              <a:lnSpc>
                <a:spcPts val="4400"/>
              </a:lnSpc>
              <a:spcBef>
                <a:spcPts val="2400"/>
              </a:spcBef>
              <a:spcAft>
                <a:spcPts val="0"/>
              </a:spcAft>
              <a:buClrTx/>
              <a:buSzTx/>
              <a:buFontTx/>
              <a:buNone/>
              <a:tabLst/>
              <a:defRPr/>
            </a:pPr>
            <a:r>
              <a:rPr lang="fr-FR" sz="4400" b="1" i="0">
                <a:solidFill>
                  <a:schemeClr val="tx1">
                    <a:lumMod val="50000"/>
                    <a:lumOff val="50000"/>
                  </a:schemeClr>
                </a:solidFill>
                <a:effectLst/>
                <a:latin typeface="Noto Sans ExtraBold" panose="020B0502040504020204" pitchFamily="34" charset="0"/>
                <a:ea typeface="Noto Sans ExtraBold" panose="020B0502040504020204" pitchFamily="34" charset="0"/>
                <a:cs typeface="Noto Sans ExtraBold" panose="020B0502040504020204" pitchFamily="34" charset="0"/>
              </a:rPr>
              <a:t>Pratiques inclusives</a:t>
            </a:r>
            <a:endParaRPr lang="fr-CA" sz="4400" b="1" i="0" dirty="0">
              <a:solidFill>
                <a:schemeClr val="tx1">
                  <a:lumMod val="50000"/>
                  <a:lumOff val="50000"/>
                </a:schemeClr>
              </a:solidFill>
              <a:effectLst/>
              <a:latin typeface="Noto Sans ExtraBold" panose="020B0502040504020204" pitchFamily="34" charset="0"/>
              <a:ea typeface="Noto Sans ExtraBold" panose="020B0502040504020204" pitchFamily="34" charset="0"/>
              <a:cs typeface="Noto Sans ExtraBold" panose="020B0502040504020204" pitchFamily="34" charset="0"/>
            </a:endParaRPr>
          </a:p>
        </p:txBody>
      </p:sp>
      <p:sp>
        <p:nvSpPr>
          <p:cNvPr id="27" name="ZoneTexte 26">
            <a:extLst>
              <a:ext uri="{FF2B5EF4-FFF2-40B4-BE49-F238E27FC236}">
                <a16:creationId xmlns:a16="http://schemas.microsoft.com/office/drawing/2014/main" id="{87F67AC8-0F94-F8AF-07B0-578B7181F8F3}"/>
              </a:ext>
            </a:extLst>
          </p:cNvPr>
          <p:cNvSpPr txBox="1"/>
          <p:nvPr userDrawn="1"/>
        </p:nvSpPr>
        <p:spPr>
          <a:xfrm>
            <a:off x="7154027" y="1495186"/>
            <a:ext cx="1524459" cy="461665"/>
          </a:xfrm>
          <a:prstGeom prst="rect">
            <a:avLst/>
          </a:prstGeom>
          <a:noFill/>
        </p:spPr>
        <p:txBody>
          <a:bodyPr wrap="square">
            <a:spAutoFit/>
          </a:bodyPr>
          <a:lstStyle/>
          <a:p>
            <a:r>
              <a:rPr lang="fr-CA" sz="2400" b="0" i="0" dirty="0">
                <a:solidFill>
                  <a:srgbClr val="ADD05F"/>
                </a:solidFill>
                <a:effectLst/>
                <a:latin typeface="Noto Sans" panose="020B0502040504020204" pitchFamily="34" charset="0"/>
                <a:ea typeface="Noto Sans" panose="020B0502040504020204" pitchFamily="34" charset="0"/>
                <a:cs typeface="Noto Sans" panose="020B0502040504020204" pitchFamily="34" charset="0"/>
              </a:rPr>
              <a:t>MODULE</a:t>
            </a:r>
            <a:endParaRPr lang="fr-FR" b="0" i="0">
              <a:solidFill>
                <a:srgbClr val="ADD05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9" name="ZoneTexte 28">
            <a:extLst>
              <a:ext uri="{FF2B5EF4-FFF2-40B4-BE49-F238E27FC236}">
                <a16:creationId xmlns:a16="http://schemas.microsoft.com/office/drawing/2014/main" id="{7E2BED26-893D-35F3-C65A-9D8951EA9AED}"/>
              </a:ext>
            </a:extLst>
          </p:cNvPr>
          <p:cNvSpPr txBox="1"/>
          <p:nvPr userDrawn="1"/>
        </p:nvSpPr>
        <p:spPr>
          <a:xfrm>
            <a:off x="6611328" y="1110465"/>
            <a:ext cx="1961865" cy="3467513"/>
          </a:xfrm>
          <a:prstGeom prst="rect">
            <a:avLst/>
          </a:prstGeom>
          <a:noFill/>
          <a:effectLst>
            <a:reflection blurRad="6350" stA="52000" endA="300" endPos="35000" dir="5400000" sy="-100000" algn="bl" rotWithShape="0"/>
          </a:effectLst>
        </p:spPr>
        <p:txBody>
          <a:bodyPr wrap="square">
            <a:noAutofit/>
          </a:bodyPr>
          <a:lstStyle/>
          <a:p>
            <a:r>
              <a:rPr lang="fr-CA" sz="28700" b="0" i="0" dirty="0">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a:latin typeface="Noto Sans Thin" panose="020B0202040504020204" pitchFamily="34" charset="0"/>
                <a:ea typeface="Noto Sans Thin" panose="020B0202040504020204" pitchFamily="34" charset="0"/>
                <a:cs typeface="Noto Sans Thin" panose="020B0202040504020204" pitchFamily="34" charset="0"/>
              </a:rPr>
              <a:t>4</a:t>
            </a:r>
            <a:endParaRPr lang="fr-FR" b="0" i="0">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latin typeface="Noto Sans Thin" panose="020B0202040504020204" pitchFamily="34" charset="0"/>
              <a:ea typeface="Noto Sans Thin" panose="020B0202040504020204" pitchFamily="34" charset="0"/>
              <a:cs typeface="Noto Sans Thin" panose="020B0202040504020204" pitchFamily="34" charset="0"/>
            </a:endParaRPr>
          </a:p>
        </p:txBody>
      </p:sp>
    </p:spTree>
    <p:extLst>
      <p:ext uri="{BB962C8B-B14F-4D97-AF65-F5344CB8AC3E}">
        <p14:creationId xmlns:p14="http://schemas.microsoft.com/office/powerpoint/2010/main" val="3705386870"/>
      </p:ext>
    </p:extLst>
  </p:cSld>
  <p:clrMapOvr>
    <a:masterClrMapping/>
  </p:clrMapOvr>
  <p:extLst>
    <p:ext uri="{DCECCB84-F9BA-43D5-87BE-67443E8EF086}">
      <p15:sldGuideLst xmlns:p15="http://schemas.microsoft.com/office/powerpoint/2012/main">
        <p15:guide id="1" pos="438" userDrawn="1">
          <p15:clr>
            <a:srgbClr val="FBAE40"/>
          </p15:clr>
        </p15:guide>
        <p15:guide id="4" pos="724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re général">
    <p:bg>
      <p:bgPr>
        <a:solidFill>
          <a:schemeClr val="bg1"/>
        </a:solid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C9F9B755-D8CE-2350-FF93-887AB19282BB}"/>
              </a:ext>
            </a:extLst>
          </p:cNvPr>
          <p:cNvSpPr txBox="1"/>
          <p:nvPr userDrawn="1"/>
        </p:nvSpPr>
        <p:spPr>
          <a:xfrm>
            <a:off x="8487295" y="2887941"/>
            <a:ext cx="3800992" cy="1225400"/>
          </a:xfrm>
          <a:prstGeom prst="rect">
            <a:avLst/>
          </a:prstGeom>
          <a:noFill/>
          <a:effectLst/>
        </p:spPr>
        <p:txBody>
          <a:bodyPr wrap="square">
            <a:spAutoFit/>
          </a:bodyPr>
          <a:lstStyle/>
          <a:p>
            <a:pPr marL="0" marR="0" lvl="0" indent="0" algn="l" defTabSz="914400" rtl="0" eaLnBrk="1" fontAlgn="auto" latinLnBrk="0" hangingPunct="1">
              <a:lnSpc>
                <a:spcPts val="4400"/>
              </a:lnSpc>
              <a:spcBef>
                <a:spcPts val="2400"/>
              </a:spcBef>
              <a:spcAft>
                <a:spcPts val="0"/>
              </a:spcAft>
              <a:buClrTx/>
              <a:buSzTx/>
              <a:buFontTx/>
              <a:buNone/>
              <a:tabLst/>
              <a:defRPr/>
            </a:pPr>
            <a:r>
              <a:rPr lang="fr-FR" sz="4400" b="1" i="0">
                <a:solidFill>
                  <a:schemeClr val="tx1">
                    <a:lumMod val="50000"/>
                    <a:lumOff val="50000"/>
                  </a:schemeClr>
                </a:solidFill>
                <a:effectLst/>
                <a:latin typeface="Noto Sans Display Condensed" panose="020B0502040504020204" pitchFamily="34" charset="0"/>
                <a:ea typeface="Noto Sans Display Condensed" panose="020B0502040504020204" pitchFamily="34" charset="0"/>
                <a:cs typeface="Noto Sans Display Condensed" panose="020B0502040504020204" pitchFamily="34" charset="0"/>
              </a:rPr>
              <a:t>Pratiques inclusives</a:t>
            </a:r>
            <a:endParaRPr lang="fr-CA" sz="4400" b="1" i="0" dirty="0">
              <a:solidFill>
                <a:schemeClr val="tx1">
                  <a:lumMod val="50000"/>
                  <a:lumOff val="50000"/>
                </a:schemeClr>
              </a:solidFill>
              <a:effectLst/>
              <a:latin typeface="Noto Sans Display Condensed" panose="020B0502040504020204" pitchFamily="34" charset="0"/>
              <a:ea typeface="Noto Sans Display Condensed" panose="020B0502040504020204" pitchFamily="34" charset="0"/>
              <a:cs typeface="Noto Sans Display Condensed" panose="020B0502040504020204" pitchFamily="34" charset="0"/>
            </a:endParaRPr>
          </a:p>
        </p:txBody>
      </p:sp>
      <p:grpSp>
        <p:nvGrpSpPr>
          <p:cNvPr id="23" name="Groupe 22">
            <a:extLst>
              <a:ext uri="{FF2B5EF4-FFF2-40B4-BE49-F238E27FC236}">
                <a16:creationId xmlns:a16="http://schemas.microsoft.com/office/drawing/2014/main" id="{58E36CA7-0C23-4B72-4A7E-C83745F7448B}"/>
              </a:ext>
            </a:extLst>
          </p:cNvPr>
          <p:cNvGrpSpPr>
            <a:grpSpLocks noChangeAspect="1"/>
          </p:cNvGrpSpPr>
          <p:nvPr userDrawn="1"/>
        </p:nvGrpSpPr>
        <p:grpSpPr>
          <a:xfrm>
            <a:off x="5239022" y="1899612"/>
            <a:ext cx="3051969" cy="2971646"/>
            <a:chOff x="7711884" y="1264024"/>
            <a:chExt cx="2816949" cy="2366682"/>
          </a:xfrm>
        </p:grpSpPr>
        <p:sp>
          <p:nvSpPr>
            <p:cNvPr id="17" name="Bouée 16">
              <a:extLst>
                <a:ext uri="{FF2B5EF4-FFF2-40B4-BE49-F238E27FC236}">
                  <a16:creationId xmlns:a16="http://schemas.microsoft.com/office/drawing/2014/main" id="{195B1F73-1C6A-DF57-8624-DF2A53510D89}"/>
                </a:ext>
              </a:extLst>
            </p:cNvPr>
            <p:cNvSpPr>
              <a:spLocks noChangeAspect="1"/>
            </p:cNvSpPr>
            <p:nvPr userDrawn="1"/>
          </p:nvSpPr>
          <p:spPr>
            <a:xfrm>
              <a:off x="7711884" y="1264024"/>
              <a:ext cx="2816949" cy="2366682"/>
            </a:xfrm>
            <a:prstGeom prst="donut">
              <a:avLst>
                <a:gd name="adj" fmla="val 11553"/>
              </a:avLst>
            </a:prstGeom>
            <a:solidFill>
              <a:srgbClr val="C04564"/>
            </a:solidFill>
            <a:ln w="95250" cap="sq" cmpd="sng">
              <a:noFill/>
              <a:prstDash val="sysDash"/>
              <a:miter lim="800000"/>
              <a:extLst>
                <a:ext uri="{C807C97D-BFC1-408E-A445-0C87EB9F89A2}">
                  <ask:lineSketchStyleProps xmlns:ask="http://schemas.microsoft.com/office/drawing/2018/sketchyshapes" sd="1219033472">
                    <a:custGeom>
                      <a:avLst/>
                      <a:gdLst>
                        <a:gd name="connsiteX0" fmla="*/ 0 w 3051969"/>
                        <a:gd name="connsiteY0" fmla="*/ 1485823 h 2971646"/>
                        <a:gd name="connsiteX1" fmla="*/ 1525985 w 3051969"/>
                        <a:gd name="connsiteY1" fmla="*/ 0 h 2971646"/>
                        <a:gd name="connsiteX2" fmla="*/ 3051970 w 3051969"/>
                        <a:gd name="connsiteY2" fmla="*/ 1485823 h 2971646"/>
                        <a:gd name="connsiteX3" fmla="*/ 1525985 w 3051969"/>
                        <a:gd name="connsiteY3" fmla="*/ 2971646 h 2971646"/>
                        <a:gd name="connsiteX4" fmla="*/ 0 w 3051969"/>
                        <a:gd name="connsiteY4" fmla="*/ 1485823 h 2971646"/>
                        <a:gd name="connsiteX5" fmla="*/ 343314 w 3051969"/>
                        <a:gd name="connsiteY5" fmla="*/ 1485823 h 2971646"/>
                        <a:gd name="connsiteX6" fmla="*/ 1525984 w 3051969"/>
                        <a:gd name="connsiteY6" fmla="*/ 2628332 h 2971646"/>
                        <a:gd name="connsiteX7" fmla="*/ 2708654 w 3051969"/>
                        <a:gd name="connsiteY7" fmla="*/ 1485823 h 2971646"/>
                        <a:gd name="connsiteX8" fmla="*/ 1525984 w 3051969"/>
                        <a:gd name="connsiteY8" fmla="*/ 343314 h 2971646"/>
                        <a:gd name="connsiteX9" fmla="*/ 343314 w 3051969"/>
                        <a:gd name="connsiteY9" fmla="*/ 1485823 h 2971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51969" h="2971646" fill="none" extrusionOk="0">
                          <a:moveTo>
                            <a:pt x="0" y="1485823"/>
                          </a:moveTo>
                          <a:cubicBezTo>
                            <a:pt x="-89476" y="650754"/>
                            <a:pt x="788278" y="85928"/>
                            <a:pt x="1525985" y="0"/>
                          </a:cubicBezTo>
                          <a:cubicBezTo>
                            <a:pt x="2387871" y="28444"/>
                            <a:pt x="3074245" y="895929"/>
                            <a:pt x="3051970" y="1485823"/>
                          </a:cubicBezTo>
                          <a:cubicBezTo>
                            <a:pt x="3187711" y="2515507"/>
                            <a:pt x="2515806" y="3151763"/>
                            <a:pt x="1525985" y="2971646"/>
                          </a:cubicBezTo>
                          <a:cubicBezTo>
                            <a:pt x="860305" y="2816588"/>
                            <a:pt x="28511" y="2172313"/>
                            <a:pt x="0" y="1485823"/>
                          </a:cubicBezTo>
                          <a:close/>
                          <a:moveTo>
                            <a:pt x="343314" y="1485823"/>
                          </a:moveTo>
                          <a:cubicBezTo>
                            <a:pt x="304543" y="2123180"/>
                            <a:pt x="712697" y="2517855"/>
                            <a:pt x="1525984" y="2628332"/>
                          </a:cubicBezTo>
                          <a:cubicBezTo>
                            <a:pt x="2078060" y="2621156"/>
                            <a:pt x="2668868" y="2035712"/>
                            <a:pt x="2708654" y="1485823"/>
                          </a:cubicBezTo>
                          <a:cubicBezTo>
                            <a:pt x="2712349" y="804855"/>
                            <a:pt x="2165418" y="351335"/>
                            <a:pt x="1525984" y="343314"/>
                          </a:cubicBezTo>
                          <a:cubicBezTo>
                            <a:pt x="804711" y="465083"/>
                            <a:pt x="389160" y="888900"/>
                            <a:pt x="343314" y="1485823"/>
                          </a:cubicBezTo>
                          <a:close/>
                        </a:path>
                        <a:path w="3051969" h="2971646" stroke="0" extrusionOk="0">
                          <a:moveTo>
                            <a:pt x="0" y="1485823"/>
                          </a:moveTo>
                          <a:cubicBezTo>
                            <a:pt x="-208283" y="536752"/>
                            <a:pt x="574013" y="40982"/>
                            <a:pt x="1525985" y="0"/>
                          </a:cubicBezTo>
                          <a:cubicBezTo>
                            <a:pt x="2476737" y="22731"/>
                            <a:pt x="2857245" y="671418"/>
                            <a:pt x="3051970" y="1485823"/>
                          </a:cubicBezTo>
                          <a:cubicBezTo>
                            <a:pt x="2915046" y="2440134"/>
                            <a:pt x="2353690" y="3054960"/>
                            <a:pt x="1525985" y="2971646"/>
                          </a:cubicBezTo>
                          <a:cubicBezTo>
                            <a:pt x="508231" y="2875913"/>
                            <a:pt x="63205" y="2336620"/>
                            <a:pt x="0" y="1485823"/>
                          </a:cubicBezTo>
                          <a:close/>
                          <a:moveTo>
                            <a:pt x="343314" y="1485823"/>
                          </a:moveTo>
                          <a:cubicBezTo>
                            <a:pt x="502247" y="2135667"/>
                            <a:pt x="951023" y="2467377"/>
                            <a:pt x="1525984" y="2628332"/>
                          </a:cubicBezTo>
                          <a:cubicBezTo>
                            <a:pt x="2064150" y="2610721"/>
                            <a:pt x="2590995" y="2227588"/>
                            <a:pt x="2708654" y="1485823"/>
                          </a:cubicBezTo>
                          <a:cubicBezTo>
                            <a:pt x="2700478" y="776868"/>
                            <a:pt x="2157302" y="373684"/>
                            <a:pt x="1525984" y="343314"/>
                          </a:cubicBezTo>
                          <a:cubicBezTo>
                            <a:pt x="990642" y="409279"/>
                            <a:pt x="462295" y="883440"/>
                            <a:pt x="343314" y="1485823"/>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fr-FR"/>
            </a:p>
          </p:txBody>
        </p:sp>
        <p:sp>
          <p:nvSpPr>
            <p:cNvPr id="22" name="ZoneTexte 21">
              <a:extLst>
                <a:ext uri="{FF2B5EF4-FFF2-40B4-BE49-F238E27FC236}">
                  <a16:creationId xmlns:a16="http://schemas.microsoft.com/office/drawing/2014/main" id="{98B00896-88FC-0619-78D8-CCAD1EA57D55}"/>
                </a:ext>
              </a:extLst>
            </p:cNvPr>
            <p:cNvSpPr txBox="1"/>
            <p:nvPr userDrawn="1"/>
          </p:nvSpPr>
          <p:spPr>
            <a:xfrm>
              <a:off x="8524988" y="1609140"/>
              <a:ext cx="1190741" cy="1472784"/>
            </a:xfrm>
            <a:prstGeom prst="rect">
              <a:avLst/>
            </a:prstGeom>
            <a:noFill/>
            <a:ln>
              <a:noFill/>
            </a:ln>
          </p:spPr>
          <p:txBody>
            <a:bodyPr wrap="square">
              <a:noAutofit/>
            </a:bodyPr>
            <a:lstStyle/>
            <a:p>
              <a:pPr algn="ctr"/>
              <a:r>
                <a:rPr lang="fr-CA" sz="13800" b="0" i="0" dirty="0">
                  <a:solidFill>
                    <a:srgbClr val="C04564"/>
                  </a:solidFill>
                  <a:effectLst/>
                  <a:latin typeface="Noto Sans Display Condensed" panose="020B0502040504020204" pitchFamily="34" charset="0"/>
                  <a:ea typeface="Noto Sans Display Condensed" panose="020B0502040504020204" pitchFamily="34" charset="0"/>
                  <a:cs typeface="Noto Sans Display Condensed" panose="020B0502040504020204" pitchFamily="34" charset="0"/>
                </a:rPr>
                <a:t>4</a:t>
              </a:r>
              <a:endParaRPr lang="fr-FR">
                <a:solidFill>
                  <a:srgbClr val="C04564"/>
                </a:solidFill>
              </a:endParaRPr>
            </a:p>
          </p:txBody>
        </p:sp>
      </p:grpSp>
      <p:pic>
        <p:nvPicPr>
          <p:cNvPr id="4" name="Image 3">
            <a:extLst>
              <a:ext uri="{FF2B5EF4-FFF2-40B4-BE49-F238E27FC236}">
                <a16:creationId xmlns:a16="http://schemas.microsoft.com/office/drawing/2014/main" id="{9B4A71CF-2C2F-9274-5855-FC128822DB3A}"/>
              </a:ext>
            </a:extLst>
          </p:cNvPr>
          <p:cNvPicPr>
            <a:picLocks noChangeAspect="1"/>
          </p:cNvPicPr>
          <p:nvPr userDrawn="1"/>
        </p:nvPicPr>
        <p:blipFill>
          <a:blip r:embed="rId2"/>
          <a:srcRect r="48118"/>
          <a:stretch/>
        </p:blipFill>
        <p:spPr>
          <a:xfrm>
            <a:off x="0" y="0"/>
            <a:ext cx="6325454" cy="6858000"/>
          </a:xfrm>
          <a:prstGeom prst="rect">
            <a:avLst/>
          </a:prstGeom>
          <a:effectLst/>
        </p:spPr>
      </p:pic>
      <p:sp>
        <p:nvSpPr>
          <p:cNvPr id="7" name="ZoneTexte 6">
            <a:extLst>
              <a:ext uri="{FF2B5EF4-FFF2-40B4-BE49-F238E27FC236}">
                <a16:creationId xmlns:a16="http://schemas.microsoft.com/office/drawing/2014/main" id="{90B058E2-6E66-FAE1-20F9-0E7ABDBC7736}"/>
              </a:ext>
            </a:extLst>
          </p:cNvPr>
          <p:cNvSpPr txBox="1"/>
          <p:nvPr userDrawn="1"/>
        </p:nvSpPr>
        <p:spPr>
          <a:xfrm>
            <a:off x="224914" y="1110465"/>
            <a:ext cx="392771" cy="769441"/>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fr-FR" sz="4400" b="1" i="0" dirty="0">
                <a:solidFill>
                  <a:schemeClr val="bg1"/>
                </a:solidFill>
                <a:latin typeface="Noto Sans" panose="020B0502040504020204" pitchFamily="34" charset="0"/>
                <a:ea typeface="Noto Sans" panose="020B0502040504020204" pitchFamily="34" charset="0"/>
                <a:cs typeface="Noto Sans" panose="020B0502040504020204" pitchFamily="34" charset="0"/>
              </a:rPr>
              <a:t>4</a:t>
            </a:r>
            <a:endParaRPr lang="fr-FR" sz="5400" b="1" i="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489923329"/>
      </p:ext>
    </p:extLst>
  </p:cSld>
  <p:clrMapOvr>
    <a:masterClrMapping/>
  </p:clrMapOvr>
  <p:extLst>
    <p:ext uri="{DCECCB84-F9BA-43D5-87BE-67443E8EF086}">
      <p15:sldGuideLst xmlns:p15="http://schemas.microsoft.com/office/powerpoint/2012/main">
        <p15:guide id="1" pos="438" userDrawn="1">
          <p15:clr>
            <a:srgbClr val="FBAE40"/>
          </p15:clr>
        </p15:guide>
        <p15:guide id="4" pos="724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 1">
    <p:spTree>
      <p:nvGrpSpPr>
        <p:cNvPr id="1" name=""/>
        <p:cNvGrpSpPr/>
        <p:nvPr/>
      </p:nvGrpSpPr>
      <p:grpSpPr>
        <a:xfrm>
          <a:off x="0" y="0"/>
          <a:ext cx="0" cy="0"/>
          <a:chOff x="0" y="0"/>
          <a:chExt cx="0" cy="0"/>
        </a:xfrm>
      </p:grpSpPr>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2366962" y="6348258"/>
            <a:ext cx="7458076" cy="196850"/>
          </a:xfrm>
          <a:prstGeom prst="rect">
            <a:avLst/>
          </a:prstGeom>
        </p:spPr>
        <p:txBody>
          <a:bodyPr vert="horz" lIns="0" tIns="0" rIns="0" bIns="0" rtlCol="0" anchor="ctr"/>
          <a:lstStyle>
            <a:lvl1pPr algn="ctr">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a:spcBef>
                <a:spcPts val="1200"/>
              </a:spcBef>
              <a:defRPr/>
            </a:pPr>
            <a:r>
              <a:rPr lang="fr-FR" b="1">
                <a:solidFill>
                  <a:schemeClr val="tx1">
                    <a:lumMod val="50000"/>
                    <a:lumOff val="50000"/>
                  </a:schemeClr>
                </a:solidFill>
              </a:rPr>
              <a:t>Genre, inclusion et équité</a:t>
            </a:r>
            <a:r>
              <a:rPr lang="fr-FR"/>
              <a:t> </a:t>
            </a:r>
            <a:r>
              <a:rPr lang="fr-FR" b="1">
                <a:solidFill>
                  <a:srgbClr val="FF0000"/>
                </a:solidFill>
              </a:rPr>
              <a:t>|</a:t>
            </a:r>
            <a:r>
              <a:rPr lang="fr-FR"/>
              <a:t> </a:t>
            </a:r>
            <a:r>
              <a:rPr lang="fr-FR">
                <a:solidFill>
                  <a:schemeClr val="tx1">
                    <a:lumMod val="50000"/>
                    <a:lumOff val="50000"/>
                  </a:schemeClr>
                </a:solidFill>
              </a:rPr>
              <a:t>Module 4</a:t>
            </a:r>
            <a:r>
              <a:rPr lang="fr-FR"/>
              <a:t> </a:t>
            </a:r>
            <a:r>
              <a:rPr lang="fr-FR" b="1">
                <a:solidFill>
                  <a:srgbClr val="FF0000"/>
                </a:solidFill>
              </a:rPr>
              <a:t>|</a:t>
            </a:r>
            <a:r>
              <a:rPr lang="fr-FR"/>
              <a:t> </a:t>
            </a:r>
            <a:r>
              <a:rPr lang="fr-FR">
                <a:solidFill>
                  <a:schemeClr val="tx1">
                    <a:lumMod val="50000"/>
                    <a:lumOff val="50000"/>
                  </a:schemeClr>
                </a:solidFill>
              </a:rPr>
              <a:t>Pratiques inclusives</a:t>
            </a:r>
          </a:p>
        </p:txBody>
      </p:sp>
      <p:sp>
        <p:nvSpPr>
          <p:cNvPr id="3" name="Rectangle : coins arrondis 2">
            <a:extLst>
              <a:ext uri="{FF2B5EF4-FFF2-40B4-BE49-F238E27FC236}">
                <a16:creationId xmlns:a16="http://schemas.microsoft.com/office/drawing/2014/main" id="{B6922024-7654-6418-B12A-E0D4E0018459}"/>
              </a:ext>
            </a:extLst>
          </p:cNvPr>
          <p:cNvSpPr/>
          <p:nvPr userDrawn="1"/>
        </p:nvSpPr>
        <p:spPr>
          <a:xfrm>
            <a:off x="695325" y="728663"/>
            <a:ext cx="10801350" cy="5400675"/>
          </a:xfrm>
          <a:custGeom>
            <a:avLst/>
            <a:gdLst>
              <a:gd name="connsiteX0" fmla="*/ 0 w 10801350"/>
              <a:gd name="connsiteY0" fmla="*/ 226774 h 5400675"/>
              <a:gd name="connsiteX1" fmla="*/ 226774 w 10801350"/>
              <a:gd name="connsiteY1" fmla="*/ 0 h 5400675"/>
              <a:gd name="connsiteX2" fmla="*/ 1123584 w 10801350"/>
              <a:gd name="connsiteY2" fmla="*/ 0 h 5400675"/>
              <a:gd name="connsiteX3" fmla="*/ 1709959 w 10801350"/>
              <a:gd name="connsiteY3" fmla="*/ 0 h 5400675"/>
              <a:gd name="connsiteX4" fmla="*/ 2192856 w 10801350"/>
              <a:gd name="connsiteY4" fmla="*/ 0 h 5400675"/>
              <a:gd name="connsiteX5" fmla="*/ 2986188 w 10801350"/>
              <a:gd name="connsiteY5" fmla="*/ 0 h 5400675"/>
              <a:gd name="connsiteX6" fmla="*/ 3572563 w 10801350"/>
              <a:gd name="connsiteY6" fmla="*/ 0 h 5400675"/>
              <a:gd name="connsiteX7" fmla="*/ 4469373 w 10801350"/>
              <a:gd name="connsiteY7" fmla="*/ 0 h 5400675"/>
              <a:gd name="connsiteX8" fmla="*/ 4952270 w 10801350"/>
              <a:gd name="connsiteY8" fmla="*/ 0 h 5400675"/>
              <a:gd name="connsiteX9" fmla="*/ 5849080 w 10801350"/>
              <a:gd name="connsiteY9" fmla="*/ 0 h 5400675"/>
              <a:gd name="connsiteX10" fmla="*/ 6228499 w 10801350"/>
              <a:gd name="connsiteY10" fmla="*/ 0 h 5400675"/>
              <a:gd name="connsiteX11" fmla="*/ 6918353 w 10801350"/>
              <a:gd name="connsiteY11" fmla="*/ 0 h 5400675"/>
              <a:gd name="connsiteX12" fmla="*/ 7608206 w 10801350"/>
              <a:gd name="connsiteY12" fmla="*/ 0 h 5400675"/>
              <a:gd name="connsiteX13" fmla="*/ 8194582 w 10801350"/>
              <a:gd name="connsiteY13" fmla="*/ 0 h 5400675"/>
              <a:gd name="connsiteX14" fmla="*/ 9091391 w 10801350"/>
              <a:gd name="connsiteY14" fmla="*/ 0 h 5400675"/>
              <a:gd name="connsiteX15" fmla="*/ 9988201 w 10801350"/>
              <a:gd name="connsiteY15" fmla="*/ 0 h 5400675"/>
              <a:gd name="connsiteX16" fmla="*/ 10574576 w 10801350"/>
              <a:gd name="connsiteY16" fmla="*/ 0 h 5400675"/>
              <a:gd name="connsiteX17" fmla="*/ 10801350 w 10801350"/>
              <a:gd name="connsiteY17" fmla="*/ 226774 h 5400675"/>
              <a:gd name="connsiteX18" fmla="*/ 10801350 w 10801350"/>
              <a:gd name="connsiteY18" fmla="*/ 894636 h 5400675"/>
              <a:gd name="connsiteX19" fmla="*/ 10801350 w 10801350"/>
              <a:gd name="connsiteY19" fmla="*/ 1364613 h 5400675"/>
              <a:gd name="connsiteX20" fmla="*/ 10801350 w 10801350"/>
              <a:gd name="connsiteY20" fmla="*/ 1884062 h 5400675"/>
              <a:gd name="connsiteX21" fmla="*/ 10801350 w 10801350"/>
              <a:gd name="connsiteY21" fmla="*/ 2601395 h 5400675"/>
              <a:gd name="connsiteX22" fmla="*/ 10801350 w 10801350"/>
              <a:gd name="connsiteY22" fmla="*/ 3219786 h 5400675"/>
              <a:gd name="connsiteX23" fmla="*/ 10801350 w 10801350"/>
              <a:gd name="connsiteY23" fmla="*/ 3739234 h 5400675"/>
              <a:gd name="connsiteX24" fmla="*/ 10801350 w 10801350"/>
              <a:gd name="connsiteY24" fmla="*/ 4357625 h 5400675"/>
              <a:gd name="connsiteX25" fmla="*/ 10801350 w 10801350"/>
              <a:gd name="connsiteY25" fmla="*/ 5173901 h 5400675"/>
              <a:gd name="connsiteX26" fmla="*/ 10574576 w 10801350"/>
              <a:gd name="connsiteY26" fmla="*/ 5400675 h 5400675"/>
              <a:gd name="connsiteX27" fmla="*/ 9677766 w 10801350"/>
              <a:gd name="connsiteY27" fmla="*/ 5400675 h 5400675"/>
              <a:gd name="connsiteX28" fmla="*/ 8884435 w 10801350"/>
              <a:gd name="connsiteY28" fmla="*/ 5400675 h 5400675"/>
              <a:gd name="connsiteX29" fmla="*/ 8401538 w 10801350"/>
              <a:gd name="connsiteY29" fmla="*/ 5400675 h 5400675"/>
              <a:gd name="connsiteX30" fmla="*/ 7608206 w 10801350"/>
              <a:gd name="connsiteY30" fmla="*/ 5400675 h 5400675"/>
              <a:gd name="connsiteX31" fmla="*/ 7228787 w 10801350"/>
              <a:gd name="connsiteY31" fmla="*/ 5400675 h 5400675"/>
              <a:gd name="connsiteX32" fmla="*/ 6435455 w 10801350"/>
              <a:gd name="connsiteY32" fmla="*/ 5400675 h 5400675"/>
              <a:gd name="connsiteX33" fmla="*/ 5952558 w 10801350"/>
              <a:gd name="connsiteY33" fmla="*/ 5400675 h 5400675"/>
              <a:gd name="connsiteX34" fmla="*/ 5573138 w 10801350"/>
              <a:gd name="connsiteY34" fmla="*/ 5400675 h 5400675"/>
              <a:gd name="connsiteX35" fmla="*/ 5090241 w 10801350"/>
              <a:gd name="connsiteY35" fmla="*/ 5400675 h 5400675"/>
              <a:gd name="connsiteX36" fmla="*/ 4296909 w 10801350"/>
              <a:gd name="connsiteY36" fmla="*/ 5400675 h 5400675"/>
              <a:gd name="connsiteX37" fmla="*/ 3814012 w 10801350"/>
              <a:gd name="connsiteY37" fmla="*/ 5400675 h 5400675"/>
              <a:gd name="connsiteX38" fmla="*/ 3434593 w 10801350"/>
              <a:gd name="connsiteY38" fmla="*/ 5400675 h 5400675"/>
              <a:gd name="connsiteX39" fmla="*/ 2951695 w 10801350"/>
              <a:gd name="connsiteY39" fmla="*/ 5400675 h 5400675"/>
              <a:gd name="connsiteX40" fmla="*/ 2365320 w 10801350"/>
              <a:gd name="connsiteY40" fmla="*/ 5400675 h 5400675"/>
              <a:gd name="connsiteX41" fmla="*/ 1675466 w 10801350"/>
              <a:gd name="connsiteY41" fmla="*/ 5400675 h 5400675"/>
              <a:gd name="connsiteX42" fmla="*/ 1192569 w 10801350"/>
              <a:gd name="connsiteY42" fmla="*/ 5400675 h 5400675"/>
              <a:gd name="connsiteX43" fmla="*/ 226774 w 10801350"/>
              <a:gd name="connsiteY43" fmla="*/ 5400675 h 5400675"/>
              <a:gd name="connsiteX44" fmla="*/ 0 w 10801350"/>
              <a:gd name="connsiteY44" fmla="*/ 5173901 h 5400675"/>
              <a:gd name="connsiteX45" fmla="*/ 0 w 10801350"/>
              <a:gd name="connsiteY45" fmla="*/ 4703924 h 5400675"/>
              <a:gd name="connsiteX46" fmla="*/ 0 w 10801350"/>
              <a:gd name="connsiteY46" fmla="*/ 4135004 h 5400675"/>
              <a:gd name="connsiteX47" fmla="*/ 0 w 10801350"/>
              <a:gd name="connsiteY47" fmla="*/ 3467142 h 5400675"/>
              <a:gd name="connsiteX48" fmla="*/ 0 w 10801350"/>
              <a:gd name="connsiteY48" fmla="*/ 2947694 h 5400675"/>
              <a:gd name="connsiteX49" fmla="*/ 0 w 10801350"/>
              <a:gd name="connsiteY49" fmla="*/ 2329303 h 5400675"/>
              <a:gd name="connsiteX50" fmla="*/ 0 w 10801350"/>
              <a:gd name="connsiteY50" fmla="*/ 1859326 h 5400675"/>
              <a:gd name="connsiteX51" fmla="*/ 0 w 10801350"/>
              <a:gd name="connsiteY51" fmla="*/ 1141992 h 5400675"/>
              <a:gd name="connsiteX52" fmla="*/ 0 w 10801350"/>
              <a:gd name="connsiteY52" fmla="*/ 226774 h 5400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801350" h="5400675" extrusionOk="0">
                <a:moveTo>
                  <a:pt x="0" y="226774"/>
                </a:moveTo>
                <a:cubicBezTo>
                  <a:pt x="-10985" y="94755"/>
                  <a:pt x="93045" y="3185"/>
                  <a:pt x="226774" y="0"/>
                </a:cubicBezTo>
                <a:cubicBezTo>
                  <a:pt x="653750" y="14132"/>
                  <a:pt x="795984" y="26628"/>
                  <a:pt x="1123584" y="0"/>
                </a:cubicBezTo>
                <a:cubicBezTo>
                  <a:pt x="1451184" y="-26628"/>
                  <a:pt x="1422556" y="25490"/>
                  <a:pt x="1709959" y="0"/>
                </a:cubicBezTo>
                <a:cubicBezTo>
                  <a:pt x="1997362" y="-25490"/>
                  <a:pt x="2065703" y="22686"/>
                  <a:pt x="2192856" y="0"/>
                </a:cubicBezTo>
                <a:cubicBezTo>
                  <a:pt x="2320009" y="-22686"/>
                  <a:pt x="2669834" y="37310"/>
                  <a:pt x="2986188" y="0"/>
                </a:cubicBezTo>
                <a:cubicBezTo>
                  <a:pt x="3302542" y="-37310"/>
                  <a:pt x="3282100" y="5384"/>
                  <a:pt x="3572563" y="0"/>
                </a:cubicBezTo>
                <a:cubicBezTo>
                  <a:pt x="3863027" y="-5384"/>
                  <a:pt x="4100271" y="44423"/>
                  <a:pt x="4469373" y="0"/>
                </a:cubicBezTo>
                <a:cubicBezTo>
                  <a:pt x="4838475" y="-44423"/>
                  <a:pt x="4757437" y="-20416"/>
                  <a:pt x="4952270" y="0"/>
                </a:cubicBezTo>
                <a:cubicBezTo>
                  <a:pt x="5147103" y="20416"/>
                  <a:pt x="5444248" y="-18821"/>
                  <a:pt x="5849080" y="0"/>
                </a:cubicBezTo>
                <a:cubicBezTo>
                  <a:pt x="6253912" y="18821"/>
                  <a:pt x="6060189" y="74"/>
                  <a:pt x="6228499" y="0"/>
                </a:cubicBezTo>
                <a:cubicBezTo>
                  <a:pt x="6396809" y="-74"/>
                  <a:pt x="6635919" y="23598"/>
                  <a:pt x="6918353" y="0"/>
                </a:cubicBezTo>
                <a:cubicBezTo>
                  <a:pt x="7200787" y="-23598"/>
                  <a:pt x="7400595" y="-33188"/>
                  <a:pt x="7608206" y="0"/>
                </a:cubicBezTo>
                <a:cubicBezTo>
                  <a:pt x="7815817" y="33188"/>
                  <a:pt x="8002401" y="23561"/>
                  <a:pt x="8194582" y="0"/>
                </a:cubicBezTo>
                <a:cubicBezTo>
                  <a:pt x="8386763" y="-23561"/>
                  <a:pt x="8866562" y="-1784"/>
                  <a:pt x="9091391" y="0"/>
                </a:cubicBezTo>
                <a:cubicBezTo>
                  <a:pt x="9316220" y="1784"/>
                  <a:pt x="9755671" y="41297"/>
                  <a:pt x="9988201" y="0"/>
                </a:cubicBezTo>
                <a:cubicBezTo>
                  <a:pt x="10220731" y="-41297"/>
                  <a:pt x="10430389" y="3777"/>
                  <a:pt x="10574576" y="0"/>
                </a:cubicBezTo>
                <a:cubicBezTo>
                  <a:pt x="10695137" y="-4412"/>
                  <a:pt x="10787873" y="81383"/>
                  <a:pt x="10801350" y="226774"/>
                </a:cubicBezTo>
                <a:cubicBezTo>
                  <a:pt x="10798627" y="400469"/>
                  <a:pt x="10806398" y="614153"/>
                  <a:pt x="10801350" y="894636"/>
                </a:cubicBezTo>
                <a:cubicBezTo>
                  <a:pt x="10796302" y="1175119"/>
                  <a:pt x="10793299" y="1206106"/>
                  <a:pt x="10801350" y="1364613"/>
                </a:cubicBezTo>
                <a:cubicBezTo>
                  <a:pt x="10809401" y="1523120"/>
                  <a:pt x="10791988" y="1746076"/>
                  <a:pt x="10801350" y="1884062"/>
                </a:cubicBezTo>
                <a:cubicBezTo>
                  <a:pt x="10810712" y="2022048"/>
                  <a:pt x="10766987" y="2426649"/>
                  <a:pt x="10801350" y="2601395"/>
                </a:cubicBezTo>
                <a:cubicBezTo>
                  <a:pt x="10835713" y="2776141"/>
                  <a:pt x="10823329" y="3066740"/>
                  <a:pt x="10801350" y="3219786"/>
                </a:cubicBezTo>
                <a:cubicBezTo>
                  <a:pt x="10779371" y="3372832"/>
                  <a:pt x="10817292" y="3623142"/>
                  <a:pt x="10801350" y="3739234"/>
                </a:cubicBezTo>
                <a:cubicBezTo>
                  <a:pt x="10785408" y="3855326"/>
                  <a:pt x="10778840" y="4198161"/>
                  <a:pt x="10801350" y="4357625"/>
                </a:cubicBezTo>
                <a:cubicBezTo>
                  <a:pt x="10823860" y="4517089"/>
                  <a:pt x="10828214" y="4910374"/>
                  <a:pt x="10801350" y="5173901"/>
                </a:cubicBezTo>
                <a:cubicBezTo>
                  <a:pt x="10805915" y="5285105"/>
                  <a:pt x="10714190" y="5416212"/>
                  <a:pt x="10574576" y="5400675"/>
                </a:cubicBezTo>
                <a:cubicBezTo>
                  <a:pt x="10313846" y="5376119"/>
                  <a:pt x="9885603" y="5438993"/>
                  <a:pt x="9677766" y="5400675"/>
                </a:cubicBezTo>
                <a:cubicBezTo>
                  <a:pt x="9469929" y="5362358"/>
                  <a:pt x="9266237" y="5363223"/>
                  <a:pt x="8884435" y="5400675"/>
                </a:cubicBezTo>
                <a:cubicBezTo>
                  <a:pt x="8502633" y="5438127"/>
                  <a:pt x="8558870" y="5407824"/>
                  <a:pt x="8401538" y="5400675"/>
                </a:cubicBezTo>
                <a:cubicBezTo>
                  <a:pt x="8244206" y="5393526"/>
                  <a:pt x="7810730" y="5410001"/>
                  <a:pt x="7608206" y="5400675"/>
                </a:cubicBezTo>
                <a:cubicBezTo>
                  <a:pt x="7405682" y="5391349"/>
                  <a:pt x="7344358" y="5400475"/>
                  <a:pt x="7228787" y="5400675"/>
                </a:cubicBezTo>
                <a:cubicBezTo>
                  <a:pt x="7113216" y="5400875"/>
                  <a:pt x="6643985" y="5434222"/>
                  <a:pt x="6435455" y="5400675"/>
                </a:cubicBezTo>
                <a:cubicBezTo>
                  <a:pt x="6226925" y="5367128"/>
                  <a:pt x="6055510" y="5415783"/>
                  <a:pt x="5952558" y="5400675"/>
                </a:cubicBezTo>
                <a:cubicBezTo>
                  <a:pt x="5849606" y="5385567"/>
                  <a:pt x="5734804" y="5385699"/>
                  <a:pt x="5573138" y="5400675"/>
                </a:cubicBezTo>
                <a:cubicBezTo>
                  <a:pt x="5411472" y="5415651"/>
                  <a:pt x="5189574" y="5392081"/>
                  <a:pt x="5090241" y="5400675"/>
                </a:cubicBezTo>
                <a:cubicBezTo>
                  <a:pt x="4990908" y="5409269"/>
                  <a:pt x="4528655" y="5427567"/>
                  <a:pt x="4296909" y="5400675"/>
                </a:cubicBezTo>
                <a:cubicBezTo>
                  <a:pt x="4065163" y="5373783"/>
                  <a:pt x="4024957" y="5381746"/>
                  <a:pt x="3814012" y="5400675"/>
                </a:cubicBezTo>
                <a:cubicBezTo>
                  <a:pt x="3603067" y="5419604"/>
                  <a:pt x="3552787" y="5410707"/>
                  <a:pt x="3434593" y="5400675"/>
                </a:cubicBezTo>
                <a:cubicBezTo>
                  <a:pt x="3316399" y="5390643"/>
                  <a:pt x="3161893" y="5393510"/>
                  <a:pt x="2951695" y="5400675"/>
                </a:cubicBezTo>
                <a:cubicBezTo>
                  <a:pt x="2741497" y="5407840"/>
                  <a:pt x="2559184" y="5375331"/>
                  <a:pt x="2365320" y="5400675"/>
                </a:cubicBezTo>
                <a:cubicBezTo>
                  <a:pt x="2171457" y="5426019"/>
                  <a:pt x="1994576" y="5415364"/>
                  <a:pt x="1675466" y="5400675"/>
                </a:cubicBezTo>
                <a:cubicBezTo>
                  <a:pt x="1356356" y="5385986"/>
                  <a:pt x="1370304" y="5390897"/>
                  <a:pt x="1192569" y="5400675"/>
                </a:cubicBezTo>
                <a:cubicBezTo>
                  <a:pt x="1014834" y="5410453"/>
                  <a:pt x="588284" y="5413999"/>
                  <a:pt x="226774" y="5400675"/>
                </a:cubicBezTo>
                <a:cubicBezTo>
                  <a:pt x="93872" y="5386997"/>
                  <a:pt x="-25200" y="5310857"/>
                  <a:pt x="0" y="5173901"/>
                </a:cubicBezTo>
                <a:cubicBezTo>
                  <a:pt x="-17471" y="5024106"/>
                  <a:pt x="-12534" y="4838075"/>
                  <a:pt x="0" y="4703924"/>
                </a:cubicBezTo>
                <a:cubicBezTo>
                  <a:pt x="12534" y="4569773"/>
                  <a:pt x="18273" y="4352449"/>
                  <a:pt x="0" y="4135004"/>
                </a:cubicBezTo>
                <a:cubicBezTo>
                  <a:pt x="-18273" y="3917559"/>
                  <a:pt x="17283" y="3668695"/>
                  <a:pt x="0" y="3467142"/>
                </a:cubicBezTo>
                <a:cubicBezTo>
                  <a:pt x="-17283" y="3265589"/>
                  <a:pt x="7626" y="3200612"/>
                  <a:pt x="0" y="2947694"/>
                </a:cubicBezTo>
                <a:cubicBezTo>
                  <a:pt x="-7626" y="2694776"/>
                  <a:pt x="-9353" y="2566915"/>
                  <a:pt x="0" y="2329303"/>
                </a:cubicBezTo>
                <a:cubicBezTo>
                  <a:pt x="9353" y="2091691"/>
                  <a:pt x="5998" y="2091350"/>
                  <a:pt x="0" y="1859326"/>
                </a:cubicBezTo>
                <a:cubicBezTo>
                  <a:pt x="-5998" y="1627302"/>
                  <a:pt x="-5634" y="1325296"/>
                  <a:pt x="0" y="1141992"/>
                </a:cubicBezTo>
                <a:cubicBezTo>
                  <a:pt x="5634" y="958688"/>
                  <a:pt x="-677" y="566625"/>
                  <a:pt x="0" y="226774"/>
                </a:cubicBezTo>
                <a:close/>
              </a:path>
            </a:pathLst>
          </a:custGeom>
          <a:noFill/>
          <a:ln w="66675" cap="sq">
            <a:solidFill>
              <a:srgbClr val="B4E3D2">
                <a:alpha val="49804"/>
              </a:srgbClr>
            </a:solidFill>
            <a:prstDash val="sysDash"/>
            <a:extLst>
              <a:ext uri="{C807C97D-BFC1-408E-A445-0C87EB9F89A2}">
                <ask:lineSketchStyleProps xmlns:ask="http://schemas.microsoft.com/office/drawing/2018/sketchyshapes" sd="1219033472">
                  <a:prstGeom prst="roundRect">
                    <a:avLst>
                      <a:gd name="adj" fmla="val 4199"/>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5278653" y="523572"/>
            <a:ext cx="1634697" cy="443198"/>
          </a:xfrm>
          <a:solidFill>
            <a:schemeClr val="bg1"/>
          </a:solidFill>
          <a:effectLst/>
        </p:spPr>
        <p:txBody>
          <a:bodyPr wrap="none" lIns="180000" rIns="180000">
            <a:spAutoFit/>
          </a:bodyPr>
          <a:lstStyle>
            <a:lvl1pPr algn="ctr">
              <a:defRPr sz="3200">
                <a:solidFill>
                  <a:srgbClr val="00A69F"/>
                </a:solidFill>
              </a:defRPr>
            </a:lvl1pPr>
          </a:lstStyle>
          <a:p>
            <a:r>
              <a:rPr lang="fr-FR" dirty="0"/>
              <a:t>Titre ?</a:t>
            </a:r>
          </a:p>
        </p:txBody>
      </p:sp>
      <p:sp>
        <p:nvSpPr>
          <p:cNvPr id="6" name="Larme 5">
            <a:extLst>
              <a:ext uri="{FF2B5EF4-FFF2-40B4-BE49-F238E27FC236}">
                <a16:creationId xmlns:a16="http://schemas.microsoft.com/office/drawing/2014/main" id="{D61107C0-4925-293E-9E5E-B60976EEBD6E}"/>
              </a:ext>
            </a:extLst>
          </p:cNvPr>
          <p:cNvSpPr/>
          <p:nvPr userDrawn="1"/>
        </p:nvSpPr>
        <p:spPr>
          <a:xfrm rot="5400000">
            <a:off x="11421686" y="6093334"/>
            <a:ext cx="770313" cy="770313"/>
          </a:xfrm>
          <a:prstGeom prst="teardrop">
            <a:avLst/>
          </a:prstGeom>
          <a:solidFill>
            <a:srgbClr val="00A6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421687" y="6093335"/>
            <a:ext cx="792252" cy="764666"/>
          </a:xfrm>
        </p:spPr>
        <p:txBody>
          <a:bodyPr/>
          <a:lstStyle>
            <a:lvl1pPr algn="ctr">
              <a:defRPr sz="1800">
                <a:solidFill>
                  <a:schemeClr val="bg1"/>
                </a:solidFill>
              </a:defRPr>
            </a:lvl1pPr>
          </a:lstStyle>
          <a:p>
            <a:fld id="{055BF32D-CF4B-1B43-8AA7-7C8BB1DDF0EC}" type="slidenum">
              <a:rPr lang="fr-FR" smtClean="0"/>
              <a:pPr/>
              <a:t>‹N°›</a:t>
            </a:fld>
            <a:endParaRPr lang="fr-FR" dirty="0"/>
          </a:p>
        </p:txBody>
      </p:sp>
      <p:sp>
        <p:nvSpPr>
          <p:cNvPr id="9" name="Forme libre 8">
            <a:extLst>
              <a:ext uri="{FF2B5EF4-FFF2-40B4-BE49-F238E27FC236}">
                <a16:creationId xmlns:a16="http://schemas.microsoft.com/office/drawing/2014/main" id="{938797D1-E172-7E82-DC75-A53C02833FF0}"/>
              </a:ext>
            </a:extLst>
          </p:cNvPr>
          <p:cNvSpPr/>
          <p:nvPr userDrawn="1"/>
        </p:nvSpPr>
        <p:spPr>
          <a:xfrm>
            <a:off x="4589374" y="0"/>
            <a:ext cx="3013252" cy="414113"/>
          </a:xfrm>
          <a:custGeom>
            <a:avLst/>
            <a:gdLst>
              <a:gd name="connsiteX0" fmla="*/ 0 w 3013252"/>
              <a:gd name="connsiteY0" fmla="*/ 0 h 414113"/>
              <a:gd name="connsiteX1" fmla="*/ 3013252 w 3013252"/>
              <a:gd name="connsiteY1" fmla="*/ 0 h 414113"/>
              <a:gd name="connsiteX2" fmla="*/ 2921182 w 3013252"/>
              <a:gd name="connsiteY2" fmla="*/ 55934 h 414113"/>
              <a:gd name="connsiteX3" fmla="*/ 1506626 w 3013252"/>
              <a:gd name="connsiteY3" fmla="*/ 414113 h 414113"/>
              <a:gd name="connsiteX4" fmla="*/ 92070 w 3013252"/>
              <a:gd name="connsiteY4" fmla="*/ 55934 h 414113"/>
              <a:gd name="connsiteX5" fmla="*/ 0 w 3013252"/>
              <a:gd name="connsiteY5" fmla="*/ 0 h 414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3252" h="414113">
                <a:moveTo>
                  <a:pt x="0" y="0"/>
                </a:moveTo>
                <a:lnTo>
                  <a:pt x="3013252" y="0"/>
                </a:lnTo>
                <a:lnTo>
                  <a:pt x="2921182" y="55934"/>
                </a:lnTo>
                <a:cubicBezTo>
                  <a:pt x="2500687" y="284361"/>
                  <a:pt x="2018809" y="414113"/>
                  <a:pt x="1506626" y="414113"/>
                </a:cubicBezTo>
                <a:cubicBezTo>
                  <a:pt x="994443" y="414113"/>
                  <a:pt x="512566" y="284361"/>
                  <a:pt x="92070" y="55934"/>
                </a:cubicBezTo>
                <a:lnTo>
                  <a:pt x="0" y="0"/>
                </a:lnTo>
                <a:close/>
              </a:path>
            </a:pathLst>
          </a:custGeom>
          <a:solidFill>
            <a:srgbClr val="00A69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1830674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Intro 1">
    <p:spTree>
      <p:nvGrpSpPr>
        <p:cNvPr id="1" name=""/>
        <p:cNvGrpSpPr/>
        <p:nvPr/>
      </p:nvGrpSpPr>
      <p:grpSpPr>
        <a:xfrm>
          <a:off x="0" y="0"/>
          <a:ext cx="0" cy="0"/>
          <a:chOff x="0" y="0"/>
          <a:chExt cx="0" cy="0"/>
        </a:xfrm>
      </p:grpSpPr>
    </p:spTree>
    <p:extLst>
      <p:ext uri="{BB962C8B-B14F-4D97-AF65-F5344CB8AC3E}">
        <p14:creationId xmlns:p14="http://schemas.microsoft.com/office/powerpoint/2010/main" val="820085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Intro 1">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A0F55EC-4E68-E7AF-D4B3-58652BC55691}"/>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2366962" y="6348258"/>
            <a:ext cx="7458076" cy="196850"/>
          </a:xfrm>
          <a:prstGeom prst="rect">
            <a:avLst/>
          </a:prstGeom>
        </p:spPr>
        <p:txBody>
          <a:bodyPr vert="horz" lIns="0" tIns="0" rIns="0" bIns="0" rtlCol="0" anchor="ctr"/>
          <a:lstStyle>
            <a:lvl1pPr algn="ctr">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a:spcBef>
                <a:spcPts val="1200"/>
              </a:spcBef>
              <a:defRPr/>
            </a:pPr>
            <a:r>
              <a:rPr lang="fr-FR" b="1">
                <a:solidFill>
                  <a:schemeClr val="tx1">
                    <a:lumMod val="50000"/>
                    <a:lumOff val="50000"/>
                  </a:schemeClr>
                </a:solidFill>
              </a:rPr>
              <a:t>Genre, inclusion et équité</a:t>
            </a:r>
            <a:r>
              <a:rPr lang="fr-FR"/>
              <a:t> </a:t>
            </a:r>
            <a:r>
              <a:rPr lang="fr-FR" b="1">
                <a:solidFill>
                  <a:srgbClr val="FF0000"/>
                </a:solidFill>
              </a:rPr>
              <a:t>|</a:t>
            </a:r>
            <a:r>
              <a:rPr lang="fr-FR"/>
              <a:t> </a:t>
            </a:r>
            <a:r>
              <a:rPr lang="fr-FR">
                <a:solidFill>
                  <a:schemeClr val="tx1">
                    <a:lumMod val="50000"/>
                    <a:lumOff val="50000"/>
                  </a:schemeClr>
                </a:solidFill>
              </a:rPr>
              <a:t>Module 4</a:t>
            </a:r>
            <a:r>
              <a:rPr lang="fr-FR"/>
              <a:t> </a:t>
            </a:r>
            <a:r>
              <a:rPr lang="fr-FR" b="1">
                <a:solidFill>
                  <a:srgbClr val="FF0000"/>
                </a:solidFill>
              </a:rPr>
              <a:t>|</a:t>
            </a:r>
            <a:r>
              <a:rPr lang="fr-FR"/>
              <a:t> </a:t>
            </a:r>
            <a:r>
              <a:rPr lang="fr-FR">
                <a:solidFill>
                  <a:schemeClr val="tx1">
                    <a:lumMod val="50000"/>
                    <a:lumOff val="50000"/>
                  </a:schemeClr>
                </a:solidFill>
              </a:rPr>
              <a:t>Pratiques inclusives</a:t>
            </a:r>
          </a:p>
        </p:txBody>
      </p:sp>
    </p:spTree>
    <p:extLst>
      <p:ext uri="{BB962C8B-B14F-4D97-AF65-F5344CB8AC3E}">
        <p14:creationId xmlns:p14="http://schemas.microsoft.com/office/powerpoint/2010/main" val="41182589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Intro 1">
    <p:bg>
      <p:bgPr>
        <a:solidFill>
          <a:schemeClr val="bg1"/>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A0F55EC-4E68-E7AF-D4B3-58652BC55691}"/>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2502422" y="5978013"/>
            <a:ext cx="7187155" cy="196850"/>
          </a:xfrm>
          <a:prstGeom prst="rect">
            <a:avLst/>
          </a:prstGeom>
          <a:noFill/>
        </p:spPr>
        <p:txBody>
          <a:bodyPr vert="horz" lIns="180000" tIns="0" rIns="0" bIns="0" rtlCol="0" anchor="ctr"/>
          <a:lstStyle>
            <a:lvl1pPr marL="0" marR="0" indent="0" algn="l" defTabSz="914400" rtl="0" eaLnBrk="1" fontAlgn="auto" latinLnBrk="0" hangingPunct="1">
              <a:lnSpc>
                <a:spcPct val="100000"/>
              </a:lnSpc>
              <a:spcBef>
                <a:spcPts val="1200"/>
              </a:spcBef>
              <a:spcAft>
                <a:spcPts val="0"/>
              </a:spcAft>
              <a:buClrTx/>
              <a:buSzTx/>
              <a:buFontTx/>
              <a:buNone/>
              <a:tabLst/>
              <a:defRPr sz="1000" b="0" i="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pPr>
              <a:defRPr/>
            </a:pPr>
            <a:r>
              <a:rPr lang="fr-FR" b="1"/>
              <a:t>Genre, inclusion et équité </a:t>
            </a:r>
            <a:r>
              <a:rPr lang="fr-FR" b="1">
                <a:solidFill>
                  <a:srgbClr val="FF0000"/>
                </a:solidFill>
              </a:rPr>
              <a:t>|</a:t>
            </a:r>
            <a:r>
              <a:rPr lang="fr-FR" b="1"/>
              <a:t> Module 4 </a:t>
            </a:r>
            <a:r>
              <a:rPr lang="fr-FR" b="1">
                <a:solidFill>
                  <a:srgbClr val="FF0000"/>
                </a:solidFill>
              </a:rPr>
              <a:t>|</a:t>
            </a:r>
            <a:r>
              <a:rPr lang="fr-FR" b="1"/>
              <a:t> Patiques inclusives</a:t>
            </a:r>
          </a:p>
        </p:txBody>
      </p:sp>
      <p:sp>
        <p:nvSpPr>
          <p:cNvPr id="10" name="ZoneTexte 9">
            <a:extLst>
              <a:ext uri="{FF2B5EF4-FFF2-40B4-BE49-F238E27FC236}">
                <a16:creationId xmlns:a16="http://schemas.microsoft.com/office/drawing/2014/main" id="{C3EF248C-DDE5-1E9E-5C87-F6169A9208AF}"/>
              </a:ext>
            </a:extLst>
          </p:cNvPr>
          <p:cNvSpPr txBox="1"/>
          <p:nvPr userDrawn="1"/>
        </p:nvSpPr>
        <p:spPr>
          <a:xfrm>
            <a:off x="3942736" y="2138535"/>
            <a:ext cx="5801032" cy="1107996"/>
          </a:xfrm>
          <a:prstGeom prst="rect">
            <a:avLst/>
          </a:prstGeom>
          <a:noFill/>
        </p:spPr>
        <p:txBody>
          <a:bodyPr wrap="square" rtlCol="0">
            <a:spAutoFit/>
          </a:bodyPr>
          <a:lstStyle/>
          <a:p>
            <a:r>
              <a:rPr lang="fr-FR" sz="6600" b="0" i="0">
                <a:solidFill>
                  <a:srgbClr val="1A6D73"/>
                </a:solidFill>
                <a:latin typeface="Noto Sans Display Condensed" panose="020B0502040504020204" pitchFamily="34" charset="0"/>
                <a:ea typeface="Noto Sans Display Condensed" panose="020B0502040504020204" pitchFamily="34" charset="0"/>
                <a:cs typeface="Noto Sans Display Condensed" panose="020B0502040504020204" pitchFamily="34" charset="0"/>
              </a:rPr>
              <a:t>SÉQUENCE 1</a:t>
            </a:r>
          </a:p>
        </p:txBody>
      </p:sp>
      <p:sp>
        <p:nvSpPr>
          <p:cNvPr id="11" name="ZoneTexte 10">
            <a:extLst>
              <a:ext uri="{FF2B5EF4-FFF2-40B4-BE49-F238E27FC236}">
                <a16:creationId xmlns:a16="http://schemas.microsoft.com/office/drawing/2014/main" id="{614E641D-AB92-DDCB-644D-2FB0034A84C5}"/>
              </a:ext>
            </a:extLst>
          </p:cNvPr>
          <p:cNvSpPr txBox="1"/>
          <p:nvPr userDrawn="1"/>
        </p:nvSpPr>
        <p:spPr>
          <a:xfrm>
            <a:off x="2890685" y="3131592"/>
            <a:ext cx="5801032" cy="707886"/>
          </a:xfrm>
          <a:prstGeom prst="rect">
            <a:avLst/>
          </a:prstGeom>
          <a:noFill/>
        </p:spPr>
        <p:txBody>
          <a:bodyPr wrap="square" rtlCol="0">
            <a:spAutoFit/>
          </a:bodyPr>
          <a:lstStyle/>
          <a:p>
            <a:r>
              <a:rPr lang="fr-FR" sz="4000" b="0" i="1" spc="0">
                <a:solidFill>
                  <a:srgbClr val="20B0B7"/>
                </a:solidFill>
                <a:latin typeface="Noto Sans Display Condensed" panose="020B0502040504020204" pitchFamily="34" charset="0"/>
                <a:ea typeface="Noto Sans Display Condensed" panose="020B0502040504020204" pitchFamily="34" charset="0"/>
                <a:cs typeface="Noto Sans Display Condensed" panose="020B0502040504020204" pitchFamily="34" charset="0"/>
              </a:rPr>
              <a:t>Activation des connaissances</a:t>
            </a:r>
          </a:p>
        </p:txBody>
      </p:sp>
      <p:pic>
        <p:nvPicPr>
          <p:cNvPr id="12" name="Google Shape;119;p5" descr="Tête avec engrenages avec un remplissage uni">
            <a:extLst>
              <a:ext uri="{FF2B5EF4-FFF2-40B4-BE49-F238E27FC236}">
                <a16:creationId xmlns:a16="http://schemas.microsoft.com/office/drawing/2014/main" id="{30BE3B1E-D4BD-3BD1-1DC9-4A8C03C6B4B0}"/>
              </a:ext>
            </a:extLst>
          </p:cNvPr>
          <p:cNvPicPr preferRelativeResize="0">
            <a:picLocks/>
          </p:cNvPicPr>
          <p:nvPr userDrawn="1"/>
        </p:nvPicPr>
        <p:blipFill rotWithShape="1">
          <a:blip r:embed="rId3">
            <a:duotone>
              <a:prstClr val="black"/>
              <a:srgbClr val="008B83">
                <a:tint val="45000"/>
                <a:satMod val="400000"/>
              </a:srgbClr>
            </a:duotone>
            <a:alphaModFix amt="40000"/>
          </a:blip>
          <a:srcRect/>
          <a:stretch/>
        </p:blipFill>
        <p:spPr>
          <a:xfrm>
            <a:off x="8566525" y="2030156"/>
            <a:ext cx="1801477" cy="1801477"/>
          </a:xfrm>
          <a:prstGeom prst="rect">
            <a:avLst/>
          </a:prstGeom>
          <a:noFill/>
          <a:ln>
            <a:noFill/>
          </a:ln>
        </p:spPr>
      </p:pic>
    </p:spTree>
    <p:extLst>
      <p:ext uri="{BB962C8B-B14F-4D97-AF65-F5344CB8AC3E}">
        <p14:creationId xmlns:p14="http://schemas.microsoft.com/office/powerpoint/2010/main" val="332373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Intro 1">
    <p:bg>
      <p:bgPr>
        <a:solidFill>
          <a:schemeClr val="bg1"/>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A0F55EC-4E68-E7AF-D4B3-58652BC55691}"/>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2502422" y="5978013"/>
            <a:ext cx="7187155" cy="196850"/>
          </a:xfrm>
          <a:prstGeom prst="rect">
            <a:avLst/>
          </a:prstGeom>
          <a:noFill/>
        </p:spPr>
        <p:txBody>
          <a:bodyPr vert="horz" lIns="180000" tIns="0" rIns="0" bIns="0" rtlCol="0" anchor="ctr"/>
          <a:lstStyle>
            <a:lvl1pPr algn="l">
              <a:defRPr sz="1000" b="0" i="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pPr>
              <a:defRPr/>
            </a:pPr>
            <a:r>
              <a:rPr lang="fr-FR" b="1"/>
              <a:t>Genre, inclusion et équité </a:t>
            </a:r>
            <a:r>
              <a:rPr lang="fr-FR" b="1">
                <a:solidFill>
                  <a:srgbClr val="FF0000"/>
                </a:solidFill>
              </a:rPr>
              <a:t>|</a:t>
            </a:r>
            <a:r>
              <a:rPr lang="fr-FR" b="1"/>
              <a:t> Module 4 </a:t>
            </a:r>
            <a:r>
              <a:rPr lang="fr-FR" b="1">
                <a:solidFill>
                  <a:srgbClr val="FF0000"/>
                </a:solidFill>
              </a:rPr>
              <a:t>|</a:t>
            </a:r>
            <a:r>
              <a:rPr lang="fr-FR" b="1"/>
              <a:t> Patiques inclusives</a:t>
            </a:r>
          </a:p>
        </p:txBody>
      </p:sp>
      <p:sp>
        <p:nvSpPr>
          <p:cNvPr id="10" name="ZoneTexte 9">
            <a:extLst>
              <a:ext uri="{FF2B5EF4-FFF2-40B4-BE49-F238E27FC236}">
                <a16:creationId xmlns:a16="http://schemas.microsoft.com/office/drawing/2014/main" id="{C3EF248C-DDE5-1E9E-5C87-F6169A9208AF}"/>
              </a:ext>
            </a:extLst>
          </p:cNvPr>
          <p:cNvSpPr txBox="1"/>
          <p:nvPr userDrawn="1"/>
        </p:nvSpPr>
        <p:spPr>
          <a:xfrm>
            <a:off x="3942736" y="2138535"/>
            <a:ext cx="5801032" cy="1107996"/>
          </a:xfrm>
          <a:prstGeom prst="rect">
            <a:avLst/>
          </a:prstGeom>
          <a:noFill/>
        </p:spPr>
        <p:txBody>
          <a:bodyPr wrap="square" rtlCol="0">
            <a:spAutoFit/>
          </a:bodyPr>
          <a:lstStyle/>
          <a:p>
            <a:r>
              <a:rPr lang="fr-FR" sz="6600" b="0" i="0">
                <a:solidFill>
                  <a:srgbClr val="1A6D73"/>
                </a:solidFill>
                <a:latin typeface="Noto Sans Display Condensed" panose="020B0502040504020204" pitchFamily="34" charset="0"/>
                <a:ea typeface="Noto Sans Display Condensed" panose="020B0502040504020204" pitchFamily="34" charset="0"/>
                <a:cs typeface="Noto Sans Display Condensed" panose="020B0502040504020204" pitchFamily="34" charset="0"/>
              </a:rPr>
              <a:t>SÉQUENCE 2</a:t>
            </a:r>
          </a:p>
        </p:txBody>
      </p:sp>
      <p:sp>
        <p:nvSpPr>
          <p:cNvPr id="11" name="ZoneTexte 10">
            <a:extLst>
              <a:ext uri="{FF2B5EF4-FFF2-40B4-BE49-F238E27FC236}">
                <a16:creationId xmlns:a16="http://schemas.microsoft.com/office/drawing/2014/main" id="{614E641D-AB92-DDCB-644D-2FB0034A84C5}"/>
              </a:ext>
            </a:extLst>
          </p:cNvPr>
          <p:cNvSpPr txBox="1"/>
          <p:nvPr userDrawn="1"/>
        </p:nvSpPr>
        <p:spPr>
          <a:xfrm>
            <a:off x="2585884" y="3131592"/>
            <a:ext cx="6105833" cy="707886"/>
          </a:xfrm>
          <a:prstGeom prst="rect">
            <a:avLst/>
          </a:prstGeom>
          <a:noFill/>
        </p:spPr>
        <p:txBody>
          <a:bodyPr wrap="square" rtlCol="0">
            <a:spAutoFit/>
          </a:bodyPr>
          <a:lstStyle/>
          <a:p>
            <a:r>
              <a:rPr lang="fr-FR" sz="4000" b="0" i="1" spc="0">
                <a:solidFill>
                  <a:srgbClr val="20B0B7"/>
                </a:solidFill>
                <a:latin typeface="Noto Sans Display Condensed" panose="020B0502040504020204" pitchFamily="34" charset="0"/>
                <a:ea typeface="Noto Sans Display Condensed" panose="020B0502040504020204" pitchFamily="34" charset="0"/>
                <a:cs typeface="Noto Sans Display Condensed" panose="020B0502040504020204" pitchFamily="34" charset="0"/>
              </a:rPr>
              <a:t>Élaboration des connaissances</a:t>
            </a:r>
          </a:p>
        </p:txBody>
      </p:sp>
      <p:pic>
        <p:nvPicPr>
          <p:cNvPr id="3" name="Google Shape;201;p18" descr="Mur de briques en construction avec un remplissage uni">
            <a:extLst>
              <a:ext uri="{FF2B5EF4-FFF2-40B4-BE49-F238E27FC236}">
                <a16:creationId xmlns:a16="http://schemas.microsoft.com/office/drawing/2014/main" id="{4E571048-4369-C1C3-529D-B0A8A6812A83}"/>
              </a:ext>
            </a:extLst>
          </p:cNvPr>
          <p:cNvPicPr preferRelativeResize="0">
            <a:picLocks/>
          </p:cNvPicPr>
          <p:nvPr userDrawn="1"/>
        </p:nvPicPr>
        <p:blipFill rotWithShape="1">
          <a:blip r:embed="rId3">
            <a:alphaModFix/>
          </a:blip>
          <a:srcRect/>
          <a:stretch/>
        </p:blipFill>
        <p:spPr>
          <a:xfrm>
            <a:off x="8573728" y="1620668"/>
            <a:ext cx="2458065" cy="2458065"/>
          </a:xfrm>
          <a:prstGeom prst="rect">
            <a:avLst/>
          </a:prstGeom>
          <a:noFill/>
          <a:ln>
            <a:noFill/>
          </a:ln>
        </p:spPr>
      </p:pic>
    </p:spTree>
    <p:extLst>
      <p:ext uri="{BB962C8B-B14F-4D97-AF65-F5344CB8AC3E}">
        <p14:creationId xmlns:p14="http://schemas.microsoft.com/office/powerpoint/2010/main" val="32641335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Intro 1">
    <p:bg>
      <p:bgPr>
        <a:solidFill>
          <a:schemeClr val="bg1"/>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A0F55EC-4E68-E7AF-D4B3-58652BC55691}"/>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2502422" y="5978013"/>
            <a:ext cx="7187155" cy="196850"/>
          </a:xfrm>
          <a:prstGeom prst="rect">
            <a:avLst/>
          </a:prstGeom>
          <a:noFill/>
        </p:spPr>
        <p:txBody>
          <a:bodyPr vert="horz" lIns="180000" tIns="0" rIns="0" bIns="0" rtlCol="0" anchor="ctr"/>
          <a:lstStyle>
            <a:lvl1pPr algn="l">
              <a:defRPr sz="1000" b="0" i="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pPr>
              <a:defRPr/>
            </a:pPr>
            <a:r>
              <a:rPr lang="fr-FR" b="1"/>
              <a:t>Genre, inclusion et équité </a:t>
            </a:r>
            <a:r>
              <a:rPr lang="fr-FR" b="1">
                <a:solidFill>
                  <a:srgbClr val="FF0000"/>
                </a:solidFill>
              </a:rPr>
              <a:t>|</a:t>
            </a:r>
            <a:r>
              <a:rPr lang="fr-FR" b="1"/>
              <a:t> Module 4 </a:t>
            </a:r>
            <a:r>
              <a:rPr lang="fr-FR" b="1">
                <a:solidFill>
                  <a:srgbClr val="FF0000"/>
                </a:solidFill>
              </a:rPr>
              <a:t>|</a:t>
            </a:r>
            <a:r>
              <a:rPr lang="fr-FR" b="1"/>
              <a:t> Patiques inclusives</a:t>
            </a:r>
          </a:p>
        </p:txBody>
      </p:sp>
      <p:sp>
        <p:nvSpPr>
          <p:cNvPr id="10" name="ZoneTexte 9">
            <a:extLst>
              <a:ext uri="{FF2B5EF4-FFF2-40B4-BE49-F238E27FC236}">
                <a16:creationId xmlns:a16="http://schemas.microsoft.com/office/drawing/2014/main" id="{C3EF248C-DDE5-1E9E-5C87-F6169A9208AF}"/>
              </a:ext>
            </a:extLst>
          </p:cNvPr>
          <p:cNvSpPr txBox="1"/>
          <p:nvPr userDrawn="1"/>
        </p:nvSpPr>
        <p:spPr>
          <a:xfrm>
            <a:off x="3942736" y="2138535"/>
            <a:ext cx="5801032" cy="1107996"/>
          </a:xfrm>
          <a:prstGeom prst="rect">
            <a:avLst/>
          </a:prstGeom>
          <a:noFill/>
        </p:spPr>
        <p:txBody>
          <a:bodyPr wrap="square" rtlCol="0">
            <a:spAutoFit/>
          </a:bodyPr>
          <a:lstStyle/>
          <a:p>
            <a:r>
              <a:rPr lang="fr-FR" sz="6600" b="0" i="0">
                <a:solidFill>
                  <a:srgbClr val="1A6D73"/>
                </a:solidFill>
                <a:latin typeface="Noto Sans Display Condensed" panose="020B0502040504020204" pitchFamily="34" charset="0"/>
                <a:ea typeface="Noto Sans Display Condensed" panose="020B0502040504020204" pitchFamily="34" charset="0"/>
                <a:cs typeface="Noto Sans Display Condensed" panose="020B0502040504020204" pitchFamily="34" charset="0"/>
              </a:rPr>
              <a:t>SÉQUENCE 3</a:t>
            </a:r>
          </a:p>
        </p:txBody>
      </p:sp>
      <p:sp>
        <p:nvSpPr>
          <p:cNvPr id="11" name="ZoneTexte 10">
            <a:extLst>
              <a:ext uri="{FF2B5EF4-FFF2-40B4-BE49-F238E27FC236}">
                <a16:creationId xmlns:a16="http://schemas.microsoft.com/office/drawing/2014/main" id="{614E641D-AB92-DDCB-644D-2FB0034A84C5}"/>
              </a:ext>
            </a:extLst>
          </p:cNvPr>
          <p:cNvSpPr txBox="1"/>
          <p:nvPr userDrawn="1"/>
        </p:nvSpPr>
        <p:spPr>
          <a:xfrm>
            <a:off x="2585884" y="3131592"/>
            <a:ext cx="6105833" cy="707886"/>
          </a:xfrm>
          <a:prstGeom prst="rect">
            <a:avLst/>
          </a:prstGeom>
          <a:noFill/>
        </p:spPr>
        <p:txBody>
          <a:bodyPr wrap="square" rtlCol="0">
            <a:spAutoFit/>
          </a:bodyPr>
          <a:lstStyle/>
          <a:p>
            <a:r>
              <a:rPr lang="fr-FR" sz="4000" b="0" i="1" spc="0">
                <a:solidFill>
                  <a:srgbClr val="20B0B7"/>
                </a:solidFill>
                <a:latin typeface="Noto Sans Display Condensed" panose="020B0502040504020204" pitchFamily="34" charset="0"/>
                <a:ea typeface="Noto Sans Display Condensed" panose="020B0502040504020204" pitchFamily="34" charset="0"/>
                <a:cs typeface="Noto Sans Display Condensed" panose="020B0502040504020204" pitchFamily="34" charset="0"/>
              </a:rPr>
              <a:t>Application des connaissances</a:t>
            </a:r>
          </a:p>
        </p:txBody>
      </p:sp>
      <p:pic>
        <p:nvPicPr>
          <p:cNvPr id="5" name="Google Shape;226;p22" descr="Pièces de puzzle avec un remplissage uni">
            <a:extLst>
              <a:ext uri="{FF2B5EF4-FFF2-40B4-BE49-F238E27FC236}">
                <a16:creationId xmlns:a16="http://schemas.microsoft.com/office/drawing/2014/main" id="{0DA08429-A696-8F93-5A1F-B4D4131FF54E}"/>
              </a:ext>
            </a:extLst>
          </p:cNvPr>
          <p:cNvPicPr preferRelativeResize="0">
            <a:picLocks/>
          </p:cNvPicPr>
          <p:nvPr userDrawn="1"/>
        </p:nvPicPr>
        <p:blipFill rotWithShape="1">
          <a:blip r:embed="rId3">
            <a:alphaModFix/>
          </a:blip>
          <a:srcRect/>
          <a:stretch/>
        </p:blipFill>
        <p:spPr>
          <a:xfrm>
            <a:off x="8567138" y="1799303"/>
            <a:ext cx="2161422" cy="2161422"/>
          </a:xfrm>
          <a:prstGeom prst="rect">
            <a:avLst/>
          </a:prstGeom>
          <a:noFill/>
          <a:ln>
            <a:noFill/>
          </a:ln>
        </p:spPr>
      </p:pic>
    </p:spTree>
    <p:extLst>
      <p:ext uri="{BB962C8B-B14F-4D97-AF65-F5344CB8AC3E}">
        <p14:creationId xmlns:p14="http://schemas.microsoft.com/office/powerpoint/2010/main" val="16460699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Intro 1">
    <p:bg>
      <p:bgPr>
        <a:solidFill>
          <a:schemeClr val="bg1"/>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A0F55EC-4E68-E7AF-D4B3-58652BC55691}"/>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2502422" y="5978013"/>
            <a:ext cx="7187155" cy="196850"/>
          </a:xfrm>
          <a:prstGeom prst="rect">
            <a:avLst/>
          </a:prstGeom>
          <a:noFill/>
        </p:spPr>
        <p:txBody>
          <a:bodyPr vert="horz" lIns="180000" tIns="0" rIns="0" bIns="0" rtlCol="0" anchor="ctr"/>
          <a:lstStyle>
            <a:lvl1pPr algn="l">
              <a:defRPr sz="1000" b="0" i="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pPr>
              <a:defRPr/>
            </a:pPr>
            <a:r>
              <a:rPr lang="fr-FR" b="1"/>
              <a:t>Genre, inclusion et équité </a:t>
            </a:r>
            <a:r>
              <a:rPr lang="fr-FR" b="1">
                <a:solidFill>
                  <a:srgbClr val="FF0000"/>
                </a:solidFill>
              </a:rPr>
              <a:t>|</a:t>
            </a:r>
            <a:r>
              <a:rPr lang="fr-FR" b="1"/>
              <a:t> Module 4 </a:t>
            </a:r>
            <a:r>
              <a:rPr lang="fr-FR" b="1">
                <a:solidFill>
                  <a:srgbClr val="FF0000"/>
                </a:solidFill>
              </a:rPr>
              <a:t>|</a:t>
            </a:r>
            <a:r>
              <a:rPr lang="fr-FR" b="1"/>
              <a:t> Patiques inclusives</a:t>
            </a:r>
          </a:p>
        </p:txBody>
      </p:sp>
      <p:sp>
        <p:nvSpPr>
          <p:cNvPr id="10" name="ZoneTexte 9">
            <a:extLst>
              <a:ext uri="{FF2B5EF4-FFF2-40B4-BE49-F238E27FC236}">
                <a16:creationId xmlns:a16="http://schemas.microsoft.com/office/drawing/2014/main" id="{C3EF248C-DDE5-1E9E-5C87-F6169A9208AF}"/>
              </a:ext>
            </a:extLst>
          </p:cNvPr>
          <p:cNvSpPr txBox="1"/>
          <p:nvPr userDrawn="1"/>
        </p:nvSpPr>
        <p:spPr>
          <a:xfrm>
            <a:off x="3195483" y="2994019"/>
            <a:ext cx="5801032" cy="1107996"/>
          </a:xfrm>
          <a:prstGeom prst="rect">
            <a:avLst/>
          </a:prstGeom>
          <a:noFill/>
        </p:spPr>
        <p:txBody>
          <a:bodyPr wrap="square" rtlCol="0">
            <a:spAutoFit/>
          </a:bodyPr>
          <a:lstStyle/>
          <a:p>
            <a:pPr algn="ctr"/>
            <a:r>
              <a:rPr lang="fr-FR" sz="6600" b="0" i="0">
                <a:solidFill>
                  <a:srgbClr val="1A6D73"/>
                </a:solidFill>
                <a:latin typeface="Noto Sans Display Condensed" panose="020B0502040504020204" pitchFamily="34" charset="0"/>
                <a:ea typeface="Noto Sans Display Condensed" panose="020B0502040504020204" pitchFamily="34" charset="0"/>
                <a:cs typeface="Noto Sans Display Condensed" panose="020B0502040504020204" pitchFamily="34" charset="0"/>
              </a:rPr>
              <a:t>Conclusion</a:t>
            </a:r>
          </a:p>
        </p:txBody>
      </p:sp>
      <p:sp>
        <p:nvSpPr>
          <p:cNvPr id="7" name="Graphique 5" descr="Colibri avec un remplissage uni">
            <a:extLst>
              <a:ext uri="{FF2B5EF4-FFF2-40B4-BE49-F238E27FC236}">
                <a16:creationId xmlns:a16="http://schemas.microsoft.com/office/drawing/2014/main" id="{0FD7192B-5024-1C8A-166F-903783CFB23C}"/>
              </a:ext>
            </a:extLst>
          </p:cNvPr>
          <p:cNvSpPr/>
          <p:nvPr/>
        </p:nvSpPr>
        <p:spPr>
          <a:xfrm>
            <a:off x="5360198" y="1599905"/>
            <a:ext cx="1853171" cy="1431877"/>
          </a:xfrm>
          <a:custGeom>
            <a:avLst/>
            <a:gdLst>
              <a:gd name="connsiteX0" fmla="*/ 1847938 w 1853171"/>
              <a:gd name="connsiteY0" fmla="*/ 402329 h 1431877"/>
              <a:gd name="connsiteX1" fmla="*/ 1490606 w 1853171"/>
              <a:gd name="connsiteY1" fmla="*/ 413510 h 1431877"/>
              <a:gd name="connsiteX2" fmla="*/ 1321491 w 1853171"/>
              <a:gd name="connsiteY2" fmla="*/ 366921 h 1431877"/>
              <a:gd name="connsiteX3" fmla="*/ 1032178 w 1853171"/>
              <a:gd name="connsiteY3" fmla="*/ 555138 h 1431877"/>
              <a:gd name="connsiteX4" fmla="*/ 622667 w 1853171"/>
              <a:gd name="connsiteY4" fmla="*/ 7493 h 1431877"/>
              <a:gd name="connsiteX5" fmla="*/ 573283 w 1853171"/>
              <a:gd name="connsiteY5" fmla="*/ 13477 h 1431877"/>
              <a:gd name="connsiteX6" fmla="*/ 565829 w 1853171"/>
              <a:gd name="connsiteY6" fmla="*/ 33582 h 1431877"/>
              <a:gd name="connsiteX7" fmla="*/ 599373 w 1853171"/>
              <a:gd name="connsiteY7" fmla="*/ 339434 h 1431877"/>
              <a:gd name="connsiteX8" fmla="*/ 937836 w 1853171"/>
              <a:gd name="connsiteY8" fmla="*/ 631310 h 1431877"/>
              <a:gd name="connsiteX9" fmla="*/ 898469 w 1853171"/>
              <a:gd name="connsiteY9" fmla="*/ 656934 h 1431877"/>
              <a:gd name="connsiteX10" fmla="*/ 138848 w 1853171"/>
              <a:gd name="connsiteY10" fmla="*/ 196874 h 1431877"/>
              <a:gd name="connsiteX11" fmla="*/ 97384 w 1853171"/>
              <a:gd name="connsiteY11" fmla="*/ 224357 h 1431877"/>
              <a:gd name="connsiteX12" fmla="*/ 99481 w 1853171"/>
              <a:gd name="connsiteY12" fmla="*/ 245093 h 1431877"/>
              <a:gd name="connsiteX13" fmla="*/ 581669 w 1853171"/>
              <a:gd name="connsiteY13" fmla="*/ 823720 h 1431877"/>
              <a:gd name="connsiteX14" fmla="*/ 5372 w 1853171"/>
              <a:gd name="connsiteY14" fmla="*/ 1397221 h 1431877"/>
              <a:gd name="connsiteX15" fmla="*/ 6808 w 1853171"/>
              <a:gd name="connsiteY15" fmla="*/ 1426504 h 1431877"/>
              <a:gd name="connsiteX16" fmla="*/ 28666 w 1853171"/>
              <a:gd name="connsiteY16" fmla="*/ 1430299 h 1431877"/>
              <a:gd name="connsiteX17" fmla="*/ 718406 w 1853171"/>
              <a:gd name="connsiteY17" fmla="*/ 1183381 h 1431877"/>
              <a:gd name="connsiteX18" fmla="*/ 1502253 w 1853171"/>
              <a:gd name="connsiteY18" fmla="*/ 475472 h 1431877"/>
              <a:gd name="connsiteX19" fmla="*/ 1848870 w 1853171"/>
              <a:gd name="connsiteY19" fmla="*/ 413743 h 1431877"/>
              <a:gd name="connsiteX20" fmla="*/ 1852968 w 1853171"/>
              <a:gd name="connsiteY20" fmla="*/ 406598 h 1431877"/>
              <a:gd name="connsiteX21" fmla="*/ 1847938 w 1853171"/>
              <a:gd name="connsiteY21" fmla="*/ 402329 h 14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53171" h="1431877">
                <a:moveTo>
                  <a:pt x="1847938" y="402329"/>
                </a:moveTo>
                <a:lnTo>
                  <a:pt x="1490606" y="413510"/>
                </a:lnTo>
                <a:cubicBezTo>
                  <a:pt x="1464750" y="393011"/>
                  <a:pt x="1412105" y="364825"/>
                  <a:pt x="1321491" y="366921"/>
                </a:cubicBezTo>
                <a:cubicBezTo>
                  <a:pt x="1200129" y="370649"/>
                  <a:pt x="1142592" y="457070"/>
                  <a:pt x="1032178" y="555138"/>
                </a:cubicBezTo>
                <a:cubicBezTo>
                  <a:pt x="941331" y="350849"/>
                  <a:pt x="773147" y="126992"/>
                  <a:pt x="622667" y="7493"/>
                </a:cubicBezTo>
                <a:cubicBezTo>
                  <a:pt x="607379" y="-4492"/>
                  <a:pt x="585268" y="-1813"/>
                  <a:pt x="573283" y="13477"/>
                </a:cubicBezTo>
                <a:cubicBezTo>
                  <a:pt x="568767" y="19238"/>
                  <a:pt x="566160" y="26268"/>
                  <a:pt x="565829" y="33582"/>
                </a:cubicBezTo>
                <a:cubicBezTo>
                  <a:pt x="565289" y="136480"/>
                  <a:pt x="576542" y="239100"/>
                  <a:pt x="599373" y="339434"/>
                </a:cubicBezTo>
                <a:cubicBezTo>
                  <a:pt x="739138" y="423759"/>
                  <a:pt x="866091" y="525788"/>
                  <a:pt x="937836" y="631310"/>
                </a:cubicBezTo>
                <a:cubicBezTo>
                  <a:pt x="925491" y="639929"/>
                  <a:pt x="912213" y="648548"/>
                  <a:pt x="898469" y="656934"/>
                </a:cubicBezTo>
                <a:cubicBezTo>
                  <a:pt x="760335" y="459166"/>
                  <a:pt x="393685" y="249752"/>
                  <a:pt x="138848" y="196874"/>
                </a:cubicBezTo>
                <a:cubicBezTo>
                  <a:pt x="119809" y="193014"/>
                  <a:pt x="101246" y="205318"/>
                  <a:pt x="97384" y="224357"/>
                </a:cubicBezTo>
                <a:cubicBezTo>
                  <a:pt x="95972" y="231322"/>
                  <a:pt x="96704" y="238552"/>
                  <a:pt x="99481" y="245093"/>
                </a:cubicBezTo>
                <a:cubicBezTo>
                  <a:pt x="171459" y="405357"/>
                  <a:pt x="383669" y="673239"/>
                  <a:pt x="581669" y="823720"/>
                </a:cubicBezTo>
                <a:lnTo>
                  <a:pt x="5372" y="1397221"/>
                </a:lnTo>
                <a:cubicBezTo>
                  <a:pt x="-2318" y="1405705"/>
                  <a:pt x="-1675" y="1418815"/>
                  <a:pt x="6808" y="1426504"/>
                </a:cubicBezTo>
                <a:cubicBezTo>
                  <a:pt x="12747" y="1431890"/>
                  <a:pt x="21259" y="1433367"/>
                  <a:pt x="28666" y="1430299"/>
                </a:cubicBezTo>
                <a:cubicBezTo>
                  <a:pt x="193589" y="1343179"/>
                  <a:pt x="484067" y="1206442"/>
                  <a:pt x="718406" y="1183381"/>
                </a:cubicBezTo>
                <a:cubicBezTo>
                  <a:pt x="1168681" y="1139122"/>
                  <a:pt x="1417230" y="867513"/>
                  <a:pt x="1502253" y="475472"/>
                </a:cubicBezTo>
                <a:lnTo>
                  <a:pt x="1848870" y="413743"/>
                </a:lnTo>
                <a:cubicBezTo>
                  <a:pt x="1851975" y="412902"/>
                  <a:pt x="1853808" y="409704"/>
                  <a:pt x="1852968" y="406598"/>
                </a:cubicBezTo>
                <a:cubicBezTo>
                  <a:pt x="1852336" y="404271"/>
                  <a:pt x="1850338" y="402573"/>
                  <a:pt x="1847938" y="402329"/>
                </a:cubicBezTo>
                <a:close/>
              </a:path>
            </a:pathLst>
          </a:cu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w="23217" cap="flat">
            <a:noFill/>
            <a:prstDash val="solid"/>
            <a:miter/>
          </a:ln>
        </p:spPr>
        <p:txBody>
          <a:bodyPr rtlCol="0" anchor="ctr"/>
          <a:lstStyle/>
          <a:p>
            <a:endParaRPr lang="fr-FR"/>
          </a:p>
        </p:txBody>
      </p:sp>
    </p:spTree>
    <p:extLst>
      <p:ext uri="{BB962C8B-B14F-4D97-AF65-F5344CB8AC3E}">
        <p14:creationId xmlns:p14="http://schemas.microsoft.com/office/powerpoint/2010/main" val="38678922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ctivité nº">
    <p:bg>
      <p:bgPr>
        <a:blipFill dpi="0" rotWithShape="1">
          <a:blip r:embed="rId2">
            <a:lum/>
            <a:extLst>
              <a:ext uri="{BEBA8EAE-BF5A-486C-A8C5-ECC9F3942E4B}">
                <a14:imgProps xmlns:a14="http://schemas.microsoft.com/office/drawing/2010/main">
                  <a14:imgLayer r:embed="rId3">
                    <a14:imgEffect>
                      <a14:saturation sat="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4"/>
          <a:srcRect r="54194"/>
          <a:stretch/>
        </p:blipFill>
        <p:spPr>
          <a:xfrm>
            <a:off x="0" y="0"/>
            <a:ext cx="5584668" cy="6858000"/>
          </a:xfrm>
          <a:prstGeom prst="rect">
            <a:avLst/>
          </a:prstGeom>
          <a:effectLst>
            <a:outerShdw blurRad="50800" dist="38100" dir="2700000" algn="tl" rotWithShape="0">
              <a:prstClr val="black">
                <a:alpha val="40000"/>
              </a:prstClr>
            </a:outerShdw>
          </a:effectLst>
        </p:spPr>
      </p:pic>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95324" y="1554480"/>
            <a:ext cx="3542379" cy="3674225"/>
          </a:xfrm>
          <a:effectLst/>
        </p:spPr>
        <p:txBody>
          <a:bodyPr anchor="ctr">
            <a:normAutofit/>
          </a:bodyPr>
          <a:lstStyle>
            <a:lvl1pPr algn="ctr">
              <a:defRPr sz="4000" baseline="0">
                <a:solidFill>
                  <a:srgbClr val="FFC000"/>
                </a:solidFill>
                <a:latin typeface="Noto Sans Display Condensed" panose="020B0502040504020204" pitchFamily="34" charset="0"/>
                <a:ea typeface="Noto Sans Display Condensed" panose="020B0502040504020204" pitchFamily="34" charset="0"/>
                <a:cs typeface="Noto Sans Display Condensed" panose="020B0502040504020204" pitchFamily="34" charset="0"/>
              </a:defRPr>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5584724" y="739478"/>
            <a:ext cx="5911952" cy="53898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Larme 5">
            <a:extLst>
              <a:ext uri="{FF2B5EF4-FFF2-40B4-BE49-F238E27FC236}">
                <a16:creationId xmlns:a16="http://schemas.microsoft.com/office/drawing/2014/main" id="{50FE5743-F733-AD33-7B6E-D4EDFA53B11B}"/>
              </a:ext>
            </a:extLst>
          </p:cNvPr>
          <p:cNvSpPr/>
          <p:nvPr userDrawn="1"/>
        </p:nvSpPr>
        <p:spPr>
          <a:xfrm rot="5400000">
            <a:off x="11421686" y="6093334"/>
            <a:ext cx="770313" cy="770313"/>
          </a:xfrm>
          <a:prstGeom prst="teardrop">
            <a:avLst/>
          </a:prstGeom>
          <a:solidFill>
            <a:srgbClr val="00A6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numéro de diapositive 4">
            <a:extLst>
              <a:ext uri="{FF2B5EF4-FFF2-40B4-BE49-F238E27FC236}">
                <a16:creationId xmlns:a16="http://schemas.microsoft.com/office/drawing/2014/main" id="{5CB33994-78DA-D5A9-259E-AC582D0BDCD9}"/>
              </a:ext>
            </a:extLst>
          </p:cNvPr>
          <p:cNvSpPr>
            <a:spLocks noGrp="1"/>
          </p:cNvSpPr>
          <p:nvPr>
            <p:ph type="sldNum" sz="quarter" idx="12"/>
          </p:nvPr>
        </p:nvSpPr>
        <p:spPr>
          <a:xfrm>
            <a:off x="11421687" y="6093335"/>
            <a:ext cx="792252" cy="764666"/>
          </a:xfrm>
        </p:spPr>
        <p:txBody>
          <a:bodyPr/>
          <a:lstStyle>
            <a:lvl1pPr algn="ctr">
              <a:defRPr sz="1800">
                <a:solidFill>
                  <a:schemeClr val="bg1"/>
                </a:solidFill>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462044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EDA21FE-E9F6-23EE-D1FE-051C4B1E0E19}"/>
              </a:ext>
            </a:extLst>
          </p:cNvPr>
          <p:cNvSpPr>
            <a:spLocks noGrp="1"/>
          </p:cNvSpPr>
          <p:nvPr>
            <p:ph type="title"/>
          </p:nvPr>
        </p:nvSpPr>
        <p:spPr>
          <a:xfrm>
            <a:off x="695324" y="728664"/>
            <a:ext cx="10801349" cy="1137082"/>
          </a:xfrm>
          <a:prstGeom prst="rect">
            <a:avLst/>
          </a:prstGeom>
          <a:effectLst>
            <a:outerShdw blurRad="50800" dist="38100" dir="2700000" algn="tl" rotWithShape="0">
              <a:prstClr val="black">
                <a:alpha val="40000"/>
              </a:prstClr>
            </a:outerShdw>
          </a:effectLst>
        </p:spPr>
        <p:txBody>
          <a:bodyPr vert="horz" lIns="0" tIns="0" rIns="0" bIns="0" rtlCol="0" anchor="t" anchorCtr="0">
            <a:normAutofit/>
          </a:bodyPr>
          <a:lstStyle/>
          <a:p>
            <a:r>
              <a:rPr lang="fr-CA" dirty="0"/>
              <a:t>Modifier le style du titre</a:t>
            </a:r>
            <a:endParaRPr lang="fr-FR" dirty="0"/>
          </a:p>
        </p:txBody>
      </p:sp>
      <p:sp>
        <p:nvSpPr>
          <p:cNvPr id="3" name="Espace réservé du texte 2">
            <a:extLst>
              <a:ext uri="{FF2B5EF4-FFF2-40B4-BE49-F238E27FC236}">
                <a16:creationId xmlns:a16="http://schemas.microsoft.com/office/drawing/2014/main" id="{69C2B5A1-D5DC-B576-F94C-63F3842C3C1F}"/>
              </a:ext>
            </a:extLst>
          </p:cNvPr>
          <p:cNvSpPr>
            <a:spLocks noGrp="1"/>
          </p:cNvSpPr>
          <p:nvPr>
            <p:ph type="body" idx="1"/>
          </p:nvPr>
        </p:nvSpPr>
        <p:spPr>
          <a:xfrm>
            <a:off x="695325" y="1865745"/>
            <a:ext cx="10801350" cy="4263593"/>
          </a:xfrm>
          <a:prstGeom prst="rect">
            <a:avLst/>
          </a:prstGeom>
        </p:spPr>
        <p:txBody>
          <a:bodyPr vert="horz" lIns="91440" tIns="45720" rIns="91440" bIns="45720" rtlCol="0">
            <a:normAutofit/>
          </a:body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pied de page 4">
            <a:extLst>
              <a:ext uri="{FF2B5EF4-FFF2-40B4-BE49-F238E27FC236}">
                <a16:creationId xmlns:a16="http://schemas.microsoft.com/office/drawing/2014/main" id="{A4780ED2-6F14-360A-E385-DDDED1F2183D}"/>
              </a:ext>
            </a:extLst>
          </p:cNvPr>
          <p:cNvSpPr>
            <a:spLocks noGrp="1"/>
          </p:cNvSpPr>
          <p:nvPr>
            <p:ph type="ftr" sz="quarter" idx="3"/>
          </p:nvPr>
        </p:nvSpPr>
        <p:spPr>
          <a:xfrm>
            <a:off x="695324" y="6356351"/>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6" name="Espace réservé du numéro de diapositive 5">
            <a:extLst>
              <a:ext uri="{FF2B5EF4-FFF2-40B4-BE49-F238E27FC236}">
                <a16:creationId xmlns:a16="http://schemas.microsoft.com/office/drawing/2014/main" id="{E68DA43C-E5B1-8DAF-0B7C-4729CDBD2CFB}"/>
              </a:ext>
            </a:extLst>
          </p:cNvPr>
          <p:cNvSpPr>
            <a:spLocks noGrp="1"/>
          </p:cNvSpPr>
          <p:nvPr>
            <p:ph type="sldNum" sz="quarter" idx="4"/>
          </p:nvPr>
        </p:nvSpPr>
        <p:spPr>
          <a:xfrm>
            <a:off x="8753473" y="6356350"/>
            <a:ext cx="2743200" cy="196851"/>
          </a:xfrm>
          <a:prstGeom prst="rect">
            <a:avLst/>
          </a:prstGeom>
        </p:spPr>
        <p:txBody>
          <a:bodyPr vert="horz" lIns="91440" tIns="45720" rIns="91440" bIns="45720" rtlCol="0" anchor="ctr"/>
          <a:lstStyle>
            <a:lvl1pPr algn="r">
              <a:defRPr sz="1200" b="1" i="0">
                <a:solidFill>
                  <a:schemeClr val="tx1"/>
                </a:solidFill>
                <a:latin typeface="Noto Sans ExtraBold" panose="020B0502040504020204" pitchFamily="34" charset="0"/>
                <a:ea typeface="Noto Sans ExtraBold" panose="020B0502040504020204" pitchFamily="34" charset="0"/>
                <a:cs typeface="Noto Sans ExtraBold" panose="020B0502040504020204" pitchFamily="34" charset="0"/>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2480594663"/>
      </p:ext>
    </p:extLst>
  </p:cSld>
  <p:clrMap bg1="lt1" tx1="dk1" bg2="lt2" tx2="dk2" accent1="accent1" accent2="accent2" accent3="accent3" accent4="accent4" accent5="accent5" accent6="accent6" hlink="hlink" folHlink="folHlink"/>
  <p:sldLayoutIdLst>
    <p:sldLayoutId id="2147483649" r:id="rId1"/>
    <p:sldLayoutId id="2147483692" r:id="rId2"/>
    <p:sldLayoutId id="2147483693" r:id="rId3"/>
    <p:sldLayoutId id="2147483694" r:id="rId4"/>
    <p:sldLayoutId id="2147483688" r:id="rId5"/>
    <p:sldLayoutId id="2147483689" r:id="rId6"/>
    <p:sldLayoutId id="2147483674" r:id="rId7"/>
    <p:sldLayoutId id="2147483698" r:id="rId8"/>
    <p:sldLayoutId id="2147483690" r:id="rId9"/>
    <p:sldLayoutId id="2147483691" r:id="rId10"/>
    <p:sldLayoutId id="2147483695" r:id="rId11"/>
    <p:sldLayoutId id="2147483696" r:id="rId12"/>
    <p:sldLayoutId id="2147483697" r:id="rId13"/>
    <p:sldLayoutId id="2147483680" r:id="rId14"/>
  </p:sldLayoutIdLst>
  <p:hf hdr="0" dt="0"/>
  <p:txStyles>
    <p:title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438" userDrawn="1">
          <p15:clr>
            <a:srgbClr val="F26B43"/>
          </p15:clr>
        </p15:guide>
        <p15:guide id="4" pos="7242" userDrawn="1">
          <p15:clr>
            <a:srgbClr val="F26B43"/>
          </p15:clr>
        </p15:guide>
        <p15:guide id="5" orient="horz" pos="459" userDrawn="1">
          <p15:clr>
            <a:srgbClr val="F26B43"/>
          </p15:clr>
        </p15:guide>
        <p15:guide id="6" orient="horz" pos="3861" userDrawn="1">
          <p15:clr>
            <a:srgbClr val="F26B43"/>
          </p15:clr>
        </p15:guide>
        <p15:guide id="7" pos="665" userDrawn="1">
          <p15:clr>
            <a:srgbClr val="F26B43"/>
          </p15:clr>
        </p15:guide>
        <p15:guide id="8" pos="7015" userDrawn="1">
          <p15:clr>
            <a:srgbClr val="F26B43"/>
          </p15:clr>
        </p15:guide>
        <p15:guide id="9" orient="horz" pos="686" userDrawn="1">
          <p15:clr>
            <a:srgbClr val="F26B43"/>
          </p15:clr>
        </p15:guide>
        <p15:guide id="10" orient="horz" pos="3634" userDrawn="1">
          <p15:clr>
            <a:srgbClr val="F26B43"/>
          </p15:clr>
        </p15:guide>
        <p15:guide id="11" pos="3727" userDrawn="1">
          <p15:clr>
            <a:srgbClr val="F26B43"/>
          </p15:clr>
        </p15:guide>
        <p15:guide id="12" pos="3953"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4.png"/><Relationship Id="rId7" Type="http://schemas.openxmlformats.org/officeDocument/2006/relationships/diagramColors" Target="../diagrams/colors2.xml"/><Relationship Id="rId2" Type="http://schemas.openxmlformats.org/officeDocument/2006/relationships/customXml" Target="../ink/ink1.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10" Type="http://schemas.openxmlformats.org/officeDocument/2006/relationships/image" Target="../media/image15.png"/><Relationship Id="rId4" Type="http://schemas.openxmlformats.org/officeDocument/2006/relationships/diagramData" Target="../diagrams/data2.xml"/><Relationship Id="rId9" Type="http://schemas.openxmlformats.org/officeDocument/2006/relationships/customXml" Target="../ink/ink2.xml"/></Relationships>
</file>

<file path=ppt/slides/_rels/slide26.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14.png"/><Relationship Id="rId7" Type="http://schemas.openxmlformats.org/officeDocument/2006/relationships/diagramLayout" Target="../diagrams/layout3.xml"/><Relationship Id="rId2" Type="http://schemas.openxmlformats.org/officeDocument/2006/relationships/customXml" Target="../ink/ink3.xml"/><Relationship Id="rId1" Type="http://schemas.openxmlformats.org/officeDocument/2006/relationships/slideLayout" Target="../slideLayouts/slideLayout7.xml"/><Relationship Id="rId6" Type="http://schemas.openxmlformats.org/officeDocument/2006/relationships/diagramData" Target="../diagrams/data3.xml"/><Relationship Id="rId5" Type="http://schemas.openxmlformats.org/officeDocument/2006/relationships/image" Target="../media/image16.png"/><Relationship Id="rId10" Type="http://schemas.microsoft.com/office/2007/relationships/diagramDrawing" Target="../diagrams/drawing3.xml"/><Relationship Id="rId4" Type="http://schemas.openxmlformats.org/officeDocument/2006/relationships/customXml" Target="../ink/ink4.xml"/><Relationship Id="rId9" Type="http://schemas.openxmlformats.org/officeDocument/2006/relationships/diagramColors" Target="../diagrams/colors3.xml"/></Relationships>
</file>

<file path=ppt/slides/_rels/slide27.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17.png"/><Relationship Id="rId7" Type="http://schemas.openxmlformats.org/officeDocument/2006/relationships/diagramLayout" Target="../diagrams/layout4.xml"/><Relationship Id="rId2" Type="http://schemas.openxmlformats.org/officeDocument/2006/relationships/customXml" Target="../ink/ink5.xml"/><Relationship Id="rId1" Type="http://schemas.openxmlformats.org/officeDocument/2006/relationships/slideLayout" Target="../slideLayouts/slideLayout7.xml"/><Relationship Id="rId6" Type="http://schemas.openxmlformats.org/officeDocument/2006/relationships/diagramData" Target="../diagrams/data4.xml"/><Relationship Id="rId5" Type="http://schemas.openxmlformats.org/officeDocument/2006/relationships/image" Target="../media/image18.png"/><Relationship Id="rId10" Type="http://schemas.microsoft.com/office/2007/relationships/diagramDrawing" Target="../diagrams/drawing4.xml"/><Relationship Id="rId4" Type="http://schemas.openxmlformats.org/officeDocument/2006/relationships/customXml" Target="../ink/ink6.xml"/><Relationship Id="rId9" Type="http://schemas.openxmlformats.org/officeDocument/2006/relationships/diagramColors" Target="../diagrams/colors4.xml"/></Relationships>
</file>

<file path=ppt/slides/_rels/slide2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hyperlink" Target="https://enseigner.hec.ca/pedagogie/affiches/" TargetMode="External"/><Relationship Id="rId2" Type="http://schemas.openxmlformats.org/officeDocument/2006/relationships/hyperlink" Target="http://www.capres.ca/dossiers/la-conception-universelle-de-lapprentissage-cua" TargetMode="External"/><Relationship Id="rId1" Type="http://schemas.openxmlformats.org/officeDocument/2006/relationships/slideLayout" Target="../slideLayouts/slideLayout7.xml"/><Relationship Id="rId6" Type="http://schemas.openxmlformats.org/officeDocument/2006/relationships/hyperlink" Target="https://unesdoc.unesco.org/ark:/48223/pf0000259389" TargetMode="External"/><Relationship Id="rId5" Type="http://schemas.openxmlformats.org/officeDocument/2006/relationships/hyperlink" Target="https://doi.org/10.3917/es.033.0185" TargetMode="External"/><Relationship Id="rId4" Type="http://schemas.openxmlformats.org/officeDocument/2006/relationships/hyperlink" Target="https://www.cast.org/products-services/resources/2014/universal-design-learning-theory-practice-udl-meyer"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ACF6DCE-810F-A504-BE71-DC96B68C1F73}"/>
              </a:ext>
            </a:extLst>
          </p:cNvPr>
          <p:cNvSpPr txBox="1"/>
          <p:nvPr/>
        </p:nvSpPr>
        <p:spPr>
          <a:xfrm>
            <a:off x="949072" y="4569281"/>
            <a:ext cx="2300630" cy="369332"/>
          </a:xfrm>
          <a:prstGeom prst="rect">
            <a:avLst/>
          </a:prstGeom>
          <a:noFill/>
        </p:spPr>
        <p:txBody>
          <a:bodyPr wrap="none">
            <a:spAutoFit/>
          </a:bodyPr>
          <a:lstStyle/>
          <a:p>
            <a:pPr marL="0" marR="0" lvl="0" indent="0" algn="ctr" rtl="0">
              <a:spcBef>
                <a:spcPts val="0"/>
              </a:spcBef>
              <a:spcAft>
                <a:spcPts val="0"/>
              </a:spcAft>
              <a:buNone/>
            </a:pPr>
            <a:r>
              <a:rPr lang="fr-FR" sz="1800" b="1">
                <a:solidFill>
                  <a:schemeClr val="bg1"/>
                </a:solidFill>
                <a:latin typeface="Noto Sans" panose="020B0502040504020204" pitchFamily="34" charset="0"/>
                <a:ea typeface="Noto Sans" panose="020B0502040504020204" pitchFamily="34" charset="0"/>
                <a:cs typeface="Noto Sans" panose="020B0502040504020204" pitchFamily="34" charset="0"/>
                <a:sym typeface="Open Sans"/>
              </a:rPr>
              <a:t>apprendre.auf.org</a:t>
            </a:r>
            <a:endParaRPr lang="fr-FR">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189001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4285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C6FC1CEC-8CDE-4F42-2CD0-BEB0AA4919C9}"/>
              </a:ext>
            </a:extLst>
          </p:cNvPr>
          <p:cNvSpPr>
            <a:spLocks noGrp="1"/>
          </p:cNvSpPr>
          <p:nvPr>
            <p:ph type="title"/>
          </p:nvPr>
        </p:nvSpPr>
        <p:spPr>
          <a:xfrm>
            <a:off x="1926774" y="523572"/>
            <a:ext cx="8338456" cy="443198"/>
          </a:xfrm>
        </p:spPr>
        <p:txBody>
          <a:bodyPr/>
          <a:lstStyle/>
          <a:p>
            <a:r>
              <a:rPr lang="fr-FR"/>
              <a:t>Rappel des objectifs de la formation (1)</a:t>
            </a:r>
          </a:p>
        </p:txBody>
      </p:sp>
      <p:sp>
        <p:nvSpPr>
          <p:cNvPr id="2" name="Espace réservé du numéro de diapositive 1">
            <a:extLst>
              <a:ext uri="{FF2B5EF4-FFF2-40B4-BE49-F238E27FC236}">
                <a16:creationId xmlns:a16="http://schemas.microsoft.com/office/drawing/2014/main" id="{2CEA302A-96ED-09C5-B49B-B4B54002A73C}"/>
              </a:ext>
            </a:extLst>
          </p:cNvPr>
          <p:cNvSpPr>
            <a:spLocks noGrp="1"/>
          </p:cNvSpPr>
          <p:nvPr>
            <p:ph type="sldNum" sz="quarter" idx="12"/>
          </p:nvPr>
        </p:nvSpPr>
        <p:spPr>
          <a:xfrm>
            <a:off x="11421687" y="6093335"/>
            <a:ext cx="792252" cy="764666"/>
          </a:xfrm>
        </p:spPr>
        <p:txBody>
          <a:bodyPr/>
          <a:lstStyle/>
          <a:p>
            <a:fld id="{055BF32D-CF4B-1B43-8AA7-7C8BB1DDF0EC}" type="slidenum">
              <a:rPr lang="fr-FR" smtClean="0"/>
              <a:pPr/>
              <a:t>3</a:t>
            </a:fld>
            <a:endParaRPr lang="fr-FR" dirty="0"/>
          </a:p>
        </p:txBody>
      </p:sp>
      <p:sp>
        <p:nvSpPr>
          <p:cNvPr id="32" name="Google Shape;104;p3">
            <a:extLst>
              <a:ext uri="{FF2B5EF4-FFF2-40B4-BE49-F238E27FC236}">
                <a16:creationId xmlns:a16="http://schemas.microsoft.com/office/drawing/2014/main" id="{59C6DDE5-9C35-3341-798F-1C8EE36A70B7}"/>
              </a:ext>
            </a:extLst>
          </p:cNvPr>
          <p:cNvSpPr txBox="1">
            <a:spLocks/>
          </p:cNvSpPr>
          <p:nvPr/>
        </p:nvSpPr>
        <p:spPr>
          <a:xfrm>
            <a:off x="2537559" y="2277035"/>
            <a:ext cx="7116881" cy="3397625"/>
          </a:xfrm>
          <a:prstGeom prst="rect">
            <a:avLst/>
          </a:prstGeom>
          <a:noFill/>
          <a:ln>
            <a:noFill/>
          </a:ln>
        </p:spPr>
        <p:txBody>
          <a:bodyPr spcFirstLastPara="1" wrap="square" lIns="91425" tIns="45700" rIns="91425" bIns="4570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457200" algn="ctr">
              <a:lnSpc>
                <a:spcPct val="100000"/>
              </a:lnSpc>
              <a:spcAft>
                <a:spcPts val="600"/>
              </a:spcAft>
              <a:buClr>
                <a:srgbClr val="000000"/>
              </a:buClr>
              <a:buSzPts val="2800"/>
            </a:pPr>
            <a:r>
              <a:rPr lang="fr-FR" sz="2400" b="1" i="0" u="none" strike="noStrike" cap="none" dirty="0">
                <a:solidFill>
                  <a:srgbClr val="09929B"/>
                </a:solidFill>
                <a:latin typeface="Noto Sans" panose="020B0502040504020204" pitchFamily="34" charset="0"/>
                <a:ea typeface="Noto Sans" panose="020B0502040504020204" pitchFamily="34" charset="0"/>
                <a:cs typeface="Noto Sans" panose="020B0502040504020204" pitchFamily="34" charset="0"/>
                <a:sym typeface="Century Gothic"/>
              </a:rPr>
              <a:t>Objectif général</a:t>
            </a:r>
            <a:endParaRPr lang="fr-FR" sz="2400" dirty="0">
              <a:solidFill>
                <a:srgbClr val="09929B"/>
              </a:solidFill>
              <a:latin typeface="Noto Sans" panose="020B0502040504020204" pitchFamily="34" charset="0"/>
              <a:ea typeface="Noto Sans" panose="020B0502040504020204" pitchFamily="34" charset="0"/>
              <a:cs typeface="Noto Sans" panose="020B0502040504020204" pitchFamily="34" charset="0"/>
            </a:endParaRPr>
          </a:p>
          <a:p>
            <a:pPr marL="285750" indent="-285750">
              <a:lnSpc>
                <a:spcPct val="110000"/>
              </a:lnSpc>
              <a:spcBef>
                <a:spcPts val="1200"/>
              </a:spcBef>
              <a:buClr>
                <a:srgbClr val="09929B"/>
              </a:buClr>
              <a:buSzPct val="100000"/>
              <a:buFont typeface="Wingdings" pitchFamily="2" charset="2"/>
              <a:buChar char="§"/>
            </a:pPr>
            <a:r>
              <a:rPr lang="fr-FR" sz="16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Garamond"/>
              </a:rPr>
              <a:t>Dans la perspective de l’éducation inclusive, situer les dimensions </a:t>
            </a:r>
            <a:br>
              <a:rPr lang="fr-FR" sz="16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Garamond"/>
              </a:rPr>
            </a:br>
            <a:r>
              <a:rPr lang="fr-FR" sz="16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Garamond"/>
              </a:rPr>
              <a:t>du genre, de l’inclusion et de l’équité en contexte scolaire togolais.</a:t>
            </a:r>
          </a:p>
          <a:p>
            <a:pPr marL="285750" indent="-285750">
              <a:lnSpc>
                <a:spcPct val="110000"/>
              </a:lnSpc>
              <a:spcBef>
                <a:spcPts val="1200"/>
              </a:spcBef>
              <a:buClr>
                <a:srgbClr val="09929B"/>
              </a:buClr>
              <a:buSzPct val="100000"/>
              <a:buFont typeface="Wingdings" pitchFamily="2" charset="2"/>
              <a:buChar char="§"/>
            </a:pPr>
            <a:r>
              <a:rPr lang="fr-FR" sz="16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Garamond"/>
              </a:rPr>
              <a:t>Utiliser une approche systémique pour intégrer les dimensions </a:t>
            </a:r>
            <a:br>
              <a:rPr lang="fr-FR" sz="16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Garamond"/>
              </a:rPr>
            </a:br>
            <a:r>
              <a:rPr lang="fr-FR" sz="16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Garamond"/>
              </a:rPr>
              <a:t>du genre, de l’inclusion et de l’équité dans les PTDES.</a:t>
            </a:r>
          </a:p>
          <a:p>
            <a:pPr marL="285750" indent="-285750">
              <a:lnSpc>
                <a:spcPct val="110000"/>
              </a:lnSpc>
              <a:spcBef>
                <a:spcPts val="1200"/>
              </a:spcBef>
              <a:buClr>
                <a:srgbClr val="09929B"/>
              </a:buClr>
              <a:buSzPct val="100000"/>
              <a:buFont typeface="Wingdings" pitchFamily="2" charset="2"/>
              <a:buChar char="§"/>
            </a:pPr>
            <a:r>
              <a:rPr lang="fr-FR" sz="16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Garamond"/>
              </a:rPr>
              <a:t>Intégrer des approches favorisant l’inclusion et l’équité à sa pratique professionnelle.</a:t>
            </a:r>
          </a:p>
        </p:txBody>
      </p:sp>
      <p:grpSp>
        <p:nvGrpSpPr>
          <p:cNvPr id="45" name="Groupe 44">
            <a:extLst>
              <a:ext uri="{FF2B5EF4-FFF2-40B4-BE49-F238E27FC236}">
                <a16:creationId xmlns:a16="http://schemas.microsoft.com/office/drawing/2014/main" id="{445800E6-2CDD-3586-56A8-A9C73779BFC6}"/>
              </a:ext>
            </a:extLst>
          </p:cNvPr>
          <p:cNvGrpSpPr/>
          <p:nvPr/>
        </p:nvGrpSpPr>
        <p:grpSpPr>
          <a:xfrm>
            <a:off x="5719761" y="1495340"/>
            <a:ext cx="752475" cy="752475"/>
            <a:chOff x="1593850" y="1443597"/>
            <a:chExt cx="752475" cy="752475"/>
          </a:xfrm>
        </p:grpSpPr>
        <p:sp>
          <p:nvSpPr>
            <p:cNvPr id="38" name="Forme libre 37">
              <a:extLst>
                <a:ext uri="{FF2B5EF4-FFF2-40B4-BE49-F238E27FC236}">
                  <a16:creationId xmlns:a16="http://schemas.microsoft.com/office/drawing/2014/main" id="{74256AB1-1732-93B9-9C4C-A394400BA344}"/>
                </a:ext>
              </a:extLst>
            </p:cNvPr>
            <p:cNvSpPr/>
            <p:nvPr/>
          </p:nvSpPr>
          <p:spPr>
            <a:xfrm>
              <a:off x="1859598" y="1443597"/>
              <a:ext cx="486727" cy="485775"/>
            </a:xfrm>
            <a:custGeom>
              <a:avLst/>
              <a:gdLst>
                <a:gd name="connsiteX0" fmla="*/ 401003 w 486727"/>
                <a:gd name="connsiteY0" fmla="*/ 85725 h 485775"/>
                <a:gd name="connsiteX1" fmla="*/ 391478 w 486727"/>
                <a:gd name="connsiteY1" fmla="*/ 0 h 485775"/>
                <a:gd name="connsiteX2" fmla="*/ 286703 w 486727"/>
                <a:gd name="connsiteY2" fmla="*/ 104775 h 485775"/>
                <a:gd name="connsiteX3" fmla="*/ 292417 w 486727"/>
                <a:gd name="connsiteY3" fmla="*/ 154305 h 485775"/>
                <a:gd name="connsiteX4" fmla="*/ 140017 w 486727"/>
                <a:gd name="connsiteY4" fmla="*/ 306705 h 485775"/>
                <a:gd name="connsiteX5" fmla="*/ 95250 w 486727"/>
                <a:gd name="connsiteY5" fmla="*/ 295275 h 485775"/>
                <a:gd name="connsiteX6" fmla="*/ 0 w 486727"/>
                <a:gd name="connsiteY6" fmla="*/ 390525 h 485775"/>
                <a:gd name="connsiteX7" fmla="*/ 95250 w 486727"/>
                <a:gd name="connsiteY7" fmla="*/ 485775 h 485775"/>
                <a:gd name="connsiteX8" fmla="*/ 190500 w 486727"/>
                <a:gd name="connsiteY8" fmla="*/ 390525 h 485775"/>
                <a:gd name="connsiteX9" fmla="*/ 180022 w 486727"/>
                <a:gd name="connsiteY9" fmla="*/ 346710 h 485775"/>
                <a:gd name="connsiteX10" fmla="*/ 332423 w 486727"/>
                <a:gd name="connsiteY10" fmla="*/ 194310 h 485775"/>
                <a:gd name="connsiteX11" fmla="*/ 381953 w 486727"/>
                <a:gd name="connsiteY11" fmla="*/ 200025 h 485775"/>
                <a:gd name="connsiteX12" fmla="*/ 486728 w 486727"/>
                <a:gd name="connsiteY12" fmla="*/ 95250 h 485775"/>
                <a:gd name="connsiteX13" fmla="*/ 401003 w 486727"/>
                <a:gd name="connsiteY13" fmla="*/ 85725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6727" h="485775">
                  <a:moveTo>
                    <a:pt x="401003" y="85725"/>
                  </a:moveTo>
                  <a:lnTo>
                    <a:pt x="391478" y="0"/>
                  </a:lnTo>
                  <a:lnTo>
                    <a:pt x="286703" y="104775"/>
                  </a:lnTo>
                  <a:lnTo>
                    <a:pt x="292417" y="154305"/>
                  </a:lnTo>
                  <a:lnTo>
                    <a:pt x="140017" y="306705"/>
                  </a:lnTo>
                  <a:cubicBezTo>
                    <a:pt x="126682" y="300038"/>
                    <a:pt x="111442" y="295275"/>
                    <a:pt x="95250" y="295275"/>
                  </a:cubicBezTo>
                  <a:cubicBezTo>
                    <a:pt x="42863" y="295275"/>
                    <a:pt x="0" y="338138"/>
                    <a:pt x="0" y="390525"/>
                  </a:cubicBezTo>
                  <a:cubicBezTo>
                    <a:pt x="0" y="442913"/>
                    <a:pt x="42863" y="485775"/>
                    <a:pt x="95250" y="485775"/>
                  </a:cubicBezTo>
                  <a:cubicBezTo>
                    <a:pt x="147638" y="485775"/>
                    <a:pt x="190500" y="442913"/>
                    <a:pt x="190500" y="390525"/>
                  </a:cubicBezTo>
                  <a:cubicBezTo>
                    <a:pt x="190500" y="374333"/>
                    <a:pt x="186690" y="360045"/>
                    <a:pt x="180022" y="346710"/>
                  </a:cubicBezTo>
                  <a:lnTo>
                    <a:pt x="332423" y="194310"/>
                  </a:lnTo>
                  <a:lnTo>
                    <a:pt x="381953" y="200025"/>
                  </a:lnTo>
                  <a:lnTo>
                    <a:pt x="486728" y="95250"/>
                  </a:lnTo>
                  <a:lnTo>
                    <a:pt x="401003" y="85725"/>
                  </a:lnTo>
                  <a:close/>
                </a:path>
              </a:pathLst>
            </a:custGeom>
            <a:solidFill>
              <a:srgbClr val="20B0B7"/>
            </a:solidFill>
            <a:ln w="9525" cap="flat">
              <a:noFill/>
              <a:prstDash val="solid"/>
              <a:miter/>
            </a:ln>
          </p:spPr>
          <p:txBody>
            <a:bodyPr rtlCol="0" anchor="ctr"/>
            <a:lstStyle/>
            <a:p>
              <a:endParaRPr lang="fr-FR"/>
            </a:p>
          </p:txBody>
        </p:sp>
        <p:sp>
          <p:nvSpPr>
            <p:cNvPr id="39" name="Forme libre 38">
              <a:extLst>
                <a:ext uri="{FF2B5EF4-FFF2-40B4-BE49-F238E27FC236}">
                  <a16:creationId xmlns:a16="http://schemas.microsoft.com/office/drawing/2014/main" id="{714F34E1-25C0-4469-B0E6-BA0151629CF6}"/>
                </a:ext>
              </a:extLst>
            </p:cNvPr>
            <p:cNvSpPr/>
            <p:nvPr/>
          </p:nvSpPr>
          <p:spPr>
            <a:xfrm>
              <a:off x="1593850" y="1472172"/>
              <a:ext cx="723900" cy="723900"/>
            </a:xfrm>
            <a:custGeom>
              <a:avLst/>
              <a:gdLst>
                <a:gd name="connsiteX0" fmla="*/ 674370 w 723900"/>
                <a:gd name="connsiteY0" fmla="*/ 198120 h 723900"/>
                <a:gd name="connsiteX1" fmla="*/ 661988 w 723900"/>
                <a:gd name="connsiteY1" fmla="*/ 211455 h 723900"/>
                <a:gd name="connsiteX2" fmla="*/ 643890 w 723900"/>
                <a:gd name="connsiteY2" fmla="*/ 209550 h 723900"/>
                <a:gd name="connsiteX3" fmla="*/ 623888 w 723900"/>
                <a:gd name="connsiteY3" fmla="*/ 206693 h 723900"/>
                <a:gd name="connsiteX4" fmla="*/ 666750 w 723900"/>
                <a:gd name="connsiteY4" fmla="*/ 361950 h 723900"/>
                <a:gd name="connsiteX5" fmla="*/ 361950 w 723900"/>
                <a:gd name="connsiteY5" fmla="*/ 666750 h 723900"/>
                <a:gd name="connsiteX6" fmla="*/ 57150 w 723900"/>
                <a:gd name="connsiteY6" fmla="*/ 361950 h 723900"/>
                <a:gd name="connsiteX7" fmla="*/ 361950 w 723900"/>
                <a:gd name="connsiteY7" fmla="*/ 57150 h 723900"/>
                <a:gd name="connsiteX8" fmla="*/ 517208 w 723900"/>
                <a:gd name="connsiteY8" fmla="*/ 100013 h 723900"/>
                <a:gd name="connsiteX9" fmla="*/ 515303 w 723900"/>
                <a:gd name="connsiteY9" fmla="*/ 80963 h 723900"/>
                <a:gd name="connsiteX10" fmla="*/ 512445 w 723900"/>
                <a:gd name="connsiteY10" fmla="*/ 61913 h 723900"/>
                <a:gd name="connsiteX11" fmla="*/ 525780 w 723900"/>
                <a:gd name="connsiteY11" fmla="*/ 48578 h 723900"/>
                <a:gd name="connsiteX12" fmla="*/ 532448 w 723900"/>
                <a:gd name="connsiteY12" fmla="*/ 41910 h 723900"/>
                <a:gd name="connsiteX13" fmla="*/ 361950 w 723900"/>
                <a:gd name="connsiteY13" fmla="*/ 0 h 723900"/>
                <a:gd name="connsiteX14" fmla="*/ 0 w 723900"/>
                <a:gd name="connsiteY14" fmla="*/ 361950 h 723900"/>
                <a:gd name="connsiteX15" fmla="*/ 361950 w 723900"/>
                <a:gd name="connsiteY15" fmla="*/ 723900 h 723900"/>
                <a:gd name="connsiteX16" fmla="*/ 723900 w 723900"/>
                <a:gd name="connsiteY16" fmla="*/ 361950 h 723900"/>
                <a:gd name="connsiteX17" fmla="*/ 681038 w 723900"/>
                <a:gd name="connsiteY17" fmla="*/ 192405 h 723900"/>
                <a:gd name="connsiteX18" fmla="*/ 674370 w 723900"/>
                <a:gd name="connsiteY18" fmla="*/ 19812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23900" h="723900">
                  <a:moveTo>
                    <a:pt x="674370" y="198120"/>
                  </a:moveTo>
                  <a:lnTo>
                    <a:pt x="661988" y="211455"/>
                  </a:lnTo>
                  <a:lnTo>
                    <a:pt x="643890" y="209550"/>
                  </a:lnTo>
                  <a:lnTo>
                    <a:pt x="623888" y="206693"/>
                  </a:lnTo>
                  <a:cubicBezTo>
                    <a:pt x="650558" y="252413"/>
                    <a:pt x="666750" y="304800"/>
                    <a:pt x="666750" y="361950"/>
                  </a:cubicBezTo>
                  <a:cubicBezTo>
                    <a:pt x="666750" y="529590"/>
                    <a:pt x="529590" y="666750"/>
                    <a:pt x="361950" y="666750"/>
                  </a:cubicBezTo>
                  <a:cubicBezTo>
                    <a:pt x="194310" y="666750"/>
                    <a:pt x="57150" y="529590"/>
                    <a:pt x="57150" y="361950"/>
                  </a:cubicBezTo>
                  <a:cubicBezTo>
                    <a:pt x="57150" y="194310"/>
                    <a:pt x="194310" y="57150"/>
                    <a:pt x="361950" y="57150"/>
                  </a:cubicBezTo>
                  <a:cubicBezTo>
                    <a:pt x="418148" y="57150"/>
                    <a:pt x="471488" y="72390"/>
                    <a:pt x="517208" y="100013"/>
                  </a:cubicBezTo>
                  <a:lnTo>
                    <a:pt x="515303" y="80963"/>
                  </a:lnTo>
                  <a:lnTo>
                    <a:pt x="512445" y="61913"/>
                  </a:lnTo>
                  <a:lnTo>
                    <a:pt x="525780" y="48578"/>
                  </a:lnTo>
                  <a:lnTo>
                    <a:pt x="532448" y="41910"/>
                  </a:lnTo>
                  <a:cubicBezTo>
                    <a:pt x="481013" y="15240"/>
                    <a:pt x="423863" y="0"/>
                    <a:pt x="361950" y="0"/>
                  </a:cubicBezTo>
                  <a:cubicBezTo>
                    <a:pt x="161925" y="0"/>
                    <a:pt x="0" y="161925"/>
                    <a:pt x="0" y="361950"/>
                  </a:cubicBezTo>
                  <a:cubicBezTo>
                    <a:pt x="0" y="561975"/>
                    <a:pt x="161925" y="723900"/>
                    <a:pt x="361950" y="723900"/>
                  </a:cubicBezTo>
                  <a:cubicBezTo>
                    <a:pt x="561975" y="723900"/>
                    <a:pt x="723900" y="561975"/>
                    <a:pt x="723900" y="361950"/>
                  </a:cubicBezTo>
                  <a:cubicBezTo>
                    <a:pt x="723900" y="300038"/>
                    <a:pt x="708660" y="242888"/>
                    <a:pt x="681038" y="192405"/>
                  </a:cubicBezTo>
                  <a:lnTo>
                    <a:pt x="674370" y="198120"/>
                  </a:lnTo>
                  <a:close/>
                </a:path>
              </a:pathLst>
            </a:custGeom>
            <a:solidFill>
              <a:srgbClr val="ADD05F"/>
            </a:solidFill>
            <a:ln w="9525" cap="flat">
              <a:noFill/>
              <a:prstDash val="solid"/>
              <a:miter/>
            </a:ln>
          </p:spPr>
          <p:txBody>
            <a:bodyPr rtlCol="0" anchor="ctr"/>
            <a:lstStyle/>
            <a:p>
              <a:endParaRPr lang="fr-FR"/>
            </a:p>
          </p:txBody>
        </p:sp>
        <p:sp>
          <p:nvSpPr>
            <p:cNvPr id="40" name="Forme libre 39">
              <a:extLst>
                <a:ext uri="{FF2B5EF4-FFF2-40B4-BE49-F238E27FC236}">
                  <a16:creationId xmlns:a16="http://schemas.microsoft.com/office/drawing/2014/main" id="{F17AECD0-B80D-6F18-B326-614081C165C7}"/>
                </a:ext>
              </a:extLst>
            </p:cNvPr>
            <p:cNvSpPr/>
            <p:nvPr/>
          </p:nvSpPr>
          <p:spPr>
            <a:xfrm>
              <a:off x="1727200" y="1605522"/>
              <a:ext cx="457200" cy="457200"/>
            </a:xfrm>
            <a:custGeom>
              <a:avLst/>
              <a:gdLst>
                <a:gd name="connsiteX0" fmla="*/ 387668 w 457200"/>
                <a:gd name="connsiteY0" fmla="*/ 163830 h 457200"/>
                <a:gd name="connsiteX1" fmla="*/ 400050 w 457200"/>
                <a:gd name="connsiteY1" fmla="*/ 228600 h 457200"/>
                <a:gd name="connsiteX2" fmla="*/ 228600 w 457200"/>
                <a:gd name="connsiteY2" fmla="*/ 400050 h 457200"/>
                <a:gd name="connsiteX3" fmla="*/ 57150 w 457200"/>
                <a:gd name="connsiteY3" fmla="*/ 228600 h 457200"/>
                <a:gd name="connsiteX4" fmla="*/ 228600 w 457200"/>
                <a:gd name="connsiteY4" fmla="*/ 57150 h 457200"/>
                <a:gd name="connsiteX5" fmla="*/ 293370 w 457200"/>
                <a:gd name="connsiteY5" fmla="*/ 69532 h 457200"/>
                <a:gd name="connsiteX6" fmla="*/ 336233 w 457200"/>
                <a:gd name="connsiteY6" fmla="*/ 26670 h 457200"/>
                <a:gd name="connsiteX7" fmla="*/ 228600 w 457200"/>
                <a:gd name="connsiteY7" fmla="*/ 0 h 457200"/>
                <a:gd name="connsiteX8" fmla="*/ 0 w 457200"/>
                <a:gd name="connsiteY8" fmla="*/ 228600 h 457200"/>
                <a:gd name="connsiteX9" fmla="*/ 228600 w 457200"/>
                <a:gd name="connsiteY9" fmla="*/ 457200 h 457200"/>
                <a:gd name="connsiteX10" fmla="*/ 457200 w 457200"/>
                <a:gd name="connsiteY10" fmla="*/ 228600 h 457200"/>
                <a:gd name="connsiteX11" fmla="*/ 430530 w 457200"/>
                <a:gd name="connsiteY11" fmla="*/ 120968 h 457200"/>
                <a:gd name="connsiteX12" fmla="*/ 387668 w 457200"/>
                <a:gd name="connsiteY12" fmla="*/ 16383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7200" h="457200">
                  <a:moveTo>
                    <a:pt x="387668" y="163830"/>
                  </a:moveTo>
                  <a:cubicBezTo>
                    <a:pt x="396240" y="183833"/>
                    <a:pt x="400050" y="205740"/>
                    <a:pt x="400050" y="228600"/>
                  </a:cubicBezTo>
                  <a:cubicBezTo>
                    <a:pt x="400050" y="322898"/>
                    <a:pt x="322898" y="400050"/>
                    <a:pt x="228600" y="400050"/>
                  </a:cubicBezTo>
                  <a:cubicBezTo>
                    <a:pt x="134302" y="400050"/>
                    <a:pt x="57150" y="322898"/>
                    <a:pt x="57150" y="228600"/>
                  </a:cubicBezTo>
                  <a:cubicBezTo>
                    <a:pt x="57150" y="134302"/>
                    <a:pt x="134302" y="57150"/>
                    <a:pt x="228600" y="57150"/>
                  </a:cubicBezTo>
                  <a:cubicBezTo>
                    <a:pt x="251460" y="57150"/>
                    <a:pt x="273368" y="61913"/>
                    <a:pt x="293370" y="69532"/>
                  </a:cubicBezTo>
                  <a:lnTo>
                    <a:pt x="336233" y="26670"/>
                  </a:lnTo>
                  <a:cubicBezTo>
                    <a:pt x="303848" y="9525"/>
                    <a:pt x="267653" y="0"/>
                    <a:pt x="228600" y="0"/>
                  </a:cubicBezTo>
                  <a:cubicBezTo>
                    <a:pt x="102870" y="0"/>
                    <a:pt x="0" y="102870"/>
                    <a:pt x="0" y="228600"/>
                  </a:cubicBezTo>
                  <a:cubicBezTo>
                    <a:pt x="0" y="354330"/>
                    <a:pt x="102870" y="457200"/>
                    <a:pt x="228600" y="457200"/>
                  </a:cubicBezTo>
                  <a:cubicBezTo>
                    <a:pt x="354330" y="457200"/>
                    <a:pt x="457200" y="354330"/>
                    <a:pt x="457200" y="228600"/>
                  </a:cubicBezTo>
                  <a:cubicBezTo>
                    <a:pt x="457200" y="189548"/>
                    <a:pt x="447675" y="153352"/>
                    <a:pt x="430530" y="120968"/>
                  </a:cubicBezTo>
                  <a:lnTo>
                    <a:pt x="387668" y="163830"/>
                  </a:lnTo>
                  <a:close/>
                </a:path>
              </a:pathLst>
            </a:custGeom>
            <a:solidFill>
              <a:srgbClr val="ADD05F"/>
            </a:solidFill>
            <a:ln w="9525" cap="flat">
              <a:noFill/>
              <a:prstDash val="solid"/>
              <a:miter/>
            </a:ln>
          </p:spPr>
          <p:txBody>
            <a:bodyPr rtlCol="0" anchor="ctr"/>
            <a:lstStyle/>
            <a:p>
              <a:endParaRPr lang="fr-FR"/>
            </a:p>
          </p:txBody>
        </p:sp>
      </p:grpSp>
      <p:sp>
        <p:nvSpPr>
          <p:cNvPr id="9" name="Espace réservé du pied de page 1">
            <a:extLst>
              <a:ext uri="{FF2B5EF4-FFF2-40B4-BE49-F238E27FC236}">
                <a16:creationId xmlns:a16="http://schemas.microsoft.com/office/drawing/2014/main" id="{21428C3E-554D-8E29-B9EA-CC6AB971D733}"/>
              </a:ext>
            </a:extLst>
          </p:cNvPr>
          <p:cNvSpPr>
            <a:spLocks noGrp="1"/>
          </p:cNvSpPr>
          <p:nvPr>
            <p:ph type="ftr" sz="quarter" idx="3"/>
          </p:nvPr>
        </p:nvSpPr>
        <p:spPr>
          <a:xfrm>
            <a:off x="2357835" y="6348258"/>
            <a:ext cx="7458076" cy="196850"/>
          </a:xfrm>
        </p:spPr>
        <p:txBody>
          <a:bodyPr/>
          <a:lstStyle/>
          <a:p>
            <a:pPr>
              <a:spcBef>
                <a:spcPts val="1200"/>
              </a:spcBef>
              <a:defRPr/>
            </a:pPr>
            <a:r>
              <a:rPr lang="fr-FR" b="1">
                <a:solidFill>
                  <a:schemeClr val="tx1">
                    <a:lumMod val="50000"/>
                    <a:lumOff val="50000"/>
                  </a:schemeClr>
                </a:solidFill>
              </a:rPr>
              <a:t>Genre, inclusion et équité</a:t>
            </a:r>
            <a:r>
              <a:rPr lang="fr-FR"/>
              <a:t> </a:t>
            </a:r>
            <a:r>
              <a:rPr lang="fr-FR" b="1">
                <a:solidFill>
                  <a:srgbClr val="FF0000"/>
                </a:solidFill>
              </a:rPr>
              <a:t>|</a:t>
            </a:r>
            <a:r>
              <a:rPr lang="fr-FR"/>
              <a:t> </a:t>
            </a:r>
            <a:r>
              <a:rPr lang="fr-FR">
                <a:solidFill>
                  <a:schemeClr val="tx1">
                    <a:lumMod val="50000"/>
                    <a:lumOff val="50000"/>
                  </a:schemeClr>
                </a:solidFill>
              </a:rPr>
              <a:t>Module 4</a:t>
            </a:r>
            <a:r>
              <a:rPr lang="fr-FR"/>
              <a:t> </a:t>
            </a:r>
            <a:r>
              <a:rPr lang="fr-FR" b="1">
                <a:solidFill>
                  <a:srgbClr val="FF0000"/>
                </a:solidFill>
              </a:rPr>
              <a:t>|</a:t>
            </a:r>
            <a:r>
              <a:rPr lang="fr-FR"/>
              <a:t> </a:t>
            </a:r>
            <a:r>
              <a:rPr lang="fr-FR">
                <a:solidFill>
                  <a:schemeClr val="tx1">
                    <a:lumMod val="50000"/>
                    <a:lumOff val="50000"/>
                  </a:schemeClr>
                </a:solidFill>
              </a:rPr>
              <a:t>Pratiques inclusives</a:t>
            </a:r>
          </a:p>
        </p:txBody>
      </p:sp>
    </p:spTree>
    <p:extLst>
      <p:ext uri="{BB962C8B-B14F-4D97-AF65-F5344CB8AC3E}">
        <p14:creationId xmlns:p14="http://schemas.microsoft.com/office/powerpoint/2010/main" val="3930963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07CFE-A9D2-5560-618F-42A02E0802D9}"/>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5065A97-4C07-0F53-0ED6-96C90DA8317E}"/>
              </a:ext>
            </a:extLst>
          </p:cNvPr>
          <p:cNvSpPr>
            <a:spLocks noGrp="1"/>
          </p:cNvSpPr>
          <p:nvPr>
            <p:ph type="title"/>
          </p:nvPr>
        </p:nvSpPr>
        <p:spPr>
          <a:xfrm>
            <a:off x="1926774" y="523572"/>
            <a:ext cx="8338456" cy="443198"/>
          </a:xfrm>
        </p:spPr>
        <p:txBody>
          <a:bodyPr/>
          <a:lstStyle/>
          <a:p>
            <a:r>
              <a:rPr lang="fr-FR"/>
              <a:t>Rappel des objectifs de la formation (2)</a:t>
            </a:r>
          </a:p>
        </p:txBody>
      </p:sp>
      <p:sp>
        <p:nvSpPr>
          <p:cNvPr id="2" name="Espace réservé du numéro de diapositive 1">
            <a:extLst>
              <a:ext uri="{FF2B5EF4-FFF2-40B4-BE49-F238E27FC236}">
                <a16:creationId xmlns:a16="http://schemas.microsoft.com/office/drawing/2014/main" id="{E81F428E-FF47-849B-BEAF-C0920A1C8A2B}"/>
              </a:ext>
            </a:extLst>
          </p:cNvPr>
          <p:cNvSpPr>
            <a:spLocks noGrp="1"/>
          </p:cNvSpPr>
          <p:nvPr>
            <p:ph type="sldNum" sz="quarter" idx="12"/>
          </p:nvPr>
        </p:nvSpPr>
        <p:spPr>
          <a:xfrm>
            <a:off x="11421687" y="6093335"/>
            <a:ext cx="792252" cy="764666"/>
          </a:xfrm>
        </p:spPr>
        <p:txBody>
          <a:bodyPr/>
          <a:lstStyle/>
          <a:p>
            <a:fld id="{055BF32D-CF4B-1B43-8AA7-7C8BB1DDF0EC}" type="slidenum">
              <a:rPr lang="fr-FR" smtClean="0"/>
              <a:pPr/>
              <a:t>4</a:t>
            </a:fld>
            <a:endParaRPr lang="fr-FR" dirty="0"/>
          </a:p>
        </p:txBody>
      </p:sp>
      <p:sp>
        <p:nvSpPr>
          <p:cNvPr id="35" name="Google Shape;104;p3">
            <a:extLst>
              <a:ext uri="{FF2B5EF4-FFF2-40B4-BE49-F238E27FC236}">
                <a16:creationId xmlns:a16="http://schemas.microsoft.com/office/drawing/2014/main" id="{416F4671-4E6B-1009-E3AA-908BF5F3D3B3}"/>
              </a:ext>
            </a:extLst>
          </p:cNvPr>
          <p:cNvSpPr txBox="1">
            <a:spLocks/>
          </p:cNvSpPr>
          <p:nvPr/>
        </p:nvSpPr>
        <p:spPr>
          <a:xfrm>
            <a:off x="2941545" y="2308328"/>
            <a:ext cx="6651327" cy="3397625"/>
          </a:xfrm>
          <a:prstGeom prst="rect">
            <a:avLst/>
          </a:prstGeom>
          <a:noFill/>
          <a:ln>
            <a:noFill/>
          </a:ln>
        </p:spPr>
        <p:txBody>
          <a:bodyPr spcFirstLastPara="1" wrap="square" lIns="91425" tIns="45700" rIns="91425" bIns="4570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457200" algn="ctr">
              <a:lnSpc>
                <a:spcPct val="120000"/>
              </a:lnSpc>
              <a:spcAft>
                <a:spcPts val="600"/>
              </a:spcAft>
              <a:buClr>
                <a:srgbClr val="000000"/>
              </a:buClr>
              <a:buSzPts val="2800"/>
            </a:pPr>
            <a:r>
              <a:rPr lang="fr-FR" sz="2400" b="1" i="0" u="none" strike="noStrike" cap="none" dirty="0">
                <a:solidFill>
                  <a:srgbClr val="09929B"/>
                </a:solidFill>
                <a:latin typeface="Noto Sans" panose="020B0502040504020204" pitchFamily="34" charset="0"/>
                <a:ea typeface="Noto Sans" panose="020B0502040504020204" pitchFamily="34" charset="0"/>
                <a:cs typeface="Noto Sans" panose="020B0502040504020204" pitchFamily="34" charset="0"/>
                <a:sym typeface="Century Gothic"/>
              </a:rPr>
              <a:t>Objectif du module 4</a:t>
            </a:r>
            <a:endParaRPr lang="fr-FR" sz="2400" dirty="0">
              <a:solidFill>
                <a:srgbClr val="09929B"/>
              </a:solidFill>
              <a:latin typeface="Noto Sans" panose="020B0502040504020204" pitchFamily="34" charset="0"/>
              <a:ea typeface="Noto Sans" panose="020B0502040504020204" pitchFamily="34" charset="0"/>
              <a:cs typeface="Noto Sans" panose="020B0502040504020204" pitchFamily="34" charset="0"/>
            </a:endParaRPr>
          </a:p>
          <a:p>
            <a:pPr algn="ctr">
              <a:lnSpc>
                <a:spcPct val="120000"/>
              </a:lnSpc>
              <a:spcBef>
                <a:spcPts val="600"/>
              </a:spcBef>
              <a:buClr>
                <a:srgbClr val="09929B"/>
              </a:buClr>
              <a:buSzPct val="100000"/>
            </a:pPr>
            <a:r>
              <a:rPr lang="fr-FR" sz="24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Garamond"/>
              </a:rPr>
              <a:t>Distinguer différentes approches favorisant l’inclusion et l’équité en vue d’adapter </a:t>
            </a:r>
            <a:br>
              <a:rPr lang="fr-FR" sz="24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Garamond"/>
              </a:rPr>
            </a:br>
            <a:r>
              <a:rPr lang="fr-FR" sz="24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Garamond"/>
              </a:rPr>
              <a:t>le PTDES et d’orienter sa propre pratique.</a:t>
            </a:r>
          </a:p>
        </p:txBody>
      </p:sp>
      <p:grpSp>
        <p:nvGrpSpPr>
          <p:cNvPr id="3" name="Groupe 2">
            <a:extLst>
              <a:ext uri="{FF2B5EF4-FFF2-40B4-BE49-F238E27FC236}">
                <a16:creationId xmlns:a16="http://schemas.microsoft.com/office/drawing/2014/main" id="{7908D427-9169-EF63-DF91-3B6C07E3EC66}"/>
              </a:ext>
            </a:extLst>
          </p:cNvPr>
          <p:cNvGrpSpPr/>
          <p:nvPr/>
        </p:nvGrpSpPr>
        <p:grpSpPr>
          <a:xfrm>
            <a:off x="5663010" y="1460603"/>
            <a:ext cx="847725" cy="847725"/>
            <a:chOff x="8111040" y="1429309"/>
            <a:chExt cx="847725" cy="847725"/>
          </a:xfrm>
        </p:grpSpPr>
        <p:sp>
          <p:nvSpPr>
            <p:cNvPr id="42" name="Forme libre 41">
              <a:extLst>
                <a:ext uri="{FF2B5EF4-FFF2-40B4-BE49-F238E27FC236}">
                  <a16:creationId xmlns:a16="http://schemas.microsoft.com/office/drawing/2014/main" id="{78F7A973-9C1C-66B6-DAB7-4F8F8FD9D004}"/>
                </a:ext>
              </a:extLst>
            </p:cNvPr>
            <p:cNvSpPr/>
            <p:nvPr/>
          </p:nvSpPr>
          <p:spPr>
            <a:xfrm>
              <a:off x="8452198" y="1770467"/>
              <a:ext cx="165410" cy="165410"/>
            </a:xfrm>
            <a:custGeom>
              <a:avLst/>
              <a:gdLst>
                <a:gd name="connsiteX0" fmla="*/ 76200 w 152400"/>
                <a:gd name="connsiteY0" fmla="*/ 152400 h 152400"/>
                <a:gd name="connsiteX1" fmla="*/ 0 w 152400"/>
                <a:gd name="connsiteY1" fmla="*/ 76200 h 152400"/>
                <a:gd name="connsiteX2" fmla="*/ 76200 w 152400"/>
                <a:gd name="connsiteY2" fmla="*/ 0 h 152400"/>
                <a:gd name="connsiteX3" fmla="*/ 152400 w 152400"/>
                <a:gd name="connsiteY3" fmla="*/ 76200 h 152400"/>
                <a:gd name="connsiteX4" fmla="*/ 76200 w 152400"/>
                <a:gd name="connsiteY4" fmla="*/ 152400 h 152400"/>
                <a:gd name="connsiteX5" fmla="*/ 76200 w 152400"/>
                <a:gd name="connsiteY5" fmla="*/ 38100 h 152400"/>
                <a:gd name="connsiteX6" fmla="*/ 38100 w 152400"/>
                <a:gd name="connsiteY6" fmla="*/ 76200 h 152400"/>
                <a:gd name="connsiteX7" fmla="*/ 76200 w 152400"/>
                <a:gd name="connsiteY7" fmla="*/ 114300 h 152400"/>
                <a:gd name="connsiteX8" fmla="*/ 114300 w 152400"/>
                <a:gd name="connsiteY8" fmla="*/ 76200 h 152400"/>
                <a:gd name="connsiteX9" fmla="*/ 76200 w 152400"/>
                <a:gd name="connsiteY9" fmla="*/ 3810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400" h="152400">
                  <a:moveTo>
                    <a:pt x="76200" y="152400"/>
                  </a:moveTo>
                  <a:cubicBezTo>
                    <a:pt x="34116" y="152400"/>
                    <a:pt x="0" y="118284"/>
                    <a:pt x="0" y="76200"/>
                  </a:cubicBezTo>
                  <a:cubicBezTo>
                    <a:pt x="0" y="34116"/>
                    <a:pt x="34116" y="0"/>
                    <a:pt x="76200" y="0"/>
                  </a:cubicBezTo>
                  <a:cubicBezTo>
                    <a:pt x="118284" y="0"/>
                    <a:pt x="152400" y="34116"/>
                    <a:pt x="152400" y="76200"/>
                  </a:cubicBezTo>
                  <a:cubicBezTo>
                    <a:pt x="152400" y="118284"/>
                    <a:pt x="118284" y="152400"/>
                    <a:pt x="76200" y="152400"/>
                  </a:cubicBezTo>
                  <a:close/>
                  <a:moveTo>
                    <a:pt x="76200" y="38100"/>
                  </a:moveTo>
                  <a:cubicBezTo>
                    <a:pt x="55158" y="38100"/>
                    <a:pt x="38100" y="55158"/>
                    <a:pt x="38100" y="76200"/>
                  </a:cubicBezTo>
                  <a:cubicBezTo>
                    <a:pt x="38100" y="97242"/>
                    <a:pt x="55158" y="114300"/>
                    <a:pt x="76200" y="114300"/>
                  </a:cubicBezTo>
                  <a:cubicBezTo>
                    <a:pt x="97242" y="114300"/>
                    <a:pt x="114300" y="97242"/>
                    <a:pt x="114300" y="76200"/>
                  </a:cubicBezTo>
                  <a:cubicBezTo>
                    <a:pt x="114300" y="55158"/>
                    <a:pt x="97242" y="38100"/>
                    <a:pt x="76200" y="38100"/>
                  </a:cubicBezTo>
                  <a:close/>
                </a:path>
              </a:pathLst>
            </a:custGeom>
            <a:solidFill>
              <a:srgbClr val="20B0B7"/>
            </a:solidFill>
            <a:ln w="9525" cap="flat">
              <a:noFill/>
              <a:prstDash val="solid"/>
              <a:miter/>
            </a:ln>
          </p:spPr>
          <p:txBody>
            <a:bodyPr rtlCol="0" anchor="ctr"/>
            <a:lstStyle/>
            <a:p>
              <a:endParaRPr lang="fr-FR"/>
            </a:p>
          </p:txBody>
        </p:sp>
        <p:sp>
          <p:nvSpPr>
            <p:cNvPr id="43" name="Forme libre 42">
              <a:extLst>
                <a:ext uri="{FF2B5EF4-FFF2-40B4-BE49-F238E27FC236}">
                  <a16:creationId xmlns:a16="http://schemas.microsoft.com/office/drawing/2014/main" id="{11C68546-B103-D3ED-E5B7-B46C51D12B72}"/>
                </a:ext>
              </a:extLst>
            </p:cNvPr>
            <p:cNvSpPr/>
            <p:nvPr/>
          </p:nvSpPr>
          <p:spPr>
            <a:xfrm>
              <a:off x="8111040" y="1429309"/>
              <a:ext cx="847725" cy="847725"/>
            </a:xfrm>
            <a:custGeom>
              <a:avLst/>
              <a:gdLst>
                <a:gd name="connsiteX0" fmla="*/ 723900 w 781050"/>
                <a:gd name="connsiteY0" fmla="*/ 371475 h 781050"/>
                <a:gd name="connsiteX1" fmla="*/ 409575 w 781050"/>
                <a:gd name="connsiteY1" fmla="*/ 57150 h 781050"/>
                <a:gd name="connsiteX2" fmla="*/ 409575 w 781050"/>
                <a:gd name="connsiteY2" fmla="*/ 0 h 781050"/>
                <a:gd name="connsiteX3" fmla="*/ 371475 w 781050"/>
                <a:gd name="connsiteY3" fmla="*/ 0 h 781050"/>
                <a:gd name="connsiteX4" fmla="*/ 371475 w 781050"/>
                <a:gd name="connsiteY4" fmla="*/ 57150 h 781050"/>
                <a:gd name="connsiteX5" fmla="*/ 57150 w 781050"/>
                <a:gd name="connsiteY5" fmla="*/ 371475 h 781050"/>
                <a:gd name="connsiteX6" fmla="*/ 0 w 781050"/>
                <a:gd name="connsiteY6" fmla="*/ 371475 h 781050"/>
                <a:gd name="connsiteX7" fmla="*/ 0 w 781050"/>
                <a:gd name="connsiteY7" fmla="*/ 409575 h 781050"/>
                <a:gd name="connsiteX8" fmla="*/ 57150 w 781050"/>
                <a:gd name="connsiteY8" fmla="*/ 409575 h 781050"/>
                <a:gd name="connsiteX9" fmla="*/ 371475 w 781050"/>
                <a:gd name="connsiteY9" fmla="*/ 723900 h 781050"/>
                <a:gd name="connsiteX10" fmla="*/ 371475 w 781050"/>
                <a:gd name="connsiteY10" fmla="*/ 781050 h 781050"/>
                <a:gd name="connsiteX11" fmla="*/ 409575 w 781050"/>
                <a:gd name="connsiteY11" fmla="*/ 781050 h 781050"/>
                <a:gd name="connsiteX12" fmla="*/ 409575 w 781050"/>
                <a:gd name="connsiteY12" fmla="*/ 723900 h 781050"/>
                <a:gd name="connsiteX13" fmla="*/ 723900 w 781050"/>
                <a:gd name="connsiteY13" fmla="*/ 409575 h 781050"/>
                <a:gd name="connsiteX14" fmla="*/ 781050 w 781050"/>
                <a:gd name="connsiteY14" fmla="*/ 409575 h 781050"/>
                <a:gd name="connsiteX15" fmla="*/ 781050 w 781050"/>
                <a:gd name="connsiteY15" fmla="*/ 371475 h 781050"/>
                <a:gd name="connsiteX16" fmla="*/ 582549 w 781050"/>
                <a:gd name="connsiteY16" fmla="*/ 409575 h 781050"/>
                <a:gd name="connsiteX17" fmla="*/ 409575 w 781050"/>
                <a:gd name="connsiteY17" fmla="*/ 582549 h 781050"/>
                <a:gd name="connsiteX18" fmla="*/ 409575 w 781050"/>
                <a:gd name="connsiteY18" fmla="*/ 504825 h 781050"/>
                <a:gd name="connsiteX19" fmla="*/ 371475 w 781050"/>
                <a:gd name="connsiteY19" fmla="*/ 504825 h 781050"/>
                <a:gd name="connsiteX20" fmla="*/ 371475 w 781050"/>
                <a:gd name="connsiteY20" fmla="*/ 582549 h 781050"/>
                <a:gd name="connsiteX21" fmla="*/ 198501 w 781050"/>
                <a:gd name="connsiteY21" fmla="*/ 409575 h 781050"/>
                <a:gd name="connsiteX22" fmla="*/ 276225 w 781050"/>
                <a:gd name="connsiteY22" fmla="*/ 409575 h 781050"/>
                <a:gd name="connsiteX23" fmla="*/ 276225 w 781050"/>
                <a:gd name="connsiteY23" fmla="*/ 371475 h 781050"/>
                <a:gd name="connsiteX24" fmla="*/ 198501 w 781050"/>
                <a:gd name="connsiteY24" fmla="*/ 371475 h 781050"/>
                <a:gd name="connsiteX25" fmla="*/ 371475 w 781050"/>
                <a:gd name="connsiteY25" fmla="*/ 198501 h 781050"/>
                <a:gd name="connsiteX26" fmla="*/ 371475 w 781050"/>
                <a:gd name="connsiteY26" fmla="*/ 276225 h 781050"/>
                <a:gd name="connsiteX27" fmla="*/ 409575 w 781050"/>
                <a:gd name="connsiteY27" fmla="*/ 276225 h 781050"/>
                <a:gd name="connsiteX28" fmla="*/ 409575 w 781050"/>
                <a:gd name="connsiteY28" fmla="*/ 198501 h 781050"/>
                <a:gd name="connsiteX29" fmla="*/ 582549 w 781050"/>
                <a:gd name="connsiteY29" fmla="*/ 371475 h 781050"/>
                <a:gd name="connsiteX30" fmla="*/ 504825 w 781050"/>
                <a:gd name="connsiteY30" fmla="*/ 371475 h 781050"/>
                <a:gd name="connsiteX31" fmla="*/ 504825 w 781050"/>
                <a:gd name="connsiteY31" fmla="*/ 409575 h 781050"/>
                <a:gd name="connsiteX32" fmla="*/ 371475 w 781050"/>
                <a:gd name="connsiteY32" fmla="*/ 114300 h 781050"/>
                <a:gd name="connsiteX33" fmla="*/ 371475 w 781050"/>
                <a:gd name="connsiteY33" fmla="*/ 160306 h 781050"/>
                <a:gd name="connsiteX34" fmla="*/ 160211 w 781050"/>
                <a:gd name="connsiteY34" fmla="*/ 371475 h 781050"/>
                <a:gd name="connsiteX35" fmla="*/ 114300 w 781050"/>
                <a:gd name="connsiteY35" fmla="*/ 371475 h 781050"/>
                <a:gd name="connsiteX36" fmla="*/ 371475 w 781050"/>
                <a:gd name="connsiteY36" fmla="*/ 114300 h 781050"/>
                <a:gd name="connsiteX37" fmla="*/ 114300 w 781050"/>
                <a:gd name="connsiteY37" fmla="*/ 409575 h 781050"/>
                <a:gd name="connsiteX38" fmla="*/ 160306 w 781050"/>
                <a:gd name="connsiteY38" fmla="*/ 409575 h 781050"/>
                <a:gd name="connsiteX39" fmla="*/ 371475 w 781050"/>
                <a:gd name="connsiteY39" fmla="*/ 620840 h 781050"/>
                <a:gd name="connsiteX40" fmla="*/ 371475 w 781050"/>
                <a:gd name="connsiteY40" fmla="*/ 666750 h 781050"/>
                <a:gd name="connsiteX41" fmla="*/ 114300 w 781050"/>
                <a:gd name="connsiteY41" fmla="*/ 409575 h 781050"/>
                <a:gd name="connsiteX42" fmla="*/ 409575 w 781050"/>
                <a:gd name="connsiteY42" fmla="*/ 666750 h 781050"/>
                <a:gd name="connsiteX43" fmla="*/ 409575 w 781050"/>
                <a:gd name="connsiteY43" fmla="*/ 620840 h 781050"/>
                <a:gd name="connsiteX44" fmla="*/ 620840 w 781050"/>
                <a:gd name="connsiteY44" fmla="*/ 409575 h 781050"/>
                <a:gd name="connsiteX45" fmla="*/ 666750 w 781050"/>
                <a:gd name="connsiteY45" fmla="*/ 409575 h 781050"/>
                <a:gd name="connsiteX46" fmla="*/ 409575 w 781050"/>
                <a:gd name="connsiteY46" fmla="*/ 666750 h 781050"/>
                <a:gd name="connsiteX47" fmla="*/ 620840 w 781050"/>
                <a:gd name="connsiteY47" fmla="*/ 371475 h 781050"/>
                <a:gd name="connsiteX48" fmla="*/ 409575 w 781050"/>
                <a:gd name="connsiteY48" fmla="*/ 160211 h 781050"/>
                <a:gd name="connsiteX49" fmla="*/ 409575 w 781050"/>
                <a:gd name="connsiteY49" fmla="*/ 114300 h 781050"/>
                <a:gd name="connsiteX50" fmla="*/ 666750 w 781050"/>
                <a:gd name="connsiteY50" fmla="*/ 371475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781050" h="781050">
                  <a:moveTo>
                    <a:pt x="723900" y="371475"/>
                  </a:moveTo>
                  <a:cubicBezTo>
                    <a:pt x="713912" y="202187"/>
                    <a:pt x="578863" y="67138"/>
                    <a:pt x="409575" y="57150"/>
                  </a:cubicBezTo>
                  <a:lnTo>
                    <a:pt x="409575" y="0"/>
                  </a:lnTo>
                  <a:lnTo>
                    <a:pt x="371475" y="0"/>
                  </a:lnTo>
                  <a:lnTo>
                    <a:pt x="371475" y="57150"/>
                  </a:lnTo>
                  <a:cubicBezTo>
                    <a:pt x="202187" y="67138"/>
                    <a:pt x="67138" y="202187"/>
                    <a:pt x="57150" y="371475"/>
                  </a:cubicBezTo>
                  <a:lnTo>
                    <a:pt x="0" y="371475"/>
                  </a:lnTo>
                  <a:lnTo>
                    <a:pt x="0" y="409575"/>
                  </a:lnTo>
                  <a:lnTo>
                    <a:pt x="57150" y="409575"/>
                  </a:lnTo>
                  <a:cubicBezTo>
                    <a:pt x="67138" y="578863"/>
                    <a:pt x="202187" y="713912"/>
                    <a:pt x="371475" y="723900"/>
                  </a:cubicBezTo>
                  <a:lnTo>
                    <a:pt x="371475" y="781050"/>
                  </a:lnTo>
                  <a:lnTo>
                    <a:pt x="409575" y="781050"/>
                  </a:lnTo>
                  <a:lnTo>
                    <a:pt x="409575" y="723900"/>
                  </a:lnTo>
                  <a:cubicBezTo>
                    <a:pt x="578863" y="713912"/>
                    <a:pt x="713912" y="578863"/>
                    <a:pt x="723900" y="409575"/>
                  </a:cubicBezTo>
                  <a:lnTo>
                    <a:pt x="781050" y="409575"/>
                  </a:lnTo>
                  <a:lnTo>
                    <a:pt x="781050" y="371475"/>
                  </a:lnTo>
                  <a:close/>
                  <a:moveTo>
                    <a:pt x="582549" y="409575"/>
                  </a:moveTo>
                  <a:cubicBezTo>
                    <a:pt x="573396" y="501047"/>
                    <a:pt x="501047" y="573395"/>
                    <a:pt x="409575" y="582549"/>
                  </a:cubicBezTo>
                  <a:lnTo>
                    <a:pt x="409575" y="504825"/>
                  </a:lnTo>
                  <a:lnTo>
                    <a:pt x="371475" y="504825"/>
                  </a:lnTo>
                  <a:lnTo>
                    <a:pt x="371475" y="582549"/>
                  </a:lnTo>
                  <a:cubicBezTo>
                    <a:pt x="280003" y="573396"/>
                    <a:pt x="207655" y="501047"/>
                    <a:pt x="198501" y="409575"/>
                  </a:cubicBezTo>
                  <a:lnTo>
                    <a:pt x="276225" y="409575"/>
                  </a:lnTo>
                  <a:lnTo>
                    <a:pt x="276225" y="371475"/>
                  </a:lnTo>
                  <a:lnTo>
                    <a:pt x="198501" y="371475"/>
                  </a:lnTo>
                  <a:cubicBezTo>
                    <a:pt x="207655" y="280003"/>
                    <a:pt x="280003" y="207655"/>
                    <a:pt x="371475" y="198501"/>
                  </a:cubicBezTo>
                  <a:lnTo>
                    <a:pt x="371475" y="276225"/>
                  </a:lnTo>
                  <a:lnTo>
                    <a:pt x="409575" y="276225"/>
                  </a:lnTo>
                  <a:lnTo>
                    <a:pt x="409575" y="198501"/>
                  </a:lnTo>
                  <a:cubicBezTo>
                    <a:pt x="501047" y="207655"/>
                    <a:pt x="573395" y="280003"/>
                    <a:pt x="582549" y="371475"/>
                  </a:cubicBezTo>
                  <a:lnTo>
                    <a:pt x="504825" y="371475"/>
                  </a:lnTo>
                  <a:lnTo>
                    <a:pt x="504825" y="409575"/>
                  </a:lnTo>
                  <a:close/>
                  <a:moveTo>
                    <a:pt x="371475" y="114300"/>
                  </a:moveTo>
                  <a:lnTo>
                    <a:pt x="371475" y="160306"/>
                  </a:lnTo>
                  <a:cubicBezTo>
                    <a:pt x="258979" y="169755"/>
                    <a:pt x="169710" y="258983"/>
                    <a:pt x="160211" y="371475"/>
                  </a:cubicBezTo>
                  <a:lnTo>
                    <a:pt x="114300" y="371475"/>
                  </a:lnTo>
                  <a:cubicBezTo>
                    <a:pt x="124096" y="233703"/>
                    <a:pt x="233703" y="124096"/>
                    <a:pt x="371475" y="114300"/>
                  </a:cubicBezTo>
                  <a:close/>
                  <a:moveTo>
                    <a:pt x="114300" y="409575"/>
                  </a:moveTo>
                  <a:lnTo>
                    <a:pt x="160306" y="409575"/>
                  </a:lnTo>
                  <a:cubicBezTo>
                    <a:pt x="169755" y="522071"/>
                    <a:pt x="258983" y="611340"/>
                    <a:pt x="371475" y="620840"/>
                  </a:cubicBezTo>
                  <a:lnTo>
                    <a:pt x="371475" y="666750"/>
                  </a:lnTo>
                  <a:cubicBezTo>
                    <a:pt x="233703" y="656955"/>
                    <a:pt x="124096" y="547348"/>
                    <a:pt x="114300" y="409575"/>
                  </a:cubicBezTo>
                  <a:close/>
                  <a:moveTo>
                    <a:pt x="409575" y="666750"/>
                  </a:moveTo>
                  <a:lnTo>
                    <a:pt x="409575" y="620840"/>
                  </a:lnTo>
                  <a:cubicBezTo>
                    <a:pt x="522104" y="611384"/>
                    <a:pt x="611384" y="522104"/>
                    <a:pt x="620840" y="409575"/>
                  </a:cubicBezTo>
                  <a:lnTo>
                    <a:pt x="666750" y="409575"/>
                  </a:lnTo>
                  <a:cubicBezTo>
                    <a:pt x="656955" y="547348"/>
                    <a:pt x="547348" y="656955"/>
                    <a:pt x="409575" y="666750"/>
                  </a:cubicBezTo>
                  <a:close/>
                  <a:moveTo>
                    <a:pt x="620840" y="371475"/>
                  </a:moveTo>
                  <a:cubicBezTo>
                    <a:pt x="611384" y="258946"/>
                    <a:pt x="522104" y="169666"/>
                    <a:pt x="409575" y="160211"/>
                  </a:cubicBezTo>
                  <a:lnTo>
                    <a:pt x="409575" y="114300"/>
                  </a:lnTo>
                  <a:cubicBezTo>
                    <a:pt x="547348" y="124096"/>
                    <a:pt x="656955" y="233703"/>
                    <a:pt x="666750" y="371475"/>
                  </a:cubicBezTo>
                  <a:close/>
                </a:path>
              </a:pathLst>
            </a:custGeom>
            <a:solidFill>
              <a:srgbClr val="ADD05F"/>
            </a:solidFill>
            <a:ln w="9525" cap="flat">
              <a:noFill/>
              <a:prstDash val="solid"/>
              <a:miter/>
            </a:ln>
          </p:spPr>
          <p:txBody>
            <a:bodyPr rtlCol="0" anchor="ctr"/>
            <a:lstStyle/>
            <a:p>
              <a:endParaRPr lang="fr-FR"/>
            </a:p>
          </p:txBody>
        </p:sp>
      </p:grpSp>
      <p:sp>
        <p:nvSpPr>
          <p:cNvPr id="9" name="Espace réservé du pied de page 1">
            <a:extLst>
              <a:ext uri="{FF2B5EF4-FFF2-40B4-BE49-F238E27FC236}">
                <a16:creationId xmlns:a16="http://schemas.microsoft.com/office/drawing/2014/main" id="{51E03E1F-2E1E-5C8D-6AC7-55DE7EA5B140}"/>
              </a:ext>
            </a:extLst>
          </p:cNvPr>
          <p:cNvSpPr>
            <a:spLocks noGrp="1"/>
          </p:cNvSpPr>
          <p:nvPr>
            <p:ph type="ftr" sz="quarter" idx="3"/>
          </p:nvPr>
        </p:nvSpPr>
        <p:spPr>
          <a:xfrm>
            <a:off x="2357835" y="6348258"/>
            <a:ext cx="7458076" cy="196850"/>
          </a:xfrm>
        </p:spPr>
        <p:txBody>
          <a:bodyPr/>
          <a:lstStyle/>
          <a:p>
            <a:pPr>
              <a:spcBef>
                <a:spcPts val="1200"/>
              </a:spcBef>
              <a:defRPr/>
            </a:pPr>
            <a:r>
              <a:rPr lang="fr-FR" b="1">
                <a:solidFill>
                  <a:schemeClr val="tx1">
                    <a:lumMod val="50000"/>
                    <a:lumOff val="50000"/>
                  </a:schemeClr>
                </a:solidFill>
              </a:rPr>
              <a:t>Genre, inclusion et équité</a:t>
            </a:r>
            <a:r>
              <a:rPr lang="fr-FR"/>
              <a:t> </a:t>
            </a:r>
            <a:r>
              <a:rPr lang="fr-FR" b="1">
                <a:solidFill>
                  <a:srgbClr val="FF0000"/>
                </a:solidFill>
              </a:rPr>
              <a:t>|</a:t>
            </a:r>
            <a:r>
              <a:rPr lang="fr-FR"/>
              <a:t> </a:t>
            </a:r>
            <a:r>
              <a:rPr lang="fr-FR">
                <a:solidFill>
                  <a:schemeClr val="tx1">
                    <a:lumMod val="50000"/>
                    <a:lumOff val="50000"/>
                  </a:schemeClr>
                </a:solidFill>
              </a:rPr>
              <a:t>Module 4</a:t>
            </a:r>
            <a:r>
              <a:rPr lang="fr-FR"/>
              <a:t> </a:t>
            </a:r>
            <a:r>
              <a:rPr lang="fr-FR" b="1">
                <a:solidFill>
                  <a:srgbClr val="FF0000"/>
                </a:solidFill>
              </a:rPr>
              <a:t>|</a:t>
            </a:r>
            <a:r>
              <a:rPr lang="fr-FR"/>
              <a:t> </a:t>
            </a:r>
            <a:r>
              <a:rPr lang="fr-FR">
                <a:solidFill>
                  <a:schemeClr val="tx1">
                    <a:lumMod val="50000"/>
                    <a:lumOff val="50000"/>
                  </a:schemeClr>
                </a:solidFill>
              </a:rPr>
              <a:t>Pratiques inclusives</a:t>
            </a:r>
          </a:p>
        </p:txBody>
      </p:sp>
    </p:spTree>
    <p:extLst>
      <p:ext uri="{BB962C8B-B14F-4D97-AF65-F5344CB8AC3E}">
        <p14:creationId xmlns:p14="http://schemas.microsoft.com/office/powerpoint/2010/main" val="480735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 coins arrondis 14">
            <a:extLst>
              <a:ext uri="{FF2B5EF4-FFF2-40B4-BE49-F238E27FC236}">
                <a16:creationId xmlns:a16="http://schemas.microsoft.com/office/drawing/2014/main" id="{77FA0C69-796C-4A92-8D3E-1598D311EAAD}"/>
              </a:ext>
            </a:extLst>
          </p:cNvPr>
          <p:cNvSpPr/>
          <p:nvPr/>
        </p:nvSpPr>
        <p:spPr>
          <a:xfrm>
            <a:off x="1378226" y="1292971"/>
            <a:ext cx="2997832" cy="4379545"/>
          </a:xfrm>
          <a:custGeom>
            <a:avLst/>
            <a:gdLst>
              <a:gd name="connsiteX0" fmla="*/ 0 w 2997832"/>
              <a:gd name="connsiteY0" fmla="*/ 125879 h 4379545"/>
              <a:gd name="connsiteX1" fmla="*/ 125879 w 2997832"/>
              <a:gd name="connsiteY1" fmla="*/ 0 h 4379545"/>
              <a:gd name="connsiteX2" fmla="*/ 839858 w 2997832"/>
              <a:gd name="connsiteY2" fmla="*/ 0 h 4379545"/>
              <a:gd name="connsiteX3" fmla="*/ 1471455 w 2997832"/>
              <a:gd name="connsiteY3" fmla="*/ 0 h 4379545"/>
              <a:gd name="connsiteX4" fmla="*/ 2185435 w 2997832"/>
              <a:gd name="connsiteY4" fmla="*/ 0 h 4379545"/>
              <a:gd name="connsiteX5" fmla="*/ 2871953 w 2997832"/>
              <a:gd name="connsiteY5" fmla="*/ 0 h 4379545"/>
              <a:gd name="connsiteX6" fmla="*/ 2997832 w 2997832"/>
              <a:gd name="connsiteY6" fmla="*/ 125879 h 4379545"/>
              <a:gd name="connsiteX7" fmla="*/ 2997832 w 2997832"/>
              <a:gd name="connsiteY7" fmla="*/ 772566 h 4379545"/>
              <a:gd name="connsiteX8" fmla="*/ 2997832 w 2997832"/>
              <a:gd name="connsiteY8" fmla="*/ 1377974 h 4379545"/>
              <a:gd name="connsiteX9" fmla="*/ 2997832 w 2997832"/>
              <a:gd name="connsiteY9" fmla="*/ 2107217 h 4379545"/>
              <a:gd name="connsiteX10" fmla="*/ 2997832 w 2997832"/>
              <a:gd name="connsiteY10" fmla="*/ 2712626 h 4379545"/>
              <a:gd name="connsiteX11" fmla="*/ 2997832 w 2997832"/>
              <a:gd name="connsiteY11" fmla="*/ 3276756 h 4379545"/>
              <a:gd name="connsiteX12" fmla="*/ 2997832 w 2997832"/>
              <a:gd name="connsiteY12" fmla="*/ 4253666 h 4379545"/>
              <a:gd name="connsiteX13" fmla="*/ 2871953 w 2997832"/>
              <a:gd name="connsiteY13" fmla="*/ 4379545 h 4379545"/>
              <a:gd name="connsiteX14" fmla="*/ 2267817 w 2997832"/>
              <a:gd name="connsiteY14" fmla="*/ 4379545 h 4379545"/>
              <a:gd name="connsiteX15" fmla="*/ 1526377 w 2997832"/>
              <a:gd name="connsiteY15" fmla="*/ 4379545 h 4379545"/>
              <a:gd name="connsiteX16" fmla="*/ 839858 w 2997832"/>
              <a:gd name="connsiteY16" fmla="*/ 4379545 h 4379545"/>
              <a:gd name="connsiteX17" fmla="*/ 125879 w 2997832"/>
              <a:gd name="connsiteY17" fmla="*/ 4379545 h 4379545"/>
              <a:gd name="connsiteX18" fmla="*/ 0 w 2997832"/>
              <a:gd name="connsiteY18" fmla="*/ 4253666 h 4379545"/>
              <a:gd name="connsiteX19" fmla="*/ 0 w 2997832"/>
              <a:gd name="connsiteY19" fmla="*/ 3483146 h 4379545"/>
              <a:gd name="connsiteX20" fmla="*/ 0 w 2997832"/>
              <a:gd name="connsiteY20" fmla="*/ 2877737 h 4379545"/>
              <a:gd name="connsiteX21" fmla="*/ 0 w 2997832"/>
              <a:gd name="connsiteY21" fmla="*/ 2189773 h 4379545"/>
              <a:gd name="connsiteX22" fmla="*/ 0 w 2997832"/>
              <a:gd name="connsiteY22" fmla="*/ 1625642 h 4379545"/>
              <a:gd name="connsiteX23" fmla="*/ 0 w 2997832"/>
              <a:gd name="connsiteY23" fmla="*/ 855121 h 4379545"/>
              <a:gd name="connsiteX24" fmla="*/ 0 w 2997832"/>
              <a:gd name="connsiteY24" fmla="*/ 125879 h 4379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997832" h="4379545" fill="none" extrusionOk="0">
                <a:moveTo>
                  <a:pt x="0" y="125879"/>
                </a:moveTo>
                <a:cubicBezTo>
                  <a:pt x="-1663" y="59696"/>
                  <a:pt x="55202" y="-1533"/>
                  <a:pt x="125879" y="0"/>
                </a:cubicBezTo>
                <a:cubicBezTo>
                  <a:pt x="348340" y="28214"/>
                  <a:pt x="486737" y="-3499"/>
                  <a:pt x="839858" y="0"/>
                </a:cubicBezTo>
                <a:cubicBezTo>
                  <a:pt x="1192979" y="3499"/>
                  <a:pt x="1277836" y="14010"/>
                  <a:pt x="1471455" y="0"/>
                </a:cubicBezTo>
                <a:cubicBezTo>
                  <a:pt x="1665074" y="-14010"/>
                  <a:pt x="1983618" y="19337"/>
                  <a:pt x="2185435" y="0"/>
                </a:cubicBezTo>
                <a:cubicBezTo>
                  <a:pt x="2387252" y="-19337"/>
                  <a:pt x="2717367" y="24327"/>
                  <a:pt x="2871953" y="0"/>
                </a:cubicBezTo>
                <a:cubicBezTo>
                  <a:pt x="2943460" y="-3448"/>
                  <a:pt x="2992071" y="54149"/>
                  <a:pt x="2997832" y="125879"/>
                </a:cubicBezTo>
                <a:cubicBezTo>
                  <a:pt x="2974492" y="368079"/>
                  <a:pt x="2973868" y="532491"/>
                  <a:pt x="2997832" y="772566"/>
                </a:cubicBezTo>
                <a:cubicBezTo>
                  <a:pt x="3021796" y="1012641"/>
                  <a:pt x="3009731" y="1110595"/>
                  <a:pt x="2997832" y="1377974"/>
                </a:cubicBezTo>
                <a:cubicBezTo>
                  <a:pt x="2985933" y="1645353"/>
                  <a:pt x="2979497" y="1788031"/>
                  <a:pt x="2997832" y="2107217"/>
                </a:cubicBezTo>
                <a:cubicBezTo>
                  <a:pt x="3016167" y="2426403"/>
                  <a:pt x="2972388" y="2451670"/>
                  <a:pt x="2997832" y="2712626"/>
                </a:cubicBezTo>
                <a:cubicBezTo>
                  <a:pt x="3023276" y="2973582"/>
                  <a:pt x="3015629" y="3076328"/>
                  <a:pt x="2997832" y="3276756"/>
                </a:cubicBezTo>
                <a:cubicBezTo>
                  <a:pt x="2980036" y="3477184"/>
                  <a:pt x="2996890" y="3825738"/>
                  <a:pt x="2997832" y="4253666"/>
                </a:cubicBezTo>
                <a:cubicBezTo>
                  <a:pt x="3003854" y="4337906"/>
                  <a:pt x="2943933" y="4381977"/>
                  <a:pt x="2871953" y="4379545"/>
                </a:cubicBezTo>
                <a:cubicBezTo>
                  <a:pt x="2596863" y="4401576"/>
                  <a:pt x="2506974" y="4393923"/>
                  <a:pt x="2267817" y="4379545"/>
                </a:cubicBezTo>
                <a:cubicBezTo>
                  <a:pt x="2028660" y="4365167"/>
                  <a:pt x="1756579" y="4376402"/>
                  <a:pt x="1526377" y="4379545"/>
                </a:cubicBezTo>
                <a:cubicBezTo>
                  <a:pt x="1296175" y="4382688"/>
                  <a:pt x="979549" y="4372322"/>
                  <a:pt x="839858" y="4379545"/>
                </a:cubicBezTo>
                <a:cubicBezTo>
                  <a:pt x="700167" y="4386768"/>
                  <a:pt x="280766" y="4355452"/>
                  <a:pt x="125879" y="4379545"/>
                </a:cubicBezTo>
                <a:cubicBezTo>
                  <a:pt x="49416" y="4371603"/>
                  <a:pt x="2603" y="4320371"/>
                  <a:pt x="0" y="4253666"/>
                </a:cubicBezTo>
                <a:cubicBezTo>
                  <a:pt x="21364" y="4038789"/>
                  <a:pt x="13622" y="3777299"/>
                  <a:pt x="0" y="3483146"/>
                </a:cubicBezTo>
                <a:cubicBezTo>
                  <a:pt x="-13622" y="3188993"/>
                  <a:pt x="155" y="3124462"/>
                  <a:pt x="0" y="2877737"/>
                </a:cubicBezTo>
                <a:cubicBezTo>
                  <a:pt x="-155" y="2631012"/>
                  <a:pt x="-6803" y="2516224"/>
                  <a:pt x="0" y="2189773"/>
                </a:cubicBezTo>
                <a:cubicBezTo>
                  <a:pt x="6803" y="1863322"/>
                  <a:pt x="-16263" y="1796722"/>
                  <a:pt x="0" y="1625642"/>
                </a:cubicBezTo>
                <a:cubicBezTo>
                  <a:pt x="16263" y="1454562"/>
                  <a:pt x="-29814" y="1060854"/>
                  <a:pt x="0" y="855121"/>
                </a:cubicBezTo>
                <a:cubicBezTo>
                  <a:pt x="29814" y="649388"/>
                  <a:pt x="-2261" y="292244"/>
                  <a:pt x="0" y="125879"/>
                </a:cubicBezTo>
                <a:close/>
              </a:path>
              <a:path w="2997832" h="4379545" stroke="0" extrusionOk="0">
                <a:moveTo>
                  <a:pt x="0" y="125879"/>
                </a:moveTo>
                <a:cubicBezTo>
                  <a:pt x="-9917" y="50241"/>
                  <a:pt x="53632" y="1023"/>
                  <a:pt x="125879" y="0"/>
                </a:cubicBezTo>
                <a:cubicBezTo>
                  <a:pt x="312352" y="29991"/>
                  <a:pt x="696936" y="6909"/>
                  <a:pt x="867319" y="0"/>
                </a:cubicBezTo>
                <a:cubicBezTo>
                  <a:pt x="1037702" y="-6909"/>
                  <a:pt x="1332341" y="28728"/>
                  <a:pt x="1526377" y="0"/>
                </a:cubicBezTo>
                <a:cubicBezTo>
                  <a:pt x="1720413" y="-28728"/>
                  <a:pt x="1921103" y="1492"/>
                  <a:pt x="2157974" y="0"/>
                </a:cubicBezTo>
                <a:cubicBezTo>
                  <a:pt x="2394845" y="-1492"/>
                  <a:pt x="2715128" y="-15578"/>
                  <a:pt x="2871953" y="0"/>
                </a:cubicBezTo>
                <a:cubicBezTo>
                  <a:pt x="2945259" y="-7790"/>
                  <a:pt x="2990388" y="55218"/>
                  <a:pt x="2997832" y="125879"/>
                </a:cubicBezTo>
                <a:cubicBezTo>
                  <a:pt x="2999545" y="435999"/>
                  <a:pt x="2976612" y="597856"/>
                  <a:pt x="2997832" y="813843"/>
                </a:cubicBezTo>
                <a:cubicBezTo>
                  <a:pt x="3019052" y="1029830"/>
                  <a:pt x="3002779" y="1366171"/>
                  <a:pt x="2997832" y="1584364"/>
                </a:cubicBezTo>
                <a:cubicBezTo>
                  <a:pt x="2992885" y="1802557"/>
                  <a:pt x="3017511" y="1873151"/>
                  <a:pt x="2997832" y="2148495"/>
                </a:cubicBezTo>
                <a:cubicBezTo>
                  <a:pt x="2978153" y="2423839"/>
                  <a:pt x="2985149" y="2687056"/>
                  <a:pt x="2997832" y="2836459"/>
                </a:cubicBezTo>
                <a:cubicBezTo>
                  <a:pt x="3010515" y="2985862"/>
                  <a:pt x="3007108" y="3208940"/>
                  <a:pt x="2997832" y="3524424"/>
                </a:cubicBezTo>
                <a:cubicBezTo>
                  <a:pt x="2988556" y="3839908"/>
                  <a:pt x="3024508" y="3955147"/>
                  <a:pt x="2997832" y="4253666"/>
                </a:cubicBezTo>
                <a:cubicBezTo>
                  <a:pt x="3002447" y="4328841"/>
                  <a:pt x="2947015" y="4374693"/>
                  <a:pt x="2871953" y="4379545"/>
                </a:cubicBezTo>
                <a:cubicBezTo>
                  <a:pt x="2717794" y="4383138"/>
                  <a:pt x="2399412" y="4349731"/>
                  <a:pt x="2185435" y="4379545"/>
                </a:cubicBezTo>
                <a:cubicBezTo>
                  <a:pt x="1971458" y="4409359"/>
                  <a:pt x="1797092" y="4393266"/>
                  <a:pt x="1498916" y="4379545"/>
                </a:cubicBezTo>
                <a:cubicBezTo>
                  <a:pt x="1200740" y="4365824"/>
                  <a:pt x="921518" y="4407577"/>
                  <a:pt x="757476" y="4379545"/>
                </a:cubicBezTo>
                <a:cubicBezTo>
                  <a:pt x="593434" y="4351513"/>
                  <a:pt x="310475" y="4410969"/>
                  <a:pt x="125879" y="4379545"/>
                </a:cubicBezTo>
                <a:cubicBezTo>
                  <a:pt x="52242" y="4386904"/>
                  <a:pt x="7652" y="4328873"/>
                  <a:pt x="0" y="4253666"/>
                </a:cubicBezTo>
                <a:cubicBezTo>
                  <a:pt x="-1162" y="4082975"/>
                  <a:pt x="21593" y="3774088"/>
                  <a:pt x="0" y="3648257"/>
                </a:cubicBezTo>
                <a:cubicBezTo>
                  <a:pt x="-21593" y="3522426"/>
                  <a:pt x="-23238" y="3216621"/>
                  <a:pt x="0" y="2960293"/>
                </a:cubicBezTo>
                <a:cubicBezTo>
                  <a:pt x="23238" y="2703965"/>
                  <a:pt x="-661" y="2494959"/>
                  <a:pt x="0" y="2354884"/>
                </a:cubicBezTo>
                <a:cubicBezTo>
                  <a:pt x="661" y="2214809"/>
                  <a:pt x="-14245" y="1936013"/>
                  <a:pt x="0" y="1666919"/>
                </a:cubicBezTo>
                <a:cubicBezTo>
                  <a:pt x="14245" y="1397826"/>
                  <a:pt x="-24220" y="1336787"/>
                  <a:pt x="0" y="1102789"/>
                </a:cubicBezTo>
                <a:cubicBezTo>
                  <a:pt x="24220" y="868791"/>
                  <a:pt x="-35910" y="429375"/>
                  <a:pt x="0" y="125879"/>
                </a:cubicBezTo>
                <a:close/>
              </a:path>
            </a:pathLst>
          </a:custGeom>
          <a:solidFill>
            <a:srgbClr val="B4E3D2">
              <a:alpha val="10005"/>
            </a:srgbClr>
          </a:solidFill>
          <a:ln w="38100" cap="sq">
            <a:solidFill>
              <a:srgbClr val="60C5BE">
                <a:alpha val="25000"/>
              </a:srgbClr>
            </a:solidFill>
            <a:prstDash val="sysDash"/>
            <a:extLst>
              <a:ext uri="{C807C97D-BFC1-408E-A445-0C87EB9F89A2}">
                <ask:lineSketchStyleProps xmlns:ask="http://schemas.microsoft.com/office/drawing/2018/sketchyshapes" sd="1219033472">
                  <a:prstGeom prst="roundRect">
                    <a:avLst>
                      <a:gd name="adj" fmla="val 4199"/>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 coins arrondis 5">
            <a:extLst>
              <a:ext uri="{FF2B5EF4-FFF2-40B4-BE49-F238E27FC236}">
                <a16:creationId xmlns:a16="http://schemas.microsoft.com/office/drawing/2014/main" id="{C071FDC4-E32B-C662-2CB9-B0C3F329ED11}"/>
              </a:ext>
            </a:extLst>
          </p:cNvPr>
          <p:cNvSpPr/>
          <p:nvPr/>
        </p:nvSpPr>
        <p:spPr>
          <a:xfrm>
            <a:off x="4671933" y="1292971"/>
            <a:ext cx="2997832" cy="4379545"/>
          </a:xfrm>
          <a:custGeom>
            <a:avLst/>
            <a:gdLst>
              <a:gd name="connsiteX0" fmla="*/ 0 w 2997832"/>
              <a:gd name="connsiteY0" fmla="*/ 125879 h 4379545"/>
              <a:gd name="connsiteX1" fmla="*/ 125879 w 2997832"/>
              <a:gd name="connsiteY1" fmla="*/ 0 h 4379545"/>
              <a:gd name="connsiteX2" fmla="*/ 839858 w 2997832"/>
              <a:gd name="connsiteY2" fmla="*/ 0 h 4379545"/>
              <a:gd name="connsiteX3" fmla="*/ 1471455 w 2997832"/>
              <a:gd name="connsiteY3" fmla="*/ 0 h 4379545"/>
              <a:gd name="connsiteX4" fmla="*/ 2185435 w 2997832"/>
              <a:gd name="connsiteY4" fmla="*/ 0 h 4379545"/>
              <a:gd name="connsiteX5" fmla="*/ 2871953 w 2997832"/>
              <a:gd name="connsiteY5" fmla="*/ 0 h 4379545"/>
              <a:gd name="connsiteX6" fmla="*/ 2997832 w 2997832"/>
              <a:gd name="connsiteY6" fmla="*/ 125879 h 4379545"/>
              <a:gd name="connsiteX7" fmla="*/ 2997832 w 2997832"/>
              <a:gd name="connsiteY7" fmla="*/ 772566 h 4379545"/>
              <a:gd name="connsiteX8" fmla="*/ 2997832 w 2997832"/>
              <a:gd name="connsiteY8" fmla="*/ 1377974 h 4379545"/>
              <a:gd name="connsiteX9" fmla="*/ 2997832 w 2997832"/>
              <a:gd name="connsiteY9" fmla="*/ 2107217 h 4379545"/>
              <a:gd name="connsiteX10" fmla="*/ 2997832 w 2997832"/>
              <a:gd name="connsiteY10" fmla="*/ 2712626 h 4379545"/>
              <a:gd name="connsiteX11" fmla="*/ 2997832 w 2997832"/>
              <a:gd name="connsiteY11" fmla="*/ 3276756 h 4379545"/>
              <a:gd name="connsiteX12" fmla="*/ 2997832 w 2997832"/>
              <a:gd name="connsiteY12" fmla="*/ 4253666 h 4379545"/>
              <a:gd name="connsiteX13" fmla="*/ 2871953 w 2997832"/>
              <a:gd name="connsiteY13" fmla="*/ 4379545 h 4379545"/>
              <a:gd name="connsiteX14" fmla="*/ 2267817 w 2997832"/>
              <a:gd name="connsiteY14" fmla="*/ 4379545 h 4379545"/>
              <a:gd name="connsiteX15" fmla="*/ 1526377 w 2997832"/>
              <a:gd name="connsiteY15" fmla="*/ 4379545 h 4379545"/>
              <a:gd name="connsiteX16" fmla="*/ 839858 w 2997832"/>
              <a:gd name="connsiteY16" fmla="*/ 4379545 h 4379545"/>
              <a:gd name="connsiteX17" fmla="*/ 125879 w 2997832"/>
              <a:gd name="connsiteY17" fmla="*/ 4379545 h 4379545"/>
              <a:gd name="connsiteX18" fmla="*/ 0 w 2997832"/>
              <a:gd name="connsiteY18" fmla="*/ 4253666 h 4379545"/>
              <a:gd name="connsiteX19" fmla="*/ 0 w 2997832"/>
              <a:gd name="connsiteY19" fmla="*/ 3483146 h 4379545"/>
              <a:gd name="connsiteX20" fmla="*/ 0 w 2997832"/>
              <a:gd name="connsiteY20" fmla="*/ 2877737 h 4379545"/>
              <a:gd name="connsiteX21" fmla="*/ 0 w 2997832"/>
              <a:gd name="connsiteY21" fmla="*/ 2189773 h 4379545"/>
              <a:gd name="connsiteX22" fmla="*/ 0 w 2997832"/>
              <a:gd name="connsiteY22" fmla="*/ 1625642 h 4379545"/>
              <a:gd name="connsiteX23" fmla="*/ 0 w 2997832"/>
              <a:gd name="connsiteY23" fmla="*/ 855121 h 4379545"/>
              <a:gd name="connsiteX24" fmla="*/ 0 w 2997832"/>
              <a:gd name="connsiteY24" fmla="*/ 125879 h 4379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997832" h="4379545" fill="none" extrusionOk="0">
                <a:moveTo>
                  <a:pt x="0" y="125879"/>
                </a:moveTo>
                <a:cubicBezTo>
                  <a:pt x="-1663" y="59696"/>
                  <a:pt x="55202" y="-1533"/>
                  <a:pt x="125879" y="0"/>
                </a:cubicBezTo>
                <a:cubicBezTo>
                  <a:pt x="348340" y="28214"/>
                  <a:pt x="486737" y="-3499"/>
                  <a:pt x="839858" y="0"/>
                </a:cubicBezTo>
                <a:cubicBezTo>
                  <a:pt x="1192979" y="3499"/>
                  <a:pt x="1277836" y="14010"/>
                  <a:pt x="1471455" y="0"/>
                </a:cubicBezTo>
                <a:cubicBezTo>
                  <a:pt x="1665074" y="-14010"/>
                  <a:pt x="1983618" y="19337"/>
                  <a:pt x="2185435" y="0"/>
                </a:cubicBezTo>
                <a:cubicBezTo>
                  <a:pt x="2387252" y="-19337"/>
                  <a:pt x="2717367" y="24327"/>
                  <a:pt x="2871953" y="0"/>
                </a:cubicBezTo>
                <a:cubicBezTo>
                  <a:pt x="2943460" y="-3448"/>
                  <a:pt x="2992071" y="54149"/>
                  <a:pt x="2997832" y="125879"/>
                </a:cubicBezTo>
                <a:cubicBezTo>
                  <a:pt x="2974492" y="368079"/>
                  <a:pt x="2973868" y="532491"/>
                  <a:pt x="2997832" y="772566"/>
                </a:cubicBezTo>
                <a:cubicBezTo>
                  <a:pt x="3021796" y="1012641"/>
                  <a:pt x="3009731" y="1110595"/>
                  <a:pt x="2997832" y="1377974"/>
                </a:cubicBezTo>
                <a:cubicBezTo>
                  <a:pt x="2985933" y="1645353"/>
                  <a:pt x="2979497" y="1788031"/>
                  <a:pt x="2997832" y="2107217"/>
                </a:cubicBezTo>
                <a:cubicBezTo>
                  <a:pt x="3016167" y="2426403"/>
                  <a:pt x="2972388" y="2451670"/>
                  <a:pt x="2997832" y="2712626"/>
                </a:cubicBezTo>
                <a:cubicBezTo>
                  <a:pt x="3023276" y="2973582"/>
                  <a:pt x="3015629" y="3076328"/>
                  <a:pt x="2997832" y="3276756"/>
                </a:cubicBezTo>
                <a:cubicBezTo>
                  <a:pt x="2980036" y="3477184"/>
                  <a:pt x="2996890" y="3825738"/>
                  <a:pt x="2997832" y="4253666"/>
                </a:cubicBezTo>
                <a:cubicBezTo>
                  <a:pt x="3003854" y="4337906"/>
                  <a:pt x="2943933" y="4381977"/>
                  <a:pt x="2871953" y="4379545"/>
                </a:cubicBezTo>
                <a:cubicBezTo>
                  <a:pt x="2596863" y="4401576"/>
                  <a:pt x="2506974" y="4393923"/>
                  <a:pt x="2267817" y="4379545"/>
                </a:cubicBezTo>
                <a:cubicBezTo>
                  <a:pt x="2028660" y="4365167"/>
                  <a:pt x="1756579" y="4376402"/>
                  <a:pt x="1526377" y="4379545"/>
                </a:cubicBezTo>
                <a:cubicBezTo>
                  <a:pt x="1296175" y="4382688"/>
                  <a:pt x="979549" y="4372322"/>
                  <a:pt x="839858" y="4379545"/>
                </a:cubicBezTo>
                <a:cubicBezTo>
                  <a:pt x="700167" y="4386768"/>
                  <a:pt x="280766" y="4355452"/>
                  <a:pt x="125879" y="4379545"/>
                </a:cubicBezTo>
                <a:cubicBezTo>
                  <a:pt x="49416" y="4371603"/>
                  <a:pt x="2603" y="4320371"/>
                  <a:pt x="0" y="4253666"/>
                </a:cubicBezTo>
                <a:cubicBezTo>
                  <a:pt x="21364" y="4038789"/>
                  <a:pt x="13622" y="3777299"/>
                  <a:pt x="0" y="3483146"/>
                </a:cubicBezTo>
                <a:cubicBezTo>
                  <a:pt x="-13622" y="3188993"/>
                  <a:pt x="155" y="3124462"/>
                  <a:pt x="0" y="2877737"/>
                </a:cubicBezTo>
                <a:cubicBezTo>
                  <a:pt x="-155" y="2631012"/>
                  <a:pt x="-6803" y="2516224"/>
                  <a:pt x="0" y="2189773"/>
                </a:cubicBezTo>
                <a:cubicBezTo>
                  <a:pt x="6803" y="1863322"/>
                  <a:pt x="-16263" y="1796722"/>
                  <a:pt x="0" y="1625642"/>
                </a:cubicBezTo>
                <a:cubicBezTo>
                  <a:pt x="16263" y="1454562"/>
                  <a:pt x="-29814" y="1060854"/>
                  <a:pt x="0" y="855121"/>
                </a:cubicBezTo>
                <a:cubicBezTo>
                  <a:pt x="29814" y="649388"/>
                  <a:pt x="-2261" y="292244"/>
                  <a:pt x="0" y="125879"/>
                </a:cubicBezTo>
                <a:close/>
              </a:path>
              <a:path w="2997832" h="4379545" stroke="0" extrusionOk="0">
                <a:moveTo>
                  <a:pt x="0" y="125879"/>
                </a:moveTo>
                <a:cubicBezTo>
                  <a:pt x="-9917" y="50241"/>
                  <a:pt x="53632" y="1023"/>
                  <a:pt x="125879" y="0"/>
                </a:cubicBezTo>
                <a:cubicBezTo>
                  <a:pt x="312352" y="29991"/>
                  <a:pt x="696936" y="6909"/>
                  <a:pt x="867319" y="0"/>
                </a:cubicBezTo>
                <a:cubicBezTo>
                  <a:pt x="1037702" y="-6909"/>
                  <a:pt x="1332341" y="28728"/>
                  <a:pt x="1526377" y="0"/>
                </a:cubicBezTo>
                <a:cubicBezTo>
                  <a:pt x="1720413" y="-28728"/>
                  <a:pt x="1921103" y="1492"/>
                  <a:pt x="2157974" y="0"/>
                </a:cubicBezTo>
                <a:cubicBezTo>
                  <a:pt x="2394845" y="-1492"/>
                  <a:pt x="2715128" y="-15578"/>
                  <a:pt x="2871953" y="0"/>
                </a:cubicBezTo>
                <a:cubicBezTo>
                  <a:pt x="2945259" y="-7790"/>
                  <a:pt x="2990388" y="55218"/>
                  <a:pt x="2997832" y="125879"/>
                </a:cubicBezTo>
                <a:cubicBezTo>
                  <a:pt x="2999545" y="435999"/>
                  <a:pt x="2976612" y="597856"/>
                  <a:pt x="2997832" y="813843"/>
                </a:cubicBezTo>
                <a:cubicBezTo>
                  <a:pt x="3019052" y="1029830"/>
                  <a:pt x="3002779" y="1366171"/>
                  <a:pt x="2997832" y="1584364"/>
                </a:cubicBezTo>
                <a:cubicBezTo>
                  <a:pt x="2992885" y="1802557"/>
                  <a:pt x="3017511" y="1873151"/>
                  <a:pt x="2997832" y="2148495"/>
                </a:cubicBezTo>
                <a:cubicBezTo>
                  <a:pt x="2978153" y="2423839"/>
                  <a:pt x="2985149" y="2687056"/>
                  <a:pt x="2997832" y="2836459"/>
                </a:cubicBezTo>
                <a:cubicBezTo>
                  <a:pt x="3010515" y="2985862"/>
                  <a:pt x="3007108" y="3208940"/>
                  <a:pt x="2997832" y="3524424"/>
                </a:cubicBezTo>
                <a:cubicBezTo>
                  <a:pt x="2988556" y="3839908"/>
                  <a:pt x="3024508" y="3955147"/>
                  <a:pt x="2997832" y="4253666"/>
                </a:cubicBezTo>
                <a:cubicBezTo>
                  <a:pt x="3002447" y="4328841"/>
                  <a:pt x="2947015" y="4374693"/>
                  <a:pt x="2871953" y="4379545"/>
                </a:cubicBezTo>
                <a:cubicBezTo>
                  <a:pt x="2717794" y="4383138"/>
                  <a:pt x="2399412" y="4349731"/>
                  <a:pt x="2185435" y="4379545"/>
                </a:cubicBezTo>
                <a:cubicBezTo>
                  <a:pt x="1971458" y="4409359"/>
                  <a:pt x="1797092" y="4393266"/>
                  <a:pt x="1498916" y="4379545"/>
                </a:cubicBezTo>
                <a:cubicBezTo>
                  <a:pt x="1200740" y="4365824"/>
                  <a:pt x="921518" y="4407577"/>
                  <a:pt x="757476" y="4379545"/>
                </a:cubicBezTo>
                <a:cubicBezTo>
                  <a:pt x="593434" y="4351513"/>
                  <a:pt x="310475" y="4410969"/>
                  <a:pt x="125879" y="4379545"/>
                </a:cubicBezTo>
                <a:cubicBezTo>
                  <a:pt x="52242" y="4386904"/>
                  <a:pt x="7652" y="4328873"/>
                  <a:pt x="0" y="4253666"/>
                </a:cubicBezTo>
                <a:cubicBezTo>
                  <a:pt x="-1162" y="4082975"/>
                  <a:pt x="21593" y="3774088"/>
                  <a:pt x="0" y="3648257"/>
                </a:cubicBezTo>
                <a:cubicBezTo>
                  <a:pt x="-21593" y="3522426"/>
                  <a:pt x="-23238" y="3216621"/>
                  <a:pt x="0" y="2960293"/>
                </a:cubicBezTo>
                <a:cubicBezTo>
                  <a:pt x="23238" y="2703965"/>
                  <a:pt x="-661" y="2494959"/>
                  <a:pt x="0" y="2354884"/>
                </a:cubicBezTo>
                <a:cubicBezTo>
                  <a:pt x="661" y="2214809"/>
                  <a:pt x="-14245" y="1936013"/>
                  <a:pt x="0" y="1666919"/>
                </a:cubicBezTo>
                <a:cubicBezTo>
                  <a:pt x="14245" y="1397826"/>
                  <a:pt x="-24220" y="1336787"/>
                  <a:pt x="0" y="1102789"/>
                </a:cubicBezTo>
                <a:cubicBezTo>
                  <a:pt x="24220" y="868791"/>
                  <a:pt x="-35910" y="429375"/>
                  <a:pt x="0" y="125879"/>
                </a:cubicBezTo>
                <a:close/>
              </a:path>
            </a:pathLst>
          </a:custGeom>
          <a:solidFill>
            <a:srgbClr val="B4E3D2">
              <a:alpha val="10005"/>
            </a:srgbClr>
          </a:solidFill>
          <a:ln w="38100" cap="sq">
            <a:solidFill>
              <a:srgbClr val="60C5BE">
                <a:alpha val="25000"/>
              </a:srgbClr>
            </a:solidFill>
            <a:prstDash val="sysDash"/>
            <a:extLst>
              <a:ext uri="{C807C97D-BFC1-408E-A445-0C87EB9F89A2}">
                <ask:lineSketchStyleProps xmlns:ask="http://schemas.microsoft.com/office/drawing/2018/sketchyshapes" sd="1219033472">
                  <a:prstGeom prst="roundRect">
                    <a:avLst>
                      <a:gd name="adj" fmla="val 4199"/>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C8EC1E6C-C6B3-ABCF-B0C8-BDC81B17E176}"/>
              </a:ext>
            </a:extLst>
          </p:cNvPr>
          <p:cNvSpPr/>
          <p:nvPr/>
        </p:nvSpPr>
        <p:spPr>
          <a:xfrm>
            <a:off x="7895404" y="1292971"/>
            <a:ext cx="2997832" cy="4379545"/>
          </a:xfrm>
          <a:custGeom>
            <a:avLst/>
            <a:gdLst>
              <a:gd name="connsiteX0" fmla="*/ 0 w 2997832"/>
              <a:gd name="connsiteY0" fmla="*/ 125879 h 4379545"/>
              <a:gd name="connsiteX1" fmla="*/ 125879 w 2997832"/>
              <a:gd name="connsiteY1" fmla="*/ 0 h 4379545"/>
              <a:gd name="connsiteX2" fmla="*/ 839858 w 2997832"/>
              <a:gd name="connsiteY2" fmla="*/ 0 h 4379545"/>
              <a:gd name="connsiteX3" fmla="*/ 1471455 w 2997832"/>
              <a:gd name="connsiteY3" fmla="*/ 0 h 4379545"/>
              <a:gd name="connsiteX4" fmla="*/ 2185435 w 2997832"/>
              <a:gd name="connsiteY4" fmla="*/ 0 h 4379545"/>
              <a:gd name="connsiteX5" fmla="*/ 2871953 w 2997832"/>
              <a:gd name="connsiteY5" fmla="*/ 0 h 4379545"/>
              <a:gd name="connsiteX6" fmla="*/ 2997832 w 2997832"/>
              <a:gd name="connsiteY6" fmla="*/ 125879 h 4379545"/>
              <a:gd name="connsiteX7" fmla="*/ 2997832 w 2997832"/>
              <a:gd name="connsiteY7" fmla="*/ 772566 h 4379545"/>
              <a:gd name="connsiteX8" fmla="*/ 2997832 w 2997832"/>
              <a:gd name="connsiteY8" fmla="*/ 1377974 h 4379545"/>
              <a:gd name="connsiteX9" fmla="*/ 2997832 w 2997832"/>
              <a:gd name="connsiteY9" fmla="*/ 2107217 h 4379545"/>
              <a:gd name="connsiteX10" fmla="*/ 2997832 w 2997832"/>
              <a:gd name="connsiteY10" fmla="*/ 2712626 h 4379545"/>
              <a:gd name="connsiteX11" fmla="*/ 2997832 w 2997832"/>
              <a:gd name="connsiteY11" fmla="*/ 3276756 h 4379545"/>
              <a:gd name="connsiteX12" fmla="*/ 2997832 w 2997832"/>
              <a:gd name="connsiteY12" fmla="*/ 4253666 h 4379545"/>
              <a:gd name="connsiteX13" fmla="*/ 2871953 w 2997832"/>
              <a:gd name="connsiteY13" fmla="*/ 4379545 h 4379545"/>
              <a:gd name="connsiteX14" fmla="*/ 2267817 w 2997832"/>
              <a:gd name="connsiteY14" fmla="*/ 4379545 h 4379545"/>
              <a:gd name="connsiteX15" fmla="*/ 1526377 w 2997832"/>
              <a:gd name="connsiteY15" fmla="*/ 4379545 h 4379545"/>
              <a:gd name="connsiteX16" fmla="*/ 839858 w 2997832"/>
              <a:gd name="connsiteY16" fmla="*/ 4379545 h 4379545"/>
              <a:gd name="connsiteX17" fmla="*/ 125879 w 2997832"/>
              <a:gd name="connsiteY17" fmla="*/ 4379545 h 4379545"/>
              <a:gd name="connsiteX18" fmla="*/ 0 w 2997832"/>
              <a:gd name="connsiteY18" fmla="*/ 4253666 h 4379545"/>
              <a:gd name="connsiteX19" fmla="*/ 0 w 2997832"/>
              <a:gd name="connsiteY19" fmla="*/ 3483146 h 4379545"/>
              <a:gd name="connsiteX20" fmla="*/ 0 w 2997832"/>
              <a:gd name="connsiteY20" fmla="*/ 2877737 h 4379545"/>
              <a:gd name="connsiteX21" fmla="*/ 0 w 2997832"/>
              <a:gd name="connsiteY21" fmla="*/ 2189773 h 4379545"/>
              <a:gd name="connsiteX22" fmla="*/ 0 w 2997832"/>
              <a:gd name="connsiteY22" fmla="*/ 1625642 h 4379545"/>
              <a:gd name="connsiteX23" fmla="*/ 0 w 2997832"/>
              <a:gd name="connsiteY23" fmla="*/ 855121 h 4379545"/>
              <a:gd name="connsiteX24" fmla="*/ 0 w 2997832"/>
              <a:gd name="connsiteY24" fmla="*/ 125879 h 4379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997832" h="4379545" fill="none" extrusionOk="0">
                <a:moveTo>
                  <a:pt x="0" y="125879"/>
                </a:moveTo>
                <a:cubicBezTo>
                  <a:pt x="-1663" y="59696"/>
                  <a:pt x="55202" y="-1533"/>
                  <a:pt x="125879" y="0"/>
                </a:cubicBezTo>
                <a:cubicBezTo>
                  <a:pt x="348340" y="28214"/>
                  <a:pt x="486737" y="-3499"/>
                  <a:pt x="839858" y="0"/>
                </a:cubicBezTo>
                <a:cubicBezTo>
                  <a:pt x="1192979" y="3499"/>
                  <a:pt x="1277836" y="14010"/>
                  <a:pt x="1471455" y="0"/>
                </a:cubicBezTo>
                <a:cubicBezTo>
                  <a:pt x="1665074" y="-14010"/>
                  <a:pt x="1983618" y="19337"/>
                  <a:pt x="2185435" y="0"/>
                </a:cubicBezTo>
                <a:cubicBezTo>
                  <a:pt x="2387252" y="-19337"/>
                  <a:pt x="2717367" y="24327"/>
                  <a:pt x="2871953" y="0"/>
                </a:cubicBezTo>
                <a:cubicBezTo>
                  <a:pt x="2943460" y="-3448"/>
                  <a:pt x="2992071" y="54149"/>
                  <a:pt x="2997832" y="125879"/>
                </a:cubicBezTo>
                <a:cubicBezTo>
                  <a:pt x="2974492" y="368079"/>
                  <a:pt x="2973868" y="532491"/>
                  <a:pt x="2997832" y="772566"/>
                </a:cubicBezTo>
                <a:cubicBezTo>
                  <a:pt x="3021796" y="1012641"/>
                  <a:pt x="3009731" y="1110595"/>
                  <a:pt x="2997832" y="1377974"/>
                </a:cubicBezTo>
                <a:cubicBezTo>
                  <a:pt x="2985933" y="1645353"/>
                  <a:pt x="2979497" y="1788031"/>
                  <a:pt x="2997832" y="2107217"/>
                </a:cubicBezTo>
                <a:cubicBezTo>
                  <a:pt x="3016167" y="2426403"/>
                  <a:pt x="2972388" y="2451670"/>
                  <a:pt x="2997832" y="2712626"/>
                </a:cubicBezTo>
                <a:cubicBezTo>
                  <a:pt x="3023276" y="2973582"/>
                  <a:pt x="3015629" y="3076328"/>
                  <a:pt x="2997832" y="3276756"/>
                </a:cubicBezTo>
                <a:cubicBezTo>
                  <a:pt x="2980036" y="3477184"/>
                  <a:pt x="2996890" y="3825738"/>
                  <a:pt x="2997832" y="4253666"/>
                </a:cubicBezTo>
                <a:cubicBezTo>
                  <a:pt x="3003854" y="4337906"/>
                  <a:pt x="2943933" y="4381977"/>
                  <a:pt x="2871953" y="4379545"/>
                </a:cubicBezTo>
                <a:cubicBezTo>
                  <a:pt x="2596863" y="4401576"/>
                  <a:pt x="2506974" y="4393923"/>
                  <a:pt x="2267817" y="4379545"/>
                </a:cubicBezTo>
                <a:cubicBezTo>
                  <a:pt x="2028660" y="4365167"/>
                  <a:pt x="1756579" y="4376402"/>
                  <a:pt x="1526377" y="4379545"/>
                </a:cubicBezTo>
                <a:cubicBezTo>
                  <a:pt x="1296175" y="4382688"/>
                  <a:pt x="979549" y="4372322"/>
                  <a:pt x="839858" y="4379545"/>
                </a:cubicBezTo>
                <a:cubicBezTo>
                  <a:pt x="700167" y="4386768"/>
                  <a:pt x="280766" y="4355452"/>
                  <a:pt x="125879" y="4379545"/>
                </a:cubicBezTo>
                <a:cubicBezTo>
                  <a:pt x="49416" y="4371603"/>
                  <a:pt x="2603" y="4320371"/>
                  <a:pt x="0" y="4253666"/>
                </a:cubicBezTo>
                <a:cubicBezTo>
                  <a:pt x="21364" y="4038789"/>
                  <a:pt x="13622" y="3777299"/>
                  <a:pt x="0" y="3483146"/>
                </a:cubicBezTo>
                <a:cubicBezTo>
                  <a:pt x="-13622" y="3188993"/>
                  <a:pt x="155" y="3124462"/>
                  <a:pt x="0" y="2877737"/>
                </a:cubicBezTo>
                <a:cubicBezTo>
                  <a:pt x="-155" y="2631012"/>
                  <a:pt x="-6803" y="2516224"/>
                  <a:pt x="0" y="2189773"/>
                </a:cubicBezTo>
                <a:cubicBezTo>
                  <a:pt x="6803" y="1863322"/>
                  <a:pt x="-16263" y="1796722"/>
                  <a:pt x="0" y="1625642"/>
                </a:cubicBezTo>
                <a:cubicBezTo>
                  <a:pt x="16263" y="1454562"/>
                  <a:pt x="-29814" y="1060854"/>
                  <a:pt x="0" y="855121"/>
                </a:cubicBezTo>
                <a:cubicBezTo>
                  <a:pt x="29814" y="649388"/>
                  <a:pt x="-2261" y="292244"/>
                  <a:pt x="0" y="125879"/>
                </a:cubicBezTo>
                <a:close/>
              </a:path>
              <a:path w="2997832" h="4379545" stroke="0" extrusionOk="0">
                <a:moveTo>
                  <a:pt x="0" y="125879"/>
                </a:moveTo>
                <a:cubicBezTo>
                  <a:pt x="-9917" y="50241"/>
                  <a:pt x="53632" y="1023"/>
                  <a:pt x="125879" y="0"/>
                </a:cubicBezTo>
                <a:cubicBezTo>
                  <a:pt x="312352" y="29991"/>
                  <a:pt x="696936" y="6909"/>
                  <a:pt x="867319" y="0"/>
                </a:cubicBezTo>
                <a:cubicBezTo>
                  <a:pt x="1037702" y="-6909"/>
                  <a:pt x="1332341" y="28728"/>
                  <a:pt x="1526377" y="0"/>
                </a:cubicBezTo>
                <a:cubicBezTo>
                  <a:pt x="1720413" y="-28728"/>
                  <a:pt x="1921103" y="1492"/>
                  <a:pt x="2157974" y="0"/>
                </a:cubicBezTo>
                <a:cubicBezTo>
                  <a:pt x="2394845" y="-1492"/>
                  <a:pt x="2715128" y="-15578"/>
                  <a:pt x="2871953" y="0"/>
                </a:cubicBezTo>
                <a:cubicBezTo>
                  <a:pt x="2945259" y="-7790"/>
                  <a:pt x="2990388" y="55218"/>
                  <a:pt x="2997832" y="125879"/>
                </a:cubicBezTo>
                <a:cubicBezTo>
                  <a:pt x="2999545" y="435999"/>
                  <a:pt x="2976612" y="597856"/>
                  <a:pt x="2997832" y="813843"/>
                </a:cubicBezTo>
                <a:cubicBezTo>
                  <a:pt x="3019052" y="1029830"/>
                  <a:pt x="3002779" y="1366171"/>
                  <a:pt x="2997832" y="1584364"/>
                </a:cubicBezTo>
                <a:cubicBezTo>
                  <a:pt x="2992885" y="1802557"/>
                  <a:pt x="3017511" y="1873151"/>
                  <a:pt x="2997832" y="2148495"/>
                </a:cubicBezTo>
                <a:cubicBezTo>
                  <a:pt x="2978153" y="2423839"/>
                  <a:pt x="2985149" y="2687056"/>
                  <a:pt x="2997832" y="2836459"/>
                </a:cubicBezTo>
                <a:cubicBezTo>
                  <a:pt x="3010515" y="2985862"/>
                  <a:pt x="3007108" y="3208940"/>
                  <a:pt x="2997832" y="3524424"/>
                </a:cubicBezTo>
                <a:cubicBezTo>
                  <a:pt x="2988556" y="3839908"/>
                  <a:pt x="3024508" y="3955147"/>
                  <a:pt x="2997832" y="4253666"/>
                </a:cubicBezTo>
                <a:cubicBezTo>
                  <a:pt x="3002447" y="4328841"/>
                  <a:pt x="2947015" y="4374693"/>
                  <a:pt x="2871953" y="4379545"/>
                </a:cubicBezTo>
                <a:cubicBezTo>
                  <a:pt x="2717794" y="4383138"/>
                  <a:pt x="2399412" y="4349731"/>
                  <a:pt x="2185435" y="4379545"/>
                </a:cubicBezTo>
                <a:cubicBezTo>
                  <a:pt x="1971458" y="4409359"/>
                  <a:pt x="1797092" y="4393266"/>
                  <a:pt x="1498916" y="4379545"/>
                </a:cubicBezTo>
                <a:cubicBezTo>
                  <a:pt x="1200740" y="4365824"/>
                  <a:pt x="921518" y="4407577"/>
                  <a:pt x="757476" y="4379545"/>
                </a:cubicBezTo>
                <a:cubicBezTo>
                  <a:pt x="593434" y="4351513"/>
                  <a:pt x="310475" y="4410969"/>
                  <a:pt x="125879" y="4379545"/>
                </a:cubicBezTo>
                <a:cubicBezTo>
                  <a:pt x="52242" y="4386904"/>
                  <a:pt x="7652" y="4328873"/>
                  <a:pt x="0" y="4253666"/>
                </a:cubicBezTo>
                <a:cubicBezTo>
                  <a:pt x="-1162" y="4082975"/>
                  <a:pt x="21593" y="3774088"/>
                  <a:pt x="0" y="3648257"/>
                </a:cubicBezTo>
                <a:cubicBezTo>
                  <a:pt x="-21593" y="3522426"/>
                  <a:pt x="-23238" y="3216621"/>
                  <a:pt x="0" y="2960293"/>
                </a:cubicBezTo>
                <a:cubicBezTo>
                  <a:pt x="23238" y="2703965"/>
                  <a:pt x="-661" y="2494959"/>
                  <a:pt x="0" y="2354884"/>
                </a:cubicBezTo>
                <a:cubicBezTo>
                  <a:pt x="661" y="2214809"/>
                  <a:pt x="-14245" y="1936013"/>
                  <a:pt x="0" y="1666919"/>
                </a:cubicBezTo>
                <a:cubicBezTo>
                  <a:pt x="14245" y="1397826"/>
                  <a:pt x="-24220" y="1336787"/>
                  <a:pt x="0" y="1102789"/>
                </a:cubicBezTo>
                <a:cubicBezTo>
                  <a:pt x="24220" y="868791"/>
                  <a:pt x="-35910" y="429375"/>
                  <a:pt x="0" y="125879"/>
                </a:cubicBezTo>
                <a:close/>
              </a:path>
            </a:pathLst>
          </a:custGeom>
          <a:solidFill>
            <a:srgbClr val="B4E3D2">
              <a:alpha val="10005"/>
            </a:srgbClr>
          </a:solidFill>
          <a:ln w="38100" cap="sq">
            <a:solidFill>
              <a:srgbClr val="60C5BE">
                <a:alpha val="25000"/>
              </a:srgbClr>
            </a:solidFill>
            <a:prstDash val="sysDash"/>
            <a:extLst>
              <a:ext uri="{C807C97D-BFC1-408E-A445-0C87EB9F89A2}">
                <ask:lineSketchStyleProps xmlns:ask="http://schemas.microsoft.com/office/drawing/2018/sketchyshapes" sd="1219033472">
                  <a:prstGeom prst="roundRect">
                    <a:avLst>
                      <a:gd name="adj" fmla="val 4199"/>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pied de page 1">
            <a:extLst>
              <a:ext uri="{FF2B5EF4-FFF2-40B4-BE49-F238E27FC236}">
                <a16:creationId xmlns:a16="http://schemas.microsoft.com/office/drawing/2014/main" id="{C0EEC7CE-ED7B-8CC1-C3E2-F8E0771E5563}"/>
              </a:ext>
            </a:extLst>
          </p:cNvPr>
          <p:cNvSpPr>
            <a:spLocks noGrp="1"/>
          </p:cNvSpPr>
          <p:nvPr>
            <p:ph type="ftr" sz="quarter" idx="3"/>
          </p:nvPr>
        </p:nvSpPr>
        <p:spPr>
          <a:xfrm>
            <a:off x="2357835" y="6348258"/>
            <a:ext cx="7458076" cy="196850"/>
          </a:xfrm>
        </p:spPr>
        <p:txBody>
          <a:bodyPr/>
          <a:lstStyle/>
          <a:p>
            <a:pPr>
              <a:spcBef>
                <a:spcPts val="1200"/>
              </a:spcBef>
              <a:defRPr/>
            </a:pPr>
            <a:r>
              <a:rPr lang="fr-FR" b="1">
                <a:solidFill>
                  <a:schemeClr val="tx1">
                    <a:lumMod val="50000"/>
                    <a:lumOff val="50000"/>
                  </a:schemeClr>
                </a:solidFill>
              </a:rPr>
              <a:t>Genre, inclusion et équité</a:t>
            </a:r>
            <a:r>
              <a:rPr lang="fr-FR"/>
              <a:t> </a:t>
            </a:r>
            <a:r>
              <a:rPr lang="fr-FR" b="1">
                <a:solidFill>
                  <a:srgbClr val="FF0000"/>
                </a:solidFill>
              </a:rPr>
              <a:t>|</a:t>
            </a:r>
            <a:r>
              <a:rPr lang="fr-FR"/>
              <a:t> </a:t>
            </a:r>
            <a:r>
              <a:rPr lang="fr-FR">
                <a:solidFill>
                  <a:schemeClr val="tx1">
                    <a:lumMod val="50000"/>
                    <a:lumOff val="50000"/>
                  </a:schemeClr>
                </a:solidFill>
              </a:rPr>
              <a:t>Module 4</a:t>
            </a:r>
            <a:r>
              <a:rPr lang="fr-FR"/>
              <a:t> </a:t>
            </a:r>
            <a:r>
              <a:rPr lang="fr-FR" b="1">
                <a:solidFill>
                  <a:srgbClr val="FF0000"/>
                </a:solidFill>
              </a:rPr>
              <a:t>|</a:t>
            </a:r>
            <a:r>
              <a:rPr lang="fr-FR"/>
              <a:t> </a:t>
            </a:r>
            <a:r>
              <a:rPr lang="fr-FR">
                <a:solidFill>
                  <a:schemeClr val="tx1">
                    <a:lumMod val="50000"/>
                    <a:lumOff val="50000"/>
                  </a:schemeClr>
                </a:solidFill>
              </a:rPr>
              <a:t>Pratiques inclusives</a:t>
            </a:r>
          </a:p>
        </p:txBody>
      </p:sp>
      <p:sp>
        <p:nvSpPr>
          <p:cNvPr id="3" name="Titre 2">
            <a:extLst>
              <a:ext uri="{FF2B5EF4-FFF2-40B4-BE49-F238E27FC236}">
                <a16:creationId xmlns:a16="http://schemas.microsoft.com/office/drawing/2014/main" id="{211A46B7-C311-4910-7105-E677B049FF55}"/>
              </a:ext>
            </a:extLst>
          </p:cNvPr>
          <p:cNvSpPr>
            <a:spLocks noGrp="1"/>
          </p:cNvSpPr>
          <p:nvPr>
            <p:ph type="title"/>
          </p:nvPr>
        </p:nvSpPr>
        <p:spPr>
          <a:xfrm>
            <a:off x="4071594" y="523572"/>
            <a:ext cx="4048820" cy="443198"/>
          </a:xfrm>
        </p:spPr>
        <p:txBody>
          <a:bodyPr/>
          <a:lstStyle/>
          <a:p>
            <a:r>
              <a:rPr lang="fr-FR"/>
              <a:t>Plan de la journée</a:t>
            </a:r>
          </a:p>
        </p:txBody>
      </p:sp>
      <p:sp>
        <p:nvSpPr>
          <p:cNvPr id="4" name="Espace réservé du numéro de diapositive 3">
            <a:extLst>
              <a:ext uri="{FF2B5EF4-FFF2-40B4-BE49-F238E27FC236}">
                <a16:creationId xmlns:a16="http://schemas.microsoft.com/office/drawing/2014/main" id="{57DCEF00-F9A2-8CDF-0629-EA706B349FF0}"/>
              </a:ext>
            </a:extLst>
          </p:cNvPr>
          <p:cNvSpPr>
            <a:spLocks noGrp="1"/>
          </p:cNvSpPr>
          <p:nvPr>
            <p:ph type="sldNum" sz="quarter" idx="12"/>
          </p:nvPr>
        </p:nvSpPr>
        <p:spPr/>
        <p:txBody>
          <a:bodyPr/>
          <a:lstStyle/>
          <a:p>
            <a:fld id="{055BF32D-CF4B-1B43-8AA7-7C8BB1DDF0EC}" type="slidenum">
              <a:rPr lang="fr-FR" smtClean="0"/>
              <a:pPr/>
              <a:t>5</a:t>
            </a:fld>
            <a:endParaRPr lang="fr-FR" dirty="0"/>
          </a:p>
        </p:txBody>
      </p:sp>
      <p:sp>
        <p:nvSpPr>
          <p:cNvPr id="5" name="ZoneTexte 4">
            <a:extLst>
              <a:ext uri="{FF2B5EF4-FFF2-40B4-BE49-F238E27FC236}">
                <a16:creationId xmlns:a16="http://schemas.microsoft.com/office/drawing/2014/main" id="{A5D17AEB-CACE-8DBF-63CE-85AA8DA9D323}"/>
              </a:ext>
            </a:extLst>
          </p:cNvPr>
          <p:cNvSpPr txBox="1"/>
          <p:nvPr/>
        </p:nvSpPr>
        <p:spPr>
          <a:xfrm>
            <a:off x="1500809" y="2407891"/>
            <a:ext cx="9312965" cy="3397057"/>
          </a:xfrm>
          <a:prstGeom prst="rect">
            <a:avLst/>
          </a:prstGeom>
          <a:noFill/>
        </p:spPr>
        <p:txBody>
          <a:bodyPr wrap="square" numCol="3" spcCol="540000" rtlCol="0">
            <a:noAutofit/>
          </a:bodyPr>
          <a:lstStyle/>
          <a:p>
            <a:pPr algn="ctr">
              <a:buClr>
                <a:srgbClr val="000000"/>
              </a:buClr>
              <a:buSzPts val="3200"/>
            </a:pPr>
            <a:r>
              <a:rPr lang="fr-FR"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Garamond"/>
              </a:rPr>
              <a:t>Séquence 1</a:t>
            </a:r>
          </a:p>
          <a:p>
            <a:pPr lvl="0" algn="ctr" rtl="0">
              <a:spcBef>
                <a:spcPts val="600"/>
              </a:spcBef>
              <a:spcAft>
                <a:spcPts val="0"/>
              </a:spcAft>
              <a:buClr>
                <a:srgbClr val="000000"/>
              </a:buClr>
              <a:buSzPts val="3200"/>
            </a:pPr>
            <a:r>
              <a:rPr lang="fr-FR" b="1" dirty="0">
                <a:solidFill>
                  <a:schemeClr val="tx1">
                    <a:lumMod val="50000"/>
                    <a:lumOff val="50000"/>
                  </a:schemeClr>
                </a:solidFill>
                <a:latin typeface="Noto Sans" panose="020B0502040504020204" pitchFamily="34"/>
                <a:ea typeface="Noto Sans" panose="020B0502040504020204" pitchFamily="34"/>
                <a:cs typeface="Noto Sans" panose="020B0502040504020204" pitchFamily="34"/>
                <a:sym typeface="Garamond"/>
              </a:rPr>
              <a:t>Activation </a:t>
            </a:r>
            <a:br>
              <a:rPr lang="fr-FR" b="1" dirty="0">
                <a:solidFill>
                  <a:schemeClr val="tx1">
                    <a:lumMod val="50000"/>
                    <a:lumOff val="50000"/>
                  </a:schemeClr>
                </a:solidFill>
                <a:latin typeface="Noto Sans" panose="020B0502040504020204" pitchFamily="34"/>
                <a:ea typeface="Noto Sans" panose="020B0502040504020204" pitchFamily="34"/>
                <a:cs typeface="Noto Sans" panose="020B0502040504020204" pitchFamily="34"/>
                <a:sym typeface="Garamond"/>
              </a:rPr>
            </a:br>
            <a:r>
              <a:rPr lang="fr-FR" b="1" dirty="0">
                <a:solidFill>
                  <a:schemeClr val="tx1">
                    <a:lumMod val="50000"/>
                    <a:lumOff val="50000"/>
                  </a:schemeClr>
                </a:solidFill>
                <a:latin typeface="Noto Sans" panose="020B0502040504020204" pitchFamily="34"/>
                <a:ea typeface="Noto Sans" panose="020B0502040504020204" pitchFamily="34"/>
                <a:cs typeface="Noto Sans" panose="020B0502040504020204" pitchFamily="34"/>
                <a:sym typeface="Garamond"/>
              </a:rPr>
              <a:t>des connaissances</a:t>
            </a:r>
            <a:endParaRPr lang="fr-FR" dirty="0">
              <a:solidFill>
                <a:schemeClr val="tx1">
                  <a:lumMod val="50000"/>
                  <a:lumOff val="50000"/>
                </a:schemeClr>
              </a:solidFill>
              <a:latin typeface="Noto Sans" panose="020B0502040504020204" pitchFamily="34"/>
              <a:ea typeface="Noto Sans" panose="020B0502040504020204" pitchFamily="34"/>
              <a:cs typeface="Noto Sans" panose="020B0502040504020204" pitchFamily="34"/>
            </a:endParaRPr>
          </a:p>
          <a:p>
            <a:pPr marL="0" lvl="1" algn="ctr" rtl="0">
              <a:spcBef>
                <a:spcPts val="827"/>
              </a:spcBef>
              <a:spcAft>
                <a:spcPts val="0"/>
              </a:spcAft>
              <a:buClr>
                <a:srgbClr val="00A69F"/>
              </a:buClr>
              <a:buSzPct val="100000"/>
            </a:pPr>
            <a:r>
              <a:rPr lang="fr-FR" b="1" dirty="0">
                <a:solidFill>
                  <a:srgbClr val="00A69E"/>
                </a:solidFill>
                <a:latin typeface="Noto Sans" panose="020B0502040504020204" pitchFamily="34"/>
                <a:ea typeface="Noto Sans" panose="020B0502040504020204" pitchFamily="34"/>
                <a:cs typeface="Noto Sans" panose="020B0502040504020204" pitchFamily="34"/>
                <a:sym typeface="Garamond"/>
              </a:rPr>
              <a:t>1</a:t>
            </a:r>
            <a:endParaRPr lang="fr-FR" sz="1200" b="1" dirty="0">
              <a:solidFill>
                <a:srgbClr val="00A69E"/>
              </a:solidFill>
              <a:latin typeface="Noto Sans" panose="020B0502040504020204" pitchFamily="34"/>
              <a:ea typeface="Noto Sans" panose="020B0502040504020204" pitchFamily="34"/>
              <a:cs typeface="Noto Sans" panose="020B0502040504020204" pitchFamily="34"/>
              <a:sym typeface="Garamond"/>
            </a:endParaRPr>
          </a:p>
          <a:p>
            <a:pPr marL="0" lvl="1" algn="ctr" rtl="0">
              <a:spcAft>
                <a:spcPts val="0"/>
              </a:spcAft>
              <a:buClr>
                <a:srgbClr val="00A69F"/>
              </a:buClr>
              <a:buSzPct val="100000"/>
            </a:pPr>
            <a:r>
              <a:rPr lang="fr-FR" sz="1400" dirty="0">
                <a:solidFill>
                  <a:srgbClr val="000000"/>
                </a:solidFill>
                <a:latin typeface="Noto Sans" panose="020B0502040504020204" pitchFamily="34"/>
                <a:ea typeface="Noto Sans" panose="020B0502040504020204" pitchFamily="34"/>
                <a:cs typeface="Noto Sans" panose="020B0502040504020204" pitchFamily="34"/>
                <a:sym typeface="Garamond"/>
              </a:rPr>
              <a:t>Les essentiels </a:t>
            </a:r>
            <a:br>
              <a:rPr lang="fr-FR" sz="1400" dirty="0">
                <a:solidFill>
                  <a:srgbClr val="000000"/>
                </a:solidFill>
                <a:latin typeface="Noto Sans" panose="020B0502040504020204" pitchFamily="34"/>
                <a:ea typeface="Noto Sans" panose="020B0502040504020204" pitchFamily="34"/>
                <a:cs typeface="Noto Sans" panose="020B0502040504020204" pitchFamily="34"/>
                <a:sym typeface="Garamond"/>
              </a:rPr>
            </a:br>
            <a:r>
              <a:rPr lang="fr-FR" sz="1400" dirty="0">
                <a:solidFill>
                  <a:srgbClr val="000000"/>
                </a:solidFill>
                <a:latin typeface="Noto Sans" panose="020B0502040504020204" pitchFamily="34"/>
                <a:ea typeface="Noto Sans" panose="020B0502040504020204" pitchFamily="34"/>
                <a:cs typeface="Noto Sans" panose="020B0502040504020204" pitchFamily="34"/>
                <a:sym typeface="Garamond"/>
              </a:rPr>
              <a:t>de l’éducation inclusive</a:t>
            </a:r>
          </a:p>
          <a:p>
            <a:pPr marL="0" lvl="1" algn="ctr">
              <a:spcBef>
                <a:spcPts val="827"/>
              </a:spcBef>
              <a:buClr>
                <a:srgbClr val="00A69F"/>
              </a:buClr>
              <a:buSzPct val="100000"/>
            </a:pPr>
            <a:r>
              <a:rPr lang="fr-FR" b="1" dirty="0">
                <a:solidFill>
                  <a:srgbClr val="00A69E"/>
                </a:solidFill>
                <a:latin typeface="Noto Sans" panose="020B0502040504020204" pitchFamily="34"/>
                <a:ea typeface="Noto Sans" panose="020B0502040504020204" pitchFamily="34"/>
                <a:cs typeface="Noto Sans" panose="020B0502040504020204" pitchFamily="34"/>
                <a:sym typeface="Garamond"/>
              </a:rPr>
              <a:t>2</a:t>
            </a:r>
          </a:p>
          <a:p>
            <a:pPr marL="0" lvl="1" algn="ctr" rtl="0">
              <a:spcAft>
                <a:spcPts val="0"/>
              </a:spcAft>
              <a:buClr>
                <a:srgbClr val="00A69F"/>
              </a:buClr>
              <a:buSzPct val="100000"/>
            </a:pPr>
            <a:r>
              <a:rPr lang="fr-FR" sz="1400" dirty="0">
                <a:solidFill>
                  <a:srgbClr val="000000"/>
                </a:solidFill>
                <a:latin typeface="Noto Sans" panose="020B0502040504020204" pitchFamily="34"/>
                <a:ea typeface="Noto Sans" panose="020B0502040504020204" pitchFamily="34"/>
                <a:cs typeface="Noto Sans" panose="020B0502040504020204" pitchFamily="34"/>
                <a:sym typeface="Garamond"/>
              </a:rPr>
              <a:t>La définition </a:t>
            </a:r>
            <a:br>
              <a:rPr lang="fr-FR" sz="1400" dirty="0">
                <a:solidFill>
                  <a:srgbClr val="000000"/>
                </a:solidFill>
                <a:latin typeface="Noto Sans" panose="020B0502040504020204" pitchFamily="34"/>
                <a:ea typeface="Noto Sans" panose="020B0502040504020204" pitchFamily="34"/>
                <a:cs typeface="Noto Sans" panose="020B0502040504020204" pitchFamily="34"/>
                <a:sym typeface="Garamond"/>
              </a:rPr>
            </a:br>
            <a:r>
              <a:rPr lang="fr-FR" sz="1400" dirty="0">
                <a:solidFill>
                  <a:srgbClr val="000000"/>
                </a:solidFill>
                <a:latin typeface="Noto Sans" panose="020B0502040504020204" pitchFamily="34"/>
                <a:ea typeface="Noto Sans" panose="020B0502040504020204" pitchFamily="34"/>
                <a:cs typeface="Noto Sans" panose="020B0502040504020204" pitchFamily="34"/>
                <a:sym typeface="Garamond"/>
              </a:rPr>
              <a:t>de la pratique inclusive</a:t>
            </a:r>
          </a:p>
          <a:p>
            <a:pPr marL="0" lvl="1" algn="ctr" rtl="0">
              <a:spcBef>
                <a:spcPts val="827"/>
              </a:spcBef>
              <a:spcAft>
                <a:spcPts val="0"/>
              </a:spcAft>
              <a:buClr>
                <a:srgbClr val="00A69F"/>
              </a:buClr>
              <a:buSzPct val="100000"/>
            </a:pPr>
            <a:endParaRPr lang="fr-FR"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Garamond"/>
            </a:endParaRPr>
          </a:p>
          <a:p>
            <a:pPr marL="0" lvl="1" algn="ctr" rtl="0">
              <a:spcBef>
                <a:spcPts val="827"/>
              </a:spcBef>
              <a:spcAft>
                <a:spcPts val="0"/>
              </a:spcAft>
              <a:buClr>
                <a:srgbClr val="00A69F"/>
              </a:buClr>
              <a:buSzPct val="100000"/>
            </a:pPr>
            <a:endParaRPr lang="fr-FR"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Garamond"/>
            </a:endParaRPr>
          </a:p>
          <a:p>
            <a:pPr marL="0" lvl="1" algn="ctr" rtl="0">
              <a:spcBef>
                <a:spcPts val="827"/>
              </a:spcBef>
              <a:spcAft>
                <a:spcPts val="0"/>
              </a:spcAft>
              <a:buClr>
                <a:srgbClr val="00A69F"/>
              </a:buClr>
              <a:buSzPct val="100000"/>
            </a:pPr>
            <a:r>
              <a:rPr lang="fr-FR"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Garamond"/>
              </a:rPr>
              <a:t>Séquence 2</a:t>
            </a:r>
          </a:p>
          <a:p>
            <a:pPr algn="ctr">
              <a:spcBef>
                <a:spcPts val="600"/>
              </a:spcBef>
              <a:buClr>
                <a:srgbClr val="000000"/>
              </a:buClr>
              <a:buSzPts val="3200"/>
            </a:pPr>
            <a:r>
              <a:rPr lang="fr-FR" b="1" dirty="0">
                <a:solidFill>
                  <a:schemeClr val="tx1">
                    <a:lumMod val="50000"/>
                    <a:lumOff val="50000"/>
                  </a:schemeClr>
                </a:solidFill>
                <a:latin typeface="Noto Sans" panose="020B0502040504020204" pitchFamily="34"/>
                <a:ea typeface="Noto Sans" panose="020B0502040504020204" pitchFamily="34"/>
                <a:cs typeface="Noto Sans" panose="020B0502040504020204" pitchFamily="34"/>
                <a:sym typeface="Garamond"/>
              </a:rPr>
              <a:t>Élaboration </a:t>
            </a:r>
            <a:br>
              <a:rPr lang="fr-FR" b="1" dirty="0">
                <a:solidFill>
                  <a:schemeClr val="tx1">
                    <a:lumMod val="50000"/>
                    <a:lumOff val="50000"/>
                  </a:schemeClr>
                </a:solidFill>
                <a:latin typeface="Noto Sans" panose="020B0502040504020204" pitchFamily="34"/>
                <a:ea typeface="Noto Sans" panose="020B0502040504020204" pitchFamily="34"/>
                <a:cs typeface="Noto Sans" panose="020B0502040504020204" pitchFamily="34"/>
                <a:sym typeface="Garamond"/>
              </a:rPr>
            </a:br>
            <a:r>
              <a:rPr lang="fr-FR" b="1" dirty="0">
                <a:solidFill>
                  <a:schemeClr val="tx1">
                    <a:lumMod val="50000"/>
                    <a:lumOff val="50000"/>
                  </a:schemeClr>
                </a:solidFill>
                <a:latin typeface="Noto Sans" panose="020B0502040504020204" pitchFamily="34"/>
                <a:ea typeface="Noto Sans" panose="020B0502040504020204" pitchFamily="34"/>
                <a:cs typeface="Noto Sans" panose="020B0502040504020204" pitchFamily="34"/>
                <a:sym typeface="Garamond"/>
              </a:rPr>
              <a:t>des connaissances</a:t>
            </a:r>
            <a:endParaRPr lang="fr-FR" b="1" dirty="0">
              <a:solidFill>
                <a:schemeClr val="tx1">
                  <a:lumMod val="50000"/>
                  <a:lumOff val="50000"/>
                </a:schemeClr>
              </a:solidFill>
              <a:latin typeface="Noto Sans" panose="020B0502040504020204" pitchFamily="34"/>
              <a:ea typeface="Noto Sans" panose="020B0502040504020204" pitchFamily="34"/>
              <a:cs typeface="Noto Sans" panose="020B0502040504020204" pitchFamily="34"/>
            </a:endParaRPr>
          </a:p>
          <a:p>
            <a:pPr marL="0" lvl="1" algn="ctr">
              <a:spcBef>
                <a:spcPts val="827"/>
              </a:spcBef>
              <a:buClr>
                <a:srgbClr val="00A69F"/>
              </a:buClr>
              <a:buSzPct val="100000"/>
            </a:pPr>
            <a:r>
              <a:rPr lang="fr-FR" b="1" dirty="0">
                <a:solidFill>
                  <a:srgbClr val="00A69E"/>
                </a:solidFill>
                <a:latin typeface="Noto Sans" panose="020B0502040504020204" pitchFamily="34"/>
                <a:ea typeface="Noto Sans" panose="020B0502040504020204" pitchFamily="34"/>
                <a:cs typeface="Noto Sans" panose="020B0502040504020204" pitchFamily="34"/>
                <a:sym typeface="Garamond"/>
              </a:rPr>
              <a:t>4</a:t>
            </a:r>
          </a:p>
          <a:p>
            <a:pPr marL="0" lvl="1" algn="ctr">
              <a:spcBef>
                <a:spcPts val="827"/>
              </a:spcBef>
              <a:buClr>
                <a:srgbClr val="00A69F"/>
              </a:buClr>
              <a:buSzPct val="100000"/>
            </a:pPr>
            <a:r>
              <a:rPr lang="fr-FR" sz="1400" dirty="0">
                <a:solidFill>
                  <a:srgbClr val="000000"/>
                </a:solidFill>
                <a:latin typeface="Noto Sans" panose="020B0502040504020204" pitchFamily="34"/>
                <a:ea typeface="Noto Sans" panose="020B0502040504020204" pitchFamily="34"/>
                <a:cs typeface="Noto Sans" panose="020B0502040504020204" pitchFamily="34"/>
                <a:sym typeface="Garamond"/>
              </a:rPr>
              <a:t>Approche inclusive </a:t>
            </a:r>
            <a:br>
              <a:rPr lang="fr-FR" sz="1400" dirty="0">
                <a:solidFill>
                  <a:srgbClr val="000000"/>
                </a:solidFill>
                <a:latin typeface="Noto Sans" panose="020B0502040504020204" pitchFamily="34"/>
                <a:ea typeface="Noto Sans" panose="020B0502040504020204" pitchFamily="34"/>
                <a:cs typeface="Noto Sans" panose="020B0502040504020204" pitchFamily="34"/>
                <a:sym typeface="Garamond"/>
              </a:rPr>
            </a:br>
            <a:r>
              <a:rPr lang="fr-FR" sz="1400" dirty="0">
                <a:solidFill>
                  <a:srgbClr val="000000"/>
                </a:solidFill>
                <a:latin typeface="Noto Sans" panose="020B0502040504020204" pitchFamily="34"/>
                <a:ea typeface="Noto Sans" panose="020B0502040504020204" pitchFamily="34"/>
                <a:cs typeface="Noto Sans" panose="020B0502040504020204" pitchFamily="34"/>
                <a:sym typeface="Garamond"/>
              </a:rPr>
              <a:t>axée sur la gestion</a:t>
            </a:r>
          </a:p>
          <a:p>
            <a:pPr marL="0" lvl="1" algn="ctr">
              <a:spcBef>
                <a:spcPts val="827"/>
              </a:spcBef>
              <a:buClr>
                <a:srgbClr val="00A69F"/>
              </a:buClr>
              <a:buSzPct val="100000"/>
            </a:pPr>
            <a:r>
              <a:rPr lang="fr-FR" b="1" dirty="0">
                <a:solidFill>
                  <a:srgbClr val="00A69E"/>
                </a:solidFill>
                <a:latin typeface="Noto Sans" panose="020B0502040504020204" pitchFamily="34"/>
                <a:ea typeface="Noto Sans" panose="020B0502040504020204" pitchFamily="34"/>
                <a:cs typeface="Noto Sans" panose="020B0502040504020204" pitchFamily="34"/>
                <a:sym typeface="Garamond"/>
              </a:rPr>
              <a:t>5</a:t>
            </a:r>
          </a:p>
          <a:p>
            <a:pPr marL="0" lvl="1" algn="ctr">
              <a:spcBef>
                <a:spcPts val="827"/>
              </a:spcBef>
              <a:buClr>
                <a:srgbClr val="00A69F"/>
              </a:buClr>
              <a:buSzPct val="100000"/>
            </a:pPr>
            <a:r>
              <a:rPr lang="fr-FR" sz="1400" dirty="0">
                <a:solidFill>
                  <a:srgbClr val="000000"/>
                </a:solidFill>
                <a:latin typeface="Noto Sans" panose="020B0502040504020204" pitchFamily="34"/>
                <a:ea typeface="Noto Sans" panose="020B0502040504020204" pitchFamily="34"/>
                <a:cs typeface="Noto Sans" panose="020B0502040504020204" pitchFamily="34"/>
                <a:sym typeface="Garamond"/>
              </a:rPr>
              <a:t>Approche inclusive </a:t>
            </a:r>
            <a:br>
              <a:rPr lang="fr-FR" sz="1400" dirty="0">
                <a:solidFill>
                  <a:srgbClr val="000000"/>
                </a:solidFill>
                <a:latin typeface="Noto Sans" panose="020B0502040504020204" pitchFamily="34"/>
                <a:ea typeface="Noto Sans" panose="020B0502040504020204" pitchFamily="34"/>
                <a:cs typeface="Noto Sans" panose="020B0502040504020204" pitchFamily="34"/>
                <a:sym typeface="Garamond"/>
              </a:rPr>
            </a:br>
            <a:r>
              <a:rPr lang="fr-FR" sz="1400" dirty="0">
                <a:solidFill>
                  <a:srgbClr val="000000"/>
                </a:solidFill>
                <a:latin typeface="Noto Sans" panose="020B0502040504020204" pitchFamily="34"/>
                <a:ea typeface="Noto Sans" panose="020B0502040504020204" pitchFamily="34"/>
                <a:cs typeface="Noto Sans" panose="020B0502040504020204" pitchFamily="34"/>
                <a:sym typeface="Garamond"/>
              </a:rPr>
              <a:t>axée sur la pédagogie</a:t>
            </a:r>
          </a:p>
          <a:p>
            <a:pPr marL="0" lvl="1" algn="ctr">
              <a:spcBef>
                <a:spcPts val="827"/>
              </a:spcBef>
              <a:buClr>
                <a:srgbClr val="00A69F"/>
              </a:buClr>
              <a:buSzPct val="100000"/>
            </a:pPr>
            <a:endParaRPr lang="fr-FR" sz="1400" b="1" dirty="0">
              <a:solidFill>
                <a:srgbClr val="ADD05F"/>
              </a:solidFill>
              <a:latin typeface="Noto Sans" panose="020B0502040504020204" pitchFamily="34"/>
              <a:ea typeface="Noto Sans" panose="020B0502040504020204" pitchFamily="34"/>
              <a:cs typeface="Noto Sans" panose="020B0502040504020204" pitchFamily="34"/>
              <a:sym typeface="Garamond"/>
            </a:endParaRPr>
          </a:p>
          <a:p>
            <a:pPr algn="ctr">
              <a:buClr>
                <a:srgbClr val="000000"/>
              </a:buClr>
              <a:buSzPts val="3200"/>
            </a:pPr>
            <a:endParaRPr lang="fr-FR" b="1" dirty="0">
              <a:solidFill>
                <a:srgbClr val="ADD05F"/>
              </a:solidFill>
              <a:latin typeface="Noto Sans" panose="020B0502040504020204" pitchFamily="34"/>
              <a:ea typeface="Noto Sans" panose="020B0502040504020204" pitchFamily="34"/>
              <a:cs typeface="Noto Sans" panose="020B0502040504020204" pitchFamily="34"/>
              <a:sym typeface="Garamond"/>
            </a:endParaRPr>
          </a:p>
          <a:p>
            <a:pPr algn="ctr">
              <a:buClr>
                <a:srgbClr val="000000"/>
              </a:buClr>
              <a:buSzPts val="3200"/>
            </a:pPr>
            <a:r>
              <a:rPr lang="fr-FR"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Garamond"/>
              </a:rPr>
              <a:t>Séquence 3</a:t>
            </a:r>
          </a:p>
          <a:p>
            <a:pPr algn="ctr">
              <a:spcBef>
                <a:spcPts val="600"/>
              </a:spcBef>
              <a:buClr>
                <a:srgbClr val="000000"/>
              </a:buClr>
              <a:buSzPts val="3200"/>
            </a:pPr>
            <a:r>
              <a:rPr lang="fr-FR" b="1" dirty="0">
                <a:solidFill>
                  <a:schemeClr val="tx1">
                    <a:lumMod val="50000"/>
                    <a:lumOff val="50000"/>
                  </a:schemeClr>
                </a:solidFill>
                <a:latin typeface="Noto Sans" panose="020B0502040504020204" pitchFamily="34"/>
                <a:ea typeface="Noto Sans" panose="020B0502040504020204" pitchFamily="34"/>
                <a:cs typeface="Noto Sans" panose="020B0502040504020204" pitchFamily="34"/>
                <a:sym typeface="Garamond"/>
              </a:rPr>
              <a:t>Application </a:t>
            </a:r>
            <a:br>
              <a:rPr lang="fr-FR" b="1" dirty="0">
                <a:solidFill>
                  <a:schemeClr val="tx1">
                    <a:lumMod val="50000"/>
                    <a:lumOff val="50000"/>
                  </a:schemeClr>
                </a:solidFill>
                <a:latin typeface="Noto Sans" panose="020B0502040504020204" pitchFamily="34"/>
                <a:ea typeface="Noto Sans" panose="020B0502040504020204" pitchFamily="34"/>
                <a:cs typeface="Noto Sans" panose="020B0502040504020204" pitchFamily="34"/>
                <a:sym typeface="Garamond"/>
              </a:rPr>
            </a:br>
            <a:r>
              <a:rPr lang="fr-FR" b="1" dirty="0">
                <a:solidFill>
                  <a:schemeClr val="tx1">
                    <a:lumMod val="50000"/>
                    <a:lumOff val="50000"/>
                  </a:schemeClr>
                </a:solidFill>
                <a:latin typeface="Noto Sans" panose="020B0502040504020204" pitchFamily="34"/>
                <a:ea typeface="Noto Sans" panose="020B0502040504020204" pitchFamily="34"/>
                <a:cs typeface="Noto Sans" panose="020B0502040504020204" pitchFamily="34"/>
                <a:sym typeface="Garamond"/>
              </a:rPr>
              <a:t>des connaissances</a:t>
            </a:r>
            <a:endParaRPr lang="fr-FR" b="1" dirty="0">
              <a:solidFill>
                <a:schemeClr val="tx1">
                  <a:lumMod val="50000"/>
                  <a:lumOff val="50000"/>
                </a:schemeClr>
              </a:solidFill>
              <a:latin typeface="Noto Sans" panose="020B0502040504020204" pitchFamily="34"/>
              <a:ea typeface="Noto Sans" panose="020B0502040504020204" pitchFamily="34"/>
              <a:cs typeface="Noto Sans" panose="020B0502040504020204" pitchFamily="34"/>
            </a:endParaRPr>
          </a:p>
          <a:p>
            <a:pPr marL="0" lvl="1" algn="ctr">
              <a:spcBef>
                <a:spcPts val="827"/>
              </a:spcBef>
              <a:buClr>
                <a:srgbClr val="00A69F"/>
              </a:buClr>
              <a:buSzPct val="100000"/>
            </a:pPr>
            <a:r>
              <a:rPr lang="fr-FR" b="1" dirty="0">
                <a:solidFill>
                  <a:srgbClr val="00A69E"/>
                </a:solidFill>
                <a:latin typeface="Noto Sans" panose="020B0502040504020204" pitchFamily="34"/>
                <a:ea typeface="Noto Sans" panose="020B0502040504020204" pitchFamily="34"/>
                <a:cs typeface="Noto Sans" panose="020B0502040504020204" pitchFamily="34"/>
                <a:sym typeface="Garamond"/>
              </a:rPr>
              <a:t>6</a:t>
            </a:r>
          </a:p>
          <a:p>
            <a:pPr marL="0" lvl="1" algn="ctr">
              <a:spcBef>
                <a:spcPts val="827"/>
              </a:spcBef>
              <a:buClr>
                <a:srgbClr val="00A69F"/>
              </a:buClr>
              <a:buSzPct val="100000"/>
            </a:pPr>
            <a:r>
              <a:rPr lang="fr-FR" sz="1400" dirty="0">
                <a:solidFill>
                  <a:srgbClr val="000000"/>
                </a:solidFill>
                <a:latin typeface="Noto Sans" panose="020B0502040504020204" pitchFamily="34"/>
                <a:ea typeface="Noto Sans" panose="020B0502040504020204" pitchFamily="34"/>
                <a:cs typeface="Noto Sans" panose="020B0502040504020204" pitchFamily="34"/>
                <a:sym typeface="Garamond"/>
              </a:rPr>
              <a:t>Révision d’une politique </a:t>
            </a:r>
            <a:br>
              <a:rPr lang="fr-FR" sz="1400" dirty="0">
                <a:solidFill>
                  <a:srgbClr val="000000"/>
                </a:solidFill>
                <a:latin typeface="Noto Sans" panose="020B0502040504020204" pitchFamily="34"/>
                <a:ea typeface="Noto Sans" panose="020B0502040504020204" pitchFamily="34"/>
                <a:cs typeface="Noto Sans" panose="020B0502040504020204" pitchFamily="34"/>
                <a:sym typeface="Garamond"/>
              </a:rPr>
            </a:br>
            <a:r>
              <a:rPr lang="fr-FR" sz="1400" dirty="0">
                <a:solidFill>
                  <a:srgbClr val="000000"/>
                </a:solidFill>
                <a:latin typeface="Noto Sans" panose="020B0502040504020204" pitchFamily="34"/>
                <a:ea typeface="Noto Sans" panose="020B0502040504020204" pitchFamily="34"/>
                <a:cs typeface="Noto Sans" panose="020B0502040504020204" pitchFamily="34"/>
                <a:sym typeface="Garamond"/>
              </a:rPr>
              <a:t>ou d’un plan de leçon</a:t>
            </a:r>
          </a:p>
          <a:p>
            <a:pPr marL="0" lvl="1" algn="ctr">
              <a:spcBef>
                <a:spcPts val="827"/>
              </a:spcBef>
              <a:buClr>
                <a:srgbClr val="00A69F"/>
              </a:buClr>
              <a:buSzPct val="100000"/>
            </a:pPr>
            <a:r>
              <a:rPr lang="fr-FR" b="1" dirty="0">
                <a:solidFill>
                  <a:srgbClr val="00A69E"/>
                </a:solidFill>
                <a:latin typeface="Noto Sans" panose="020B0502040504020204" pitchFamily="34"/>
                <a:ea typeface="Noto Sans" panose="020B0502040504020204" pitchFamily="34"/>
                <a:cs typeface="Noto Sans" panose="020B0502040504020204" pitchFamily="34"/>
                <a:sym typeface="Garamond"/>
              </a:rPr>
              <a:t>7</a:t>
            </a:r>
          </a:p>
          <a:p>
            <a:pPr marL="0" lvl="1" algn="ctr">
              <a:spcBef>
                <a:spcPts val="827"/>
              </a:spcBef>
              <a:buClr>
                <a:srgbClr val="00A69F"/>
              </a:buClr>
              <a:buSzPct val="100000"/>
            </a:pPr>
            <a:r>
              <a:rPr lang="fr-FR" sz="1400" dirty="0">
                <a:solidFill>
                  <a:srgbClr val="000000"/>
                </a:solidFill>
                <a:latin typeface="Noto Sans" panose="020B0502040504020204" pitchFamily="34"/>
                <a:ea typeface="Noto Sans" panose="020B0502040504020204" pitchFamily="34"/>
                <a:cs typeface="Noto Sans" panose="020B0502040504020204" pitchFamily="34"/>
                <a:sym typeface="Garamond"/>
              </a:rPr>
              <a:t>Intégration de pratiques inclusives au PTDES</a:t>
            </a:r>
          </a:p>
        </p:txBody>
      </p:sp>
      <p:pic>
        <p:nvPicPr>
          <p:cNvPr id="10" name="Google Shape;119;p5" descr="Tête avec engrenages avec un remplissage uni">
            <a:extLst>
              <a:ext uri="{FF2B5EF4-FFF2-40B4-BE49-F238E27FC236}">
                <a16:creationId xmlns:a16="http://schemas.microsoft.com/office/drawing/2014/main" id="{009716F3-6525-FE3A-CEA2-0085F7512943}"/>
              </a:ext>
            </a:extLst>
          </p:cNvPr>
          <p:cNvPicPr preferRelativeResize="0">
            <a:picLocks/>
          </p:cNvPicPr>
          <p:nvPr/>
        </p:nvPicPr>
        <p:blipFill rotWithShape="1">
          <a:blip r:embed="rId3">
            <a:alphaModFix/>
          </a:blip>
          <a:srcRect/>
          <a:stretch/>
        </p:blipFill>
        <p:spPr>
          <a:xfrm>
            <a:off x="2633304" y="1522994"/>
            <a:ext cx="647632" cy="647632"/>
          </a:xfrm>
          <a:prstGeom prst="rect">
            <a:avLst/>
          </a:prstGeom>
          <a:noFill/>
          <a:ln>
            <a:noFill/>
          </a:ln>
        </p:spPr>
      </p:pic>
      <p:pic>
        <p:nvPicPr>
          <p:cNvPr id="11" name="Google Shape;201;p18" descr="Mur de briques en construction avec un remplissage uni">
            <a:extLst>
              <a:ext uri="{FF2B5EF4-FFF2-40B4-BE49-F238E27FC236}">
                <a16:creationId xmlns:a16="http://schemas.microsoft.com/office/drawing/2014/main" id="{A67018B4-C43C-EF23-E0BF-B0BB5EC2BD4C}"/>
              </a:ext>
            </a:extLst>
          </p:cNvPr>
          <p:cNvPicPr preferRelativeResize="0">
            <a:picLocks/>
          </p:cNvPicPr>
          <p:nvPr/>
        </p:nvPicPr>
        <p:blipFill rotWithShape="1">
          <a:blip r:embed="rId4">
            <a:alphaModFix/>
          </a:blip>
          <a:srcRect/>
          <a:stretch/>
        </p:blipFill>
        <p:spPr>
          <a:xfrm>
            <a:off x="5751284" y="1443068"/>
            <a:ext cx="815551" cy="815551"/>
          </a:xfrm>
          <a:prstGeom prst="rect">
            <a:avLst/>
          </a:prstGeom>
          <a:noFill/>
          <a:ln>
            <a:noFill/>
          </a:ln>
        </p:spPr>
      </p:pic>
      <p:pic>
        <p:nvPicPr>
          <p:cNvPr id="12" name="Google Shape;219;p21" descr="Pièces de puzzle avec un remplissage uni">
            <a:extLst>
              <a:ext uri="{FF2B5EF4-FFF2-40B4-BE49-F238E27FC236}">
                <a16:creationId xmlns:a16="http://schemas.microsoft.com/office/drawing/2014/main" id="{16B19B9A-C902-7D84-A190-0754C6A0BBDC}"/>
              </a:ext>
            </a:extLst>
          </p:cNvPr>
          <p:cNvPicPr preferRelativeResize="0">
            <a:picLocks/>
          </p:cNvPicPr>
          <p:nvPr/>
        </p:nvPicPr>
        <p:blipFill rotWithShape="1">
          <a:blip r:embed="rId5">
            <a:alphaModFix/>
          </a:blip>
          <a:srcRect/>
          <a:stretch/>
        </p:blipFill>
        <p:spPr>
          <a:xfrm>
            <a:off x="8981953" y="1398243"/>
            <a:ext cx="904376" cy="904376"/>
          </a:xfrm>
          <a:prstGeom prst="rect">
            <a:avLst/>
          </a:prstGeom>
          <a:noFill/>
          <a:ln>
            <a:noFill/>
          </a:ln>
        </p:spPr>
      </p:pic>
      <p:sp>
        <p:nvSpPr>
          <p:cNvPr id="16" name="Rectangle : coins arrondis 15">
            <a:extLst>
              <a:ext uri="{FF2B5EF4-FFF2-40B4-BE49-F238E27FC236}">
                <a16:creationId xmlns:a16="http://schemas.microsoft.com/office/drawing/2014/main" id="{92A170D4-4C66-6931-49C3-B9BBA76C4380}"/>
              </a:ext>
            </a:extLst>
          </p:cNvPr>
          <p:cNvSpPr/>
          <p:nvPr/>
        </p:nvSpPr>
        <p:spPr>
          <a:xfrm>
            <a:off x="4587957" y="1243344"/>
            <a:ext cx="2997832" cy="4618653"/>
          </a:xfrm>
          <a:solidFill>
            <a:srgbClr val="D5E7AB">
              <a:alpha val="10005"/>
            </a:srgbClr>
          </a:solidFill>
          <a:ln w="38100" cap="sq">
            <a:solidFill>
              <a:srgbClr val="ADD05F">
                <a:alpha val="25215"/>
              </a:srgb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 coins arrondis 16">
            <a:extLst>
              <a:ext uri="{FF2B5EF4-FFF2-40B4-BE49-F238E27FC236}">
                <a16:creationId xmlns:a16="http://schemas.microsoft.com/office/drawing/2014/main" id="{A91D35BE-2782-2856-4BA5-5B65585B6574}"/>
              </a:ext>
            </a:extLst>
          </p:cNvPr>
          <p:cNvSpPr/>
          <p:nvPr/>
        </p:nvSpPr>
        <p:spPr>
          <a:xfrm>
            <a:off x="7881664" y="1243344"/>
            <a:ext cx="2997832" cy="4618653"/>
          </a:xfrm>
          <a:solidFill>
            <a:srgbClr val="D5E7AB">
              <a:alpha val="10005"/>
            </a:srgbClr>
          </a:solidFill>
          <a:ln w="38100" cap="sq">
            <a:solidFill>
              <a:srgbClr val="ADD05F">
                <a:alpha val="25215"/>
              </a:srgb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48313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21F82A25-7666-70B5-E3D1-14552FD7F08F}"/>
              </a:ext>
            </a:extLst>
          </p:cNvPr>
          <p:cNvSpPr>
            <a:spLocks noGrp="1"/>
          </p:cNvSpPr>
          <p:nvPr>
            <p:ph type="ftr" sz="quarter" idx="3"/>
          </p:nvPr>
        </p:nvSpPr>
        <p:spPr/>
        <p:txBody>
          <a:bodyPr/>
          <a:lstStyle/>
          <a:p>
            <a:pPr>
              <a:defRPr/>
            </a:pPr>
            <a:r>
              <a:rPr lang="fr-FR" b="1"/>
              <a:t>Genre, inclusion et équité </a:t>
            </a:r>
            <a:r>
              <a:rPr lang="fr-FR" b="1">
                <a:solidFill>
                  <a:srgbClr val="FF0000"/>
                </a:solidFill>
              </a:rPr>
              <a:t>|</a:t>
            </a:r>
            <a:r>
              <a:rPr lang="fr-FR" b="1"/>
              <a:t> Module 4 </a:t>
            </a:r>
            <a:r>
              <a:rPr lang="fr-FR" b="1">
                <a:solidFill>
                  <a:srgbClr val="FF0000"/>
                </a:solidFill>
              </a:rPr>
              <a:t>|</a:t>
            </a:r>
            <a:r>
              <a:rPr lang="fr-FR" b="1"/>
              <a:t> Patiques inclusives</a:t>
            </a:r>
          </a:p>
        </p:txBody>
      </p:sp>
    </p:spTree>
    <p:extLst>
      <p:ext uri="{BB962C8B-B14F-4D97-AF65-F5344CB8AC3E}">
        <p14:creationId xmlns:p14="http://schemas.microsoft.com/office/powerpoint/2010/main" val="66655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70DDF8A4-0873-2F81-9E46-3E900A6F3468}"/>
              </a:ext>
            </a:extLst>
          </p:cNvPr>
          <p:cNvSpPr>
            <a:spLocks noGrp="1"/>
          </p:cNvSpPr>
          <p:nvPr>
            <p:ph type="sldNum" sz="quarter" idx="12"/>
          </p:nvPr>
        </p:nvSpPr>
        <p:spPr/>
        <p:txBody>
          <a:bodyPr/>
          <a:lstStyle/>
          <a:p>
            <a:fld id="{055BF32D-CF4B-1B43-8AA7-7C8BB1DDF0EC}" type="slidenum">
              <a:rPr lang="fr-FR" smtClean="0"/>
              <a:pPr/>
              <a:t>7</a:t>
            </a:fld>
            <a:endParaRPr lang="fr-FR" dirty="0"/>
          </a:p>
        </p:txBody>
      </p:sp>
      <p:sp>
        <p:nvSpPr>
          <p:cNvPr id="5" name="Titre 3">
            <a:extLst>
              <a:ext uri="{FF2B5EF4-FFF2-40B4-BE49-F238E27FC236}">
                <a16:creationId xmlns:a16="http://schemas.microsoft.com/office/drawing/2014/main" id="{1342FDF0-BE49-E5D0-8940-DE354425AFB5}"/>
              </a:ext>
            </a:extLst>
          </p:cNvPr>
          <p:cNvSpPr>
            <a:spLocks noGrp="1"/>
          </p:cNvSpPr>
          <p:nvPr>
            <p:ph type="title"/>
          </p:nvPr>
        </p:nvSpPr>
        <p:spPr>
          <a:xfrm>
            <a:off x="829546" y="1260518"/>
            <a:ext cx="3254336" cy="3674225"/>
          </a:xfrm>
        </p:spPr>
        <p:txBody>
          <a:bodyPr>
            <a:normAutofit/>
          </a:bodyPr>
          <a:lstStyle/>
          <a:p>
            <a:pPr>
              <a:spcBef>
                <a:spcPts val="1200"/>
              </a:spcBef>
            </a:pPr>
            <a:r>
              <a:rPr lang="fr-FR">
                <a:solidFill>
                  <a:srgbClr val="FFC000"/>
                </a:solidFill>
              </a:rPr>
              <a:t>Activité 1</a:t>
            </a:r>
            <a:br>
              <a:rPr lang="fr-FR" sz="4800"/>
            </a:br>
            <a:r>
              <a:rPr lang="fr-FR" sz="3200">
                <a:solidFill>
                  <a:schemeClr val="bg1"/>
                </a:solidFill>
              </a:rPr>
              <a:t>Rappel des visées </a:t>
            </a:r>
            <a:br>
              <a:rPr lang="fr-FR" sz="3200">
                <a:solidFill>
                  <a:schemeClr val="bg1"/>
                </a:solidFill>
              </a:rPr>
            </a:br>
            <a:r>
              <a:rPr lang="fr-FR" sz="3200">
                <a:solidFill>
                  <a:schemeClr val="bg1"/>
                </a:solidFill>
              </a:rPr>
              <a:t>et des responsabilités </a:t>
            </a:r>
            <a:br>
              <a:rPr lang="fr-FR" sz="3200">
                <a:solidFill>
                  <a:schemeClr val="bg1"/>
                </a:solidFill>
              </a:rPr>
            </a:br>
            <a:r>
              <a:rPr lang="fr-FR" sz="3200">
                <a:solidFill>
                  <a:schemeClr val="bg1"/>
                </a:solidFill>
              </a:rPr>
              <a:t>vis-à-vis </a:t>
            </a:r>
            <a:br>
              <a:rPr lang="fr-FR" sz="3200">
                <a:solidFill>
                  <a:schemeClr val="bg1"/>
                </a:solidFill>
              </a:rPr>
            </a:br>
            <a:r>
              <a:rPr lang="fr-FR" sz="3200">
                <a:solidFill>
                  <a:schemeClr val="bg1"/>
                </a:solidFill>
              </a:rPr>
              <a:t>de l’éducation inclusive</a:t>
            </a:r>
            <a:endParaRPr lang="fr-FR">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6" name="Espace réservé du texte 1">
            <a:extLst>
              <a:ext uri="{FF2B5EF4-FFF2-40B4-BE49-F238E27FC236}">
                <a16:creationId xmlns:a16="http://schemas.microsoft.com/office/drawing/2014/main" id="{DB184309-C166-BE99-CA42-F1311D3AF4F9}"/>
              </a:ext>
            </a:extLst>
          </p:cNvPr>
          <p:cNvSpPr txBox="1">
            <a:spLocks/>
          </p:cNvSpPr>
          <p:nvPr/>
        </p:nvSpPr>
        <p:spPr>
          <a:xfrm>
            <a:off x="5800816" y="1805498"/>
            <a:ext cx="5620871" cy="3952538"/>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1200"/>
              </a:spcBef>
              <a:buClr>
                <a:schemeClr val="accent2"/>
              </a:buClr>
              <a:buSzPct val="85000"/>
              <a:buFont typeface="Wingdings" pitchFamily="2" charset="2"/>
              <a:buNone/>
              <a:defRPr sz="2000" b="1" i="0" kern="1200">
                <a:solidFill>
                  <a:schemeClr val="accent2">
                    <a:lumMod val="50000"/>
                  </a:schemeClr>
                </a:solidFill>
                <a:latin typeface="+mn-lt"/>
                <a:ea typeface="+mn-ea"/>
                <a:cs typeface="+mn-cs"/>
              </a:defRPr>
            </a:lvl1pPr>
            <a:lvl2pPr marL="4572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800" b="1" i="0" kern="1200" baseline="0">
                <a:solidFill>
                  <a:schemeClr val="tx1">
                    <a:tint val="75000"/>
                  </a:schemeClr>
                </a:solidFill>
                <a:latin typeface="+mn-lt"/>
                <a:ea typeface="+mn-ea"/>
                <a:cs typeface="+mn-cs"/>
              </a:defRPr>
            </a:lvl2pPr>
            <a:lvl3pPr marL="9144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600" b="0" i="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b="0" i="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b="0" i="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9pPr>
          </a:lstStyle>
          <a:p>
            <a:pPr marL="0" lvl="0" indent="0" algn="ctr" rtl="0">
              <a:lnSpc>
                <a:spcPct val="150000"/>
              </a:lnSpc>
              <a:spcBef>
                <a:spcPts val="1654"/>
              </a:spcBef>
              <a:spcAft>
                <a:spcPts val="0"/>
              </a:spcAft>
              <a:buClr>
                <a:schemeClr val="dk1"/>
              </a:buClr>
              <a:buSzPts val="4000"/>
              <a:buNone/>
            </a:pPr>
            <a:r>
              <a:rPr lang="fr-FR" sz="3200" b="1" dirty="0">
                <a:solidFill>
                  <a:srgbClr val="1A6D73"/>
                </a:solidFill>
                <a:latin typeface="Noto Sans" panose="020B0502040504020204" pitchFamily="34" charset="0"/>
                <a:ea typeface="Noto Sans" panose="020B0502040504020204" pitchFamily="34" charset="0"/>
                <a:cs typeface="Noto Sans" panose="020B0502040504020204" pitchFamily="34" charset="0"/>
              </a:rPr>
              <a:t>Consigne</a:t>
            </a:r>
            <a:r>
              <a:rPr lang="fr-FR" sz="3200" dirty="0">
                <a:solidFill>
                  <a:srgbClr val="1A6D73"/>
                </a:solidFill>
                <a:latin typeface="Noto Sans" panose="020B0502040504020204" pitchFamily="34" charset="0"/>
                <a:ea typeface="Noto Sans" panose="020B0502040504020204" pitchFamily="34" charset="0"/>
                <a:cs typeface="Noto Sans" panose="020B0502040504020204" pitchFamily="34" charset="0"/>
              </a:rPr>
              <a:t> </a:t>
            </a:r>
          </a:p>
          <a:p>
            <a:pPr marL="0" lvl="0" indent="0" algn="ctr" rtl="0">
              <a:lnSpc>
                <a:spcPct val="120000"/>
              </a:lnSpc>
              <a:spcBef>
                <a:spcPts val="600"/>
              </a:spcBef>
              <a:spcAft>
                <a:spcPts val="0"/>
              </a:spcAft>
              <a:buClr>
                <a:schemeClr val="dk1"/>
              </a:buClr>
              <a:buSzPts val="4000"/>
              <a:buNone/>
            </a:pP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À l’aide de la stratégie de la tempête d’idées (brainstorming) et du matériel à votre disposition, répondez aux questions du formateur </a:t>
            </a:r>
            <a:b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b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ou de la formatrice :</a:t>
            </a:r>
          </a:p>
          <a:p>
            <a:pPr marL="0" lvl="0" indent="0" algn="ctr" rtl="0">
              <a:lnSpc>
                <a:spcPct val="120000"/>
              </a:lnSpc>
              <a:spcBef>
                <a:spcPts val="1800"/>
              </a:spcBef>
              <a:spcAft>
                <a:spcPts val="0"/>
              </a:spcAft>
              <a:buClr>
                <a:schemeClr val="dk1"/>
              </a:buClr>
              <a:buSzPts val="4000"/>
              <a:buNone/>
            </a:pPr>
            <a:r>
              <a:rPr lang="fr-FR" sz="1600" b="0" i="1"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Quelles sont les visées de l’éducation inclusive ?</a:t>
            </a:r>
          </a:p>
          <a:p>
            <a:pPr marL="0" lvl="0" indent="0" algn="ctr" rtl="0">
              <a:lnSpc>
                <a:spcPct val="120000"/>
              </a:lnSpc>
              <a:spcBef>
                <a:spcPts val="600"/>
              </a:spcBef>
              <a:spcAft>
                <a:spcPts val="0"/>
              </a:spcAft>
              <a:buClr>
                <a:schemeClr val="dk1"/>
              </a:buClr>
              <a:buSzPts val="4000"/>
              <a:buNone/>
            </a:pPr>
            <a:r>
              <a:rPr lang="fr-FR" sz="1600" b="0" i="1"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Qui sont les actrices et acteurs de l’éducation inclusive ?</a:t>
            </a:r>
          </a:p>
          <a:p>
            <a:pPr marL="0" lvl="0" indent="0" algn="ctr" rtl="0">
              <a:lnSpc>
                <a:spcPct val="120000"/>
              </a:lnSpc>
              <a:spcBef>
                <a:spcPts val="600"/>
              </a:spcBef>
              <a:spcAft>
                <a:spcPts val="0"/>
              </a:spcAft>
              <a:buClr>
                <a:schemeClr val="dk1"/>
              </a:buClr>
              <a:buSzPts val="4000"/>
              <a:buNone/>
            </a:pPr>
            <a:r>
              <a:rPr lang="fr-FR" sz="1600" b="0" i="1"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Comment se caractérisent les gestes et actions </a:t>
            </a:r>
            <a:br>
              <a:rPr lang="fr-FR" sz="1600" b="0" i="1"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br>
            <a:r>
              <a:rPr lang="fr-FR" sz="1600" b="0" i="1"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que peuvent poser ces actrices et acteurs ?</a:t>
            </a:r>
          </a:p>
        </p:txBody>
      </p:sp>
      <p:sp>
        <p:nvSpPr>
          <p:cNvPr id="7" name="Graphique 13" descr="Bulle de discussion avec un remplissage uni">
            <a:extLst>
              <a:ext uri="{FF2B5EF4-FFF2-40B4-BE49-F238E27FC236}">
                <a16:creationId xmlns:a16="http://schemas.microsoft.com/office/drawing/2014/main" id="{6A8311FB-E7D4-8C7E-F46C-651A6759C248}"/>
              </a:ext>
            </a:extLst>
          </p:cNvPr>
          <p:cNvSpPr/>
          <p:nvPr/>
        </p:nvSpPr>
        <p:spPr>
          <a:xfrm>
            <a:off x="8050249" y="898110"/>
            <a:ext cx="1122004" cy="1023002"/>
          </a:xfrm>
          <a:custGeom>
            <a:avLst/>
            <a:gdLst>
              <a:gd name="connsiteX0" fmla="*/ 56101 w 1122004"/>
              <a:gd name="connsiteY0" fmla="*/ 0 h 1023002"/>
              <a:gd name="connsiteX1" fmla="*/ 1 w 1122004"/>
              <a:gd name="connsiteY1" fmla="*/ 56758 h 1023002"/>
              <a:gd name="connsiteX2" fmla="*/ 1 w 1122004"/>
              <a:gd name="connsiteY2" fmla="*/ 56759 h 1023002"/>
              <a:gd name="connsiteX3" fmla="*/ 1 w 1122004"/>
              <a:gd name="connsiteY3" fmla="*/ 738871 h 1023002"/>
              <a:gd name="connsiteX4" fmla="*/ 1 w 1122004"/>
              <a:gd name="connsiteY4" fmla="*/ 738871 h 1023002"/>
              <a:gd name="connsiteX5" fmla="*/ 56099 w 1122004"/>
              <a:gd name="connsiteY5" fmla="*/ 795631 h 1023002"/>
              <a:gd name="connsiteX6" fmla="*/ 56101 w 1122004"/>
              <a:gd name="connsiteY6" fmla="*/ 795631 h 1023002"/>
              <a:gd name="connsiteX7" fmla="*/ 224401 w 1122004"/>
              <a:gd name="connsiteY7" fmla="*/ 795631 h 1023002"/>
              <a:gd name="connsiteX8" fmla="*/ 224401 w 1122004"/>
              <a:gd name="connsiteY8" fmla="*/ 1023002 h 1023002"/>
              <a:gd name="connsiteX9" fmla="*/ 448802 w 1122004"/>
              <a:gd name="connsiteY9" fmla="*/ 795631 h 1023002"/>
              <a:gd name="connsiteX10" fmla="*/ 1065903 w 1122004"/>
              <a:gd name="connsiteY10" fmla="*/ 795631 h 1023002"/>
              <a:gd name="connsiteX11" fmla="*/ 1122004 w 1122004"/>
              <a:gd name="connsiteY11" fmla="*/ 738873 h 1023002"/>
              <a:gd name="connsiteX12" fmla="*/ 1122004 w 1122004"/>
              <a:gd name="connsiteY12" fmla="*/ 738871 h 1023002"/>
              <a:gd name="connsiteX13" fmla="*/ 1122004 w 1122004"/>
              <a:gd name="connsiteY13" fmla="*/ 56759 h 1023002"/>
              <a:gd name="connsiteX14" fmla="*/ 1122004 w 1122004"/>
              <a:gd name="connsiteY14" fmla="*/ 56759 h 1023002"/>
              <a:gd name="connsiteX15" fmla="*/ 1065905 w 1122004"/>
              <a:gd name="connsiteY15" fmla="*/ 0 h 1023002"/>
              <a:gd name="connsiteX16" fmla="*/ 1065903 w 1122004"/>
              <a:gd name="connsiteY16" fmla="*/ 0 h 1023002"/>
              <a:gd name="connsiteX17" fmla="*/ 561002 w 1122004"/>
              <a:gd name="connsiteY17" fmla="*/ 0 h 1023002"/>
              <a:gd name="connsiteX18" fmla="*/ 56101 w 1122004"/>
              <a:gd name="connsiteY18" fmla="*/ 0 h 1023002"/>
              <a:gd name="connsiteX19" fmla="*/ 742502 w 1122004"/>
              <a:gd name="connsiteY19" fmla="*/ 396000 h 1023002"/>
              <a:gd name="connsiteX20" fmla="*/ 825002 w 1122004"/>
              <a:gd name="connsiteY20" fmla="*/ 313500 h 1023002"/>
              <a:gd name="connsiteX21" fmla="*/ 907503 w 1122004"/>
              <a:gd name="connsiteY21" fmla="*/ 396000 h 1023002"/>
              <a:gd name="connsiteX22" fmla="*/ 825002 w 1122004"/>
              <a:gd name="connsiteY22" fmla="*/ 478500 h 1023002"/>
              <a:gd name="connsiteX23" fmla="*/ 742502 w 1122004"/>
              <a:gd name="connsiteY23" fmla="*/ 396000 h 1023002"/>
              <a:gd name="connsiteX24" fmla="*/ 478502 w 1122004"/>
              <a:gd name="connsiteY24" fmla="*/ 396000 h 1023002"/>
              <a:gd name="connsiteX25" fmla="*/ 561002 w 1122004"/>
              <a:gd name="connsiteY25" fmla="*/ 313500 h 1023002"/>
              <a:gd name="connsiteX26" fmla="*/ 643502 w 1122004"/>
              <a:gd name="connsiteY26" fmla="*/ 396000 h 1023002"/>
              <a:gd name="connsiteX27" fmla="*/ 561002 w 1122004"/>
              <a:gd name="connsiteY27" fmla="*/ 478500 h 1023002"/>
              <a:gd name="connsiteX28" fmla="*/ 478502 w 1122004"/>
              <a:gd name="connsiteY28" fmla="*/ 396000 h 1023002"/>
              <a:gd name="connsiteX29" fmla="*/ 214501 w 1122004"/>
              <a:gd name="connsiteY29" fmla="*/ 396000 h 1023002"/>
              <a:gd name="connsiteX30" fmla="*/ 297002 w 1122004"/>
              <a:gd name="connsiteY30" fmla="*/ 313500 h 1023002"/>
              <a:gd name="connsiteX31" fmla="*/ 379501 w 1122004"/>
              <a:gd name="connsiteY31" fmla="*/ 396000 h 1023002"/>
              <a:gd name="connsiteX32" fmla="*/ 297002 w 1122004"/>
              <a:gd name="connsiteY32" fmla="*/ 478500 h 1023002"/>
              <a:gd name="connsiteX33" fmla="*/ 214501 w 1122004"/>
              <a:gd name="connsiteY33" fmla="*/ 396000 h 1023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22004" h="1023002" extrusionOk="0">
                <a:moveTo>
                  <a:pt x="56101" y="0"/>
                </a:moveTo>
                <a:cubicBezTo>
                  <a:pt x="19669" y="-3068"/>
                  <a:pt x="-1495" y="26085"/>
                  <a:pt x="1" y="56758"/>
                </a:cubicBezTo>
                <a:lnTo>
                  <a:pt x="1" y="56759"/>
                </a:lnTo>
                <a:cubicBezTo>
                  <a:pt x="-18876" y="376681"/>
                  <a:pt x="-5106" y="446909"/>
                  <a:pt x="1" y="738871"/>
                </a:cubicBezTo>
                <a:lnTo>
                  <a:pt x="1" y="738871"/>
                </a:lnTo>
                <a:cubicBezTo>
                  <a:pt x="-2039" y="768623"/>
                  <a:pt x="22947" y="799526"/>
                  <a:pt x="56099" y="795631"/>
                </a:cubicBezTo>
                <a:lnTo>
                  <a:pt x="56101" y="795631"/>
                </a:lnTo>
                <a:cubicBezTo>
                  <a:pt x="94180" y="802526"/>
                  <a:pt x="185636" y="798543"/>
                  <a:pt x="224401" y="795631"/>
                </a:cubicBezTo>
                <a:cubicBezTo>
                  <a:pt x="222017" y="860805"/>
                  <a:pt x="227066" y="941512"/>
                  <a:pt x="224401" y="1023002"/>
                </a:cubicBezTo>
                <a:cubicBezTo>
                  <a:pt x="314820" y="950550"/>
                  <a:pt x="372279" y="875648"/>
                  <a:pt x="448802" y="795631"/>
                </a:cubicBezTo>
                <a:cubicBezTo>
                  <a:pt x="587197" y="768814"/>
                  <a:pt x="892389" y="784502"/>
                  <a:pt x="1065903" y="795631"/>
                </a:cubicBezTo>
                <a:cubicBezTo>
                  <a:pt x="1091793" y="795147"/>
                  <a:pt x="1122893" y="768096"/>
                  <a:pt x="1122004" y="738873"/>
                </a:cubicBezTo>
                <a:lnTo>
                  <a:pt x="1122004" y="738871"/>
                </a:lnTo>
                <a:cubicBezTo>
                  <a:pt x="1140461" y="534693"/>
                  <a:pt x="1096718" y="222882"/>
                  <a:pt x="1122004" y="56759"/>
                </a:cubicBezTo>
                <a:lnTo>
                  <a:pt x="1122004" y="56759"/>
                </a:lnTo>
                <a:cubicBezTo>
                  <a:pt x="1122771" y="26311"/>
                  <a:pt x="1100354" y="-2693"/>
                  <a:pt x="1065905" y="0"/>
                </a:cubicBezTo>
                <a:lnTo>
                  <a:pt x="1065903" y="0"/>
                </a:lnTo>
                <a:cubicBezTo>
                  <a:pt x="861467" y="-20987"/>
                  <a:pt x="672255" y="-17714"/>
                  <a:pt x="561002" y="0"/>
                </a:cubicBezTo>
                <a:cubicBezTo>
                  <a:pt x="449749" y="17714"/>
                  <a:pt x="296389" y="-21284"/>
                  <a:pt x="56101" y="0"/>
                </a:cubicBezTo>
                <a:close/>
                <a:moveTo>
                  <a:pt x="742502" y="396000"/>
                </a:moveTo>
                <a:cubicBezTo>
                  <a:pt x="740834" y="347037"/>
                  <a:pt x="780249" y="302537"/>
                  <a:pt x="825002" y="313500"/>
                </a:cubicBezTo>
                <a:cubicBezTo>
                  <a:pt x="863237" y="317779"/>
                  <a:pt x="906762" y="351761"/>
                  <a:pt x="907503" y="396000"/>
                </a:cubicBezTo>
                <a:cubicBezTo>
                  <a:pt x="909122" y="442767"/>
                  <a:pt x="870297" y="484888"/>
                  <a:pt x="825002" y="478500"/>
                </a:cubicBezTo>
                <a:cubicBezTo>
                  <a:pt x="787786" y="473549"/>
                  <a:pt x="740190" y="445235"/>
                  <a:pt x="742502" y="396000"/>
                </a:cubicBezTo>
                <a:close/>
                <a:moveTo>
                  <a:pt x="478502" y="396000"/>
                </a:moveTo>
                <a:cubicBezTo>
                  <a:pt x="471959" y="350786"/>
                  <a:pt x="517432" y="317447"/>
                  <a:pt x="561002" y="313500"/>
                </a:cubicBezTo>
                <a:cubicBezTo>
                  <a:pt x="598236" y="317892"/>
                  <a:pt x="645102" y="341290"/>
                  <a:pt x="643502" y="396000"/>
                </a:cubicBezTo>
                <a:cubicBezTo>
                  <a:pt x="640695" y="441405"/>
                  <a:pt x="610278" y="481696"/>
                  <a:pt x="561002" y="478500"/>
                </a:cubicBezTo>
                <a:cubicBezTo>
                  <a:pt x="511949" y="489036"/>
                  <a:pt x="477645" y="443284"/>
                  <a:pt x="478502" y="396000"/>
                </a:cubicBezTo>
                <a:close/>
                <a:moveTo>
                  <a:pt x="214501" y="396000"/>
                </a:moveTo>
                <a:cubicBezTo>
                  <a:pt x="212192" y="347373"/>
                  <a:pt x="259723" y="316096"/>
                  <a:pt x="297002" y="313500"/>
                </a:cubicBezTo>
                <a:cubicBezTo>
                  <a:pt x="342182" y="305545"/>
                  <a:pt x="387103" y="355226"/>
                  <a:pt x="379501" y="396000"/>
                </a:cubicBezTo>
                <a:cubicBezTo>
                  <a:pt x="370123" y="443622"/>
                  <a:pt x="340762" y="484121"/>
                  <a:pt x="297002" y="478500"/>
                </a:cubicBezTo>
                <a:cubicBezTo>
                  <a:pt x="249001" y="470828"/>
                  <a:pt x="216288" y="440222"/>
                  <a:pt x="214501" y="396000"/>
                </a:cubicBezTo>
                <a:close/>
              </a:path>
            </a:pathLst>
          </a:custGeom>
          <a:noFill/>
          <a:ln w="60325" cap="flat">
            <a:solidFill>
              <a:srgbClr val="ADD05F"/>
            </a:solidFill>
            <a:prstDash val="solid"/>
            <a:miter/>
            <a:extLst>
              <a:ext uri="{C807C97D-BFC1-408E-A445-0C87EB9F89A2}">
                <ask:lineSketchStyleProps xmlns:ask="http://schemas.microsoft.com/office/drawing/2018/sketchyshapes" sd="1219033472">
                  <a:custGeom>
                    <a:avLst/>
                    <a:gdLst>
                      <a:gd name="connsiteX0" fmla="*/ 54611 w 1092201"/>
                      <a:gd name="connsiteY0" fmla="*/ 0 h 995829"/>
                      <a:gd name="connsiteX1" fmla="*/ 1 w 1092201"/>
                      <a:gd name="connsiteY1" fmla="*/ 55251 h 995829"/>
                      <a:gd name="connsiteX2" fmla="*/ 1 w 1092201"/>
                      <a:gd name="connsiteY2" fmla="*/ 55252 h 995829"/>
                      <a:gd name="connsiteX3" fmla="*/ 1 w 1092201"/>
                      <a:gd name="connsiteY3" fmla="*/ 719246 h 995829"/>
                      <a:gd name="connsiteX4" fmla="*/ 1 w 1092201"/>
                      <a:gd name="connsiteY4" fmla="*/ 719246 h 995829"/>
                      <a:gd name="connsiteX5" fmla="*/ 54609 w 1092201"/>
                      <a:gd name="connsiteY5" fmla="*/ 774498 h 995829"/>
                      <a:gd name="connsiteX6" fmla="*/ 54611 w 1092201"/>
                      <a:gd name="connsiteY6" fmla="*/ 774498 h 995829"/>
                      <a:gd name="connsiteX7" fmla="*/ 218441 w 1092201"/>
                      <a:gd name="connsiteY7" fmla="*/ 774498 h 995829"/>
                      <a:gd name="connsiteX8" fmla="*/ 218441 w 1092201"/>
                      <a:gd name="connsiteY8" fmla="*/ 995829 h 995829"/>
                      <a:gd name="connsiteX9" fmla="*/ 436881 w 1092201"/>
                      <a:gd name="connsiteY9" fmla="*/ 774498 h 995829"/>
                      <a:gd name="connsiteX10" fmla="*/ 1037591 w 1092201"/>
                      <a:gd name="connsiteY10" fmla="*/ 774498 h 995829"/>
                      <a:gd name="connsiteX11" fmla="*/ 1092201 w 1092201"/>
                      <a:gd name="connsiteY11" fmla="*/ 719248 h 995829"/>
                      <a:gd name="connsiteX12" fmla="*/ 1092201 w 1092201"/>
                      <a:gd name="connsiteY12" fmla="*/ 719246 h 995829"/>
                      <a:gd name="connsiteX13" fmla="*/ 1092201 w 1092201"/>
                      <a:gd name="connsiteY13" fmla="*/ 55252 h 995829"/>
                      <a:gd name="connsiteX14" fmla="*/ 1092201 w 1092201"/>
                      <a:gd name="connsiteY14" fmla="*/ 55252 h 995829"/>
                      <a:gd name="connsiteX15" fmla="*/ 1037593 w 1092201"/>
                      <a:gd name="connsiteY15" fmla="*/ 0 h 995829"/>
                      <a:gd name="connsiteX16" fmla="*/ 1037591 w 1092201"/>
                      <a:gd name="connsiteY16" fmla="*/ 0 h 995829"/>
                      <a:gd name="connsiteX17" fmla="*/ 722780 w 1092201"/>
                      <a:gd name="connsiteY17" fmla="*/ 385482 h 995829"/>
                      <a:gd name="connsiteX18" fmla="*/ 803089 w 1092201"/>
                      <a:gd name="connsiteY18" fmla="*/ 305173 h 995829"/>
                      <a:gd name="connsiteX19" fmla="*/ 883398 w 1092201"/>
                      <a:gd name="connsiteY19" fmla="*/ 385482 h 995829"/>
                      <a:gd name="connsiteX20" fmla="*/ 803089 w 1092201"/>
                      <a:gd name="connsiteY20" fmla="*/ 465791 h 995829"/>
                      <a:gd name="connsiteX21" fmla="*/ 722780 w 1092201"/>
                      <a:gd name="connsiteY21" fmla="*/ 385482 h 995829"/>
                      <a:gd name="connsiteX22" fmla="*/ 465792 w 1092201"/>
                      <a:gd name="connsiteY22" fmla="*/ 385482 h 995829"/>
                      <a:gd name="connsiteX23" fmla="*/ 546101 w 1092201"/>
                      <a:gd name="connsiteY23" fmla="*/ 305173 h 995829"/>
                      <a:gd name="connsiteX24" fmla="*/ 626410 w 1092201"/>
                      <a:gd name="connsiteY24" fmla="*/ 385482 h 995829"/>
                      <a:gd name="connsiteX25" fmla="*/ 546101 w 1092201"/>
                      <a:gd name="connsiteY25" fmla="*/ 465791 h 995829"/>
                      <a:gd name="connsiteX26" fmla="*/ 465792 w 1092201"/>
                      <a:gd name="connsiteY26" fmla="*/ 385482 h 995829"/>
                      <a:gd name="connsiteX27" fmla="*/ 208804 w 1092201"/>
                      <a:gd name="connsiteY27" fmla="*/ 385482 h 995829"/>
                      <a:gd name="connsiteX28" fmla="*/ 289113 w 1092201"/>
                      <a:gd name="connsiteY28" fmla="*/ 305173 h 995829"/>
                      <a:gd name="connsiteX29" fmla="*/ 369421 w 1092201"/>
                      <a:gd name="connsiteY29" fmla="*/ 385482 h 995829"/>
                      <a:gd name="connsiteX30" fmla="*/ 289113 w 1092201"/>
                      <a:gd name="connsiteY30" fmla="*/ 465791 h 995829"/>
                      <a:gd name="connsiteX31" fmla="*/ 208804 w 1092201"/>
                      <a:gd name="connsiteY31" fmla="*/ 385482 h 995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92201" h="995829">
                        <a:moveTo>
                          <a:pt x="54611" y="0"/>
                        </a:moveTo>
                        <a:cubicBezTo>
                          <a:pt x="24274" y="177"/>
                          <a:pt x="-176" y="24913"/>
                          <a:pt x="1" y="55251"/>
                        </a:cubicBezTo>
                        <a:cubicBezTo>
                          <a:pt x="1" y="55251"/>
                          <a:pt x="1" y="55252"/>
                          <a:pt x="1" y="55252"/>
                        </a:cubicBezTo>
                        <a:lnTo>
                          <a:pt x="1" y="719246"/>
                        </a:lnTo>
                        <a:lnTo>
                          <a:pt x="1" y="719246"/>
                        </a:lnTo>
                        <a:cubicBezTo>
                          <a:pt x="-177" y="749583"/>
                          <a:pt x="24272" y="774320"/>
                          <a:pt x="54609" y="774498"/>
                        </a:cubicBezTo>
                        <a:cubicBezTo>
                          <a:pt x="54610" y="774498"/>
                          <a:pt x="54610" y="774498"/>
                          <a:pt x="54611" y="774498"/>
                        </a:cubicBezTo>
                        <a:lnTo>
                          <a:pt x="218441" y="774498"/>
                        </a:lnTo>
                        <a:lnTo>
                          <a:pt x="218441" y="995829"/>
                        </a:lnTo>
                        <a:lnTo>
                          <a:pt x="436881" y="774498"/>
                        </a:lnTo>
                        <a:lnTo>
                          <a:pt x="1037591" y="774498"/>
                        </a:lnTo>
                        <a:cubicBezTo>
                          <a:pt x="1067928" y="774321"/>
                          <a:pt x="1092378" y="749585"/>
                          <a:pt x="1092201" y="719248"/>
                        </a:cubicBezTo>
                        <a:cubicBezTo>
                          <a:pt x="1092201" y="719247"/>
                          <a:pt x="1092201" y="719246"/>
                          <a:pt x="1092201" y="719246"/>
                        </a:cubicBezTo>
                        <a:lnTo>
                          <a:pt x="1092201" y="55252"/>
                        </a:lnTo>
                        <a:lnTo>
                          <a:pt x="1092201" y="55252"/>
                        </a:lnTo>
                        <a:cubicBezTo>
                          <a:pt x="1092379" y="24915"/>
                          <a:pt x="1067930" y="178"/>
                          <a:pt x="1037593" y="0"/>
                        </a:cubicBezTo>
                        <a:cubicBezTo>
                          <a:pt x="1037592" y="0"/>
                          <a:pt x="1037591" y="0"/>
                          <a:pt x="1037591" y="0"/>
                        </a:cubicBezTo>
                        <a:close/>
                        <a:moveTo>
                          <a:pt x="722780" y="385482"/>
                        </a:moveTo>
                        <a:cubicBezTo>
                          <a:pt x="722780" y="341129"/>
                          <a:pt x="758736" y="305173"/>
                          <a:pt x="803089" y="305173"/>
                        </a:cubicBezTo>
                        <a:cubicBezTo>
                          <a:pt x="847442" y="305173"/>
                          <a:pt x="883398" y="341129"/>
                          <a:pt x="883398" y="385482"/>
                        </a:cubicBezTo>
                        <a:cubicBezTo>
                          <a:pt x="883398" y="429836"/>
                          <a:pt x="847442" y="465791"/>
                          <a:pt x="803089" y="465791"/>
                        </a:cubicBezTo>
                        <a:cubicBezTo>
                          <a:pt x="758736" y="465791"/>
                          <a:pt x="722780" y="429836"/>
                          <a:pt x="722780" y="385482"/>
                        </a:cubicBezTo>
                        <a:close/>
                        <a:moveTo>
                          <a:pt x="465792" y="385482"/>
                        </a:moveTo>
                        <a:cubicBezTo>
                          <a:pt x="465792" y="341129"/>
                          <a:pt x="501747" y="305173"/>
                          <a:pt x="546101" y="305173"/>
                        </a:cubicBezTo>
                        <a:cubicBezTo>
                          <a:pt x="590454" y="305173"/>
                          <a:pt x="626410" y="341129"/>
                          <a:pt x="626410" y="385482"/>
                        </a:cubicBezTo>
                        <a:cubicBezTo>
                          <a:pt x="626410" y="429836"/>
                          <a:pt x="590454" y="465791"/>
                          <a:pt x="546101" y="465791"/>
                        </a:cubicBezTo>
                        <a:cubicBezTo>
                          <a:pt x="501747" y="465791"/>
                          <a:pt x="465792" y="429836"/>
                          <a:pt x="465792" y="385482"/>
                        </a:cubicBezTo>
                        <a:close/>
                        <a:moveTo>
                          <a:pt x="208804" y="385482"/>
                        </a:moveTo>
                        <a:cubicBezTo>
                          <a:pt x="208804" y="341129"/>
                          <a:pt x="244759" y="305173"/>
                          <a:pt x="289113" y="305173"/>
                        </a:cubicBezTo>
                        <a:cubicBezTo>
                          <a:pt x="333466" y="305173"/>
                          <a:pt x="369421" y="341129"/>
                          <a:pt x="369421" y="385482"/>
                        </a:cubicBezTo>
                        <a:cubicBezTo>
                          <a:pt x="369421" y="429836"/>
                          <a:pt x="333466" y="465791"/>
                          <a:pt x="289113" y="465791"/>
                        </a:cubicBezTo>
                        <a:cubicBezTo>
                          <a:pt x="244759" y="465791"/>
                          <a:pt x="208804" y="429836"/>
                          <a:pt x="208804" y="385482"/>
                        </a:cubicBezTo>
                        <a:close/>
                      </a:path>
                    </a:pathLst>
                  </a:custGeom>
                  <ask:type>
                    <ask:lineSketchFreehand/>
                  </ask:type>
                </ask:lineSketchStyleProps>
              </a:ext>
            </a:extLst>
          </a:ln>
        </p:spPr>
        <p:txBody>
          <a:bodyPr rtlCol="0" anchor="ctr"/>
          <a:lstStyle/>
          <a:p>
            <a:endParaRPr lang="fr-FR"/>
          </a:p>
        </p:txBody>
      </p:sp>
    </p:spTree>
    <p:extLst>
      <p:ext uri="{BB962C8B-B14F-4D97-AF65-F5344CB8AC3E}">
        <p14:creationId xmlns:p14="http://schemas.microsoft.com/office/powerpoint/2010/main" val="1034500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3C12FDC-4D6E-A056-0BBC-B010D1ED4E9D}"/>
              </a:ext>
            </a:extLst>
          </p:cNvPr>
          <p:cNvSpPr>
            <a:spLocks noGrp="1"/>
          </p:cNvSpPr>
          <p:nvPr>
            <p:ph type="ftr" sz="quarter" idx="3"/>
          </p:nvPr>
        </p:nvSpPr>
        <p:spPr/>
        <p:txBody>
          <a:bodyPr/>
          <a:lstStyle/>
          <a:p>
            <a:pPr>
              <a:spcBef>
                <a:spcPts val="1200"/>
              </a:spcBef>
              <a:defRPr/>
            </a:pPr>
            <a:r>
              <a:rPr lang="fr-FR" b="1">
                <a:solidFill>
                  <a:schemeClr val="tx1">
                    <a:lumMod val="50000"/>
                    <a:lumOff val="50000"/>
                  </a:schemeClr>
                </a:solidFill>
              </a:rPr>
              <a:t>Genre, inclusion et équité</a:t>
            </a:r>
            <a:r>
              <a:rPr lang="fr-FR"/>
              <a:t> </a:t>
            </a:r>
            <a:r>
              <a:rPr lang="fr-FR" b="1">
                <a:solidFill>
                  <a:srgbClr val="FF0000"/>
                </a:solidFill>
              </a:rPr>
              <a:t>|</a:t>
            </a:r>
            <a:r>
              <a:rPr lang="fr-FR"/>
              <a:t> </a:t>
            </a:r>
            <a:r>
              <a:rPr lang="fr-FR">
                <a:solidFill>
                  <a:schemeClr val="tx1">
                    <a:lumMod val="50000"/>
                    <a:lumOff val="50000"/>
                  </a:schemeClr>
                </a:solidFill>
              </a:rPr>
              <a:t>Module 4</a:t>
            </a:r>
            <a:r>
              <a:rPr lang="fr-FR"/>
              <a:t> </a:t>
            </a:r>
            <a:r>
              <a:rPr lang="fr-FR" b="1">
                <a:solidFill>
                  <a:srgbClr val="FF0000"/>
                </a:solidFill>
              </a:rPr>
              <a:t>|</a:t>
            </a:r>
            <a:r>
              <a:rPr lang="fr-FR"/>
              <a:t> </a:t>
            </a:r>
            <a:r>
              <a:rPr lang="fr-FR">
                <a:solidFill>
                  <a:schemeClr val="tx1">
                    <a:lumMod val="50000"/>
                    <a:lumOff val="50000"/>
                  </a:schemeClr>
                </a:solidFill>
              </a:rPr>
              <a:t>Pratiques inclusives</a:t>
            </a:r>
          </a:p>
        </p:txBody>
      </p:sp>
      <p:sp>
        <p:nvSpPr>
          <p:cNvPr id="3" name="Titre 2">
            <a:extLst>
              <a:ext uri="{FF2B5EF4-FFF2-40B4-BE49-F238E27FC236}">
                <a16:creationId xmlns:a16="http://schemas.microsoft.com/office/drawing/2014/main" id="{A0733526-CE08-8C46-8031-E3BAC324E213}"/>
              </a:ext>
            </a:extLst>
          </p:cNvPr>
          <p:cNvSpPr>
            <a:spLocks noGrp="1"/>
          </p:cNvSpPr>
          <p:nvPr>
            <p:ph type="title"/>
          </p:nvPr>
        </p:nvSpPr>
        <p:spPr>
          <a:xfrm>
            <a:off x="1344083" y="596400"/>
            <a:ext cx="9503839" cy="387798"/>
          </a:xfrm>
        </p:spPr>
        <p:txBody>
          <a:bodyPr/>
          <a:lstStyle/>
          <a:p>
            <a:r>
              <a:rPr lang="fr-CA" sz="2800" dirty="0"/>
              <a:t>Ce que la littérature dit sur l’éducation inclusive (1)</a:t>
            </a:r>
            <a:endParaRPr lang="fr-FR" sz="2800"/>
          </a:p>
        </p:txBody>
      </p:sp>
      <p:sp>
        <p:nvSpPr>
          <p:cNvPr id="4" name="Espace réservé du numéro de diapositive 3">
            <a:extLst>
              <a:ext uri="{FF2B5EF4-FFF2-40B4-BE49-F238E27FC236}">
                <a16:creationId xmlns:a16="http://schemas.microsoft.com/office/drawing/2014/main" id="{9634D5DF-3CA7-10CF-9B9B-08D08ED1ED52}"/>
              </a:ext>
            </a:extLst>
          </p:cNvPr>
          <p:cNvSpPr>
            <a:spLocks noGrp="1"/>
          </p:cNvSpPr>
          <p:nvPr>
            <p:ph type="sldNum" sz="quarter" idx="12"/>
          </p:nvPr>
        </p:nvSpPr>
        <p:spPr/>
        <p:txBody>
          <a:bodyPr/>
          <a:lstStyle/>
          <a:p>
            <a:fld id="{055BF32D-CF4B-1B43-8AA7-7C8BB1DDF0EC}" type="slidenum">
              <a:rPr lang="fr-FR" smtClean="0"/>
              <a:pPr/>
              <a:t>8</a:t>
            </a:fld>
            <a:endParaRPr lang="fr-FR" dirty="0"/>
          </a:p>
        </p:txBody>
      </p:sp>
      <p:sp>
        <p:nvSpPr>
          <p:cNvPr id="5" name="Espace réservé du contenu 2">
            <a:extLst>
              <a:ext uri="{FF2B5EF4-FFF2-40B4-BE49-F238E27FC236}">
                <a16:creationId xmlns:a16="http://schemas.microsoft.com/office/drawing/2014/main" id="{BBC7EFA6-1C53-E177-2D07-BAC0C460B15F}"/>
              </a:ext>
            </a:extLst>
          </p:cNvPr>
          <p:cNvSpPr txBox="1">
            <a:spLocks/>
          </p:cNvSpPr>
          <p:nvPr/>
        </p:nvSpPr>
        <p:spPr>
          <a:xfrm>
            <a:off x="2047457" y="1758285"/>
            <a:ext cx="8097086" cy="326141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fr-FR" sz="2400" kern="0" dirty="0">
                <a:solidFill>
                  <a:schemeClr val="tx1">
                    <a:lumMod val="65000"/>
                    <a:lumOff val="35000"/>
                  </a:schemeClr>
                </a:solidFill>
              </a:rPr>
              <a:t>L’éducation inclusive est un </a:t>
            </a:r>
            <a:r>
              <a:rPr lang="fr-FR" sz="2400" b="1" kern="0" dirty="0">
                <a:solidFill>
                  <a:schemeClr val="tx1">
                    <a:lumMod val="65000"/>
                    <a:lumOff val="35000"/>
                  </a:schemeClr>
                </a:solidFill>
              </a:rPr>
              <a:t>processus continu </a:t>
            </a:r>
            <a:br>
              <a:rPr lang="fr-FR" sz="2400" b="1" kern="0" dirty="0">
                <a:solidFill>
                  <a:schemeClr val="tx1">
                    <a:lumMod val="65000"/>
                    <a:lumOff val="35000"/>
                  </a:schemeClr>
                </a:solidFill>
              </a:rPr>
            </a:br>
            <a:r>
              <a:rPr lang="fr-FR" sz="2400" b="1" kern="0" dirty="0">
                <a:solidFill>
                  <a:schemeClr val="tx1">
                    <a:lumMod val="65000"/>
                    <a:lumOff val="35000"/>
                  </a:schemeClr>
                </a:solidFill>
              </a:rPr>
              <a:t>de transformation des systèmes éducatifs </a:t>
            </a:r>
            <a:br>
              <a:rPr lang="fr-FR" sz="2400" b="1" kern="0" dirty="0">
                <a:solidFill>
                  <a:schemeClr val="tx1">
                    <a:lumMod val="65000"/>
                    <a:lumOff val="35000"/>
                  </a:schemeClr>
                </a:solidFill>
              </a:rPr>
            </a:br>
            <a:r>
              <a:rPr lang="fr-FR" sz="2400" kern="0" dirty="0">
                <a:solidFill>
                  <a:schemeClr val="tx1">
                    <a:lumMod val="65000"/>
                    <a:lumOff val="35000"/>
                  </a:schemeClr>
                </a:solidFill>
              </a:rPr>
              <a:t>et de renforcement de leur capacité qui implique </a:t>
            </a:r>
            <a:br>
              <a:rPr lang="fr-FR" sz="2400" kern="0" dirty="0">
                <a:solidFill>
                  <a:schemeClr val="tx1">
                    <a:lumMod val="65000"/>
                    <a:lumOff val="35000"/>
                  </a:schemeClr>
                </a:solidFill>
              </a:rPr>
            </a:br>
            <a:r>
              <a:rPr lang="fr-FR" sz="2400" b="1" kern="0" dirty="0">
                <a:solidFill>
                  <a:schemeClr val="tx1">
                    <a:lumMod val="65000"/>
                    <a:lumOff val="35000"/>
                  </a:schemeClr>
                </a:solidFill>
              </a:rPr>
              <a:t>tout l’écosystème éducatif</a:t>
            </a:r>
            <a:r>
              <a:rPr lang="fr-FR" sz="2400" kern="0" dirty="0">
                <a:solidFill>
                  <a:schemeClr val="tx1">
                    <a:lumMod val="65000"/>
                    <a:lumOff val="35000"/>
                  </a:schemeClr>
                </a:solidFill>
              </a:rPr>
              <a:t> et qui vise une réduction du nombre </a:t>
            </a:r>
            <a:r>
              <a:rPr lang="fr-FR" sz="2400" b="1" kern="0" dirty="0">
                <a:solidFill>
                  <a:schemeClr val="tx1">
                    <a:lumMod val="65000"/>
                    <a:lumOff val="35000"/>
                  </a:schemeClr>
                </a:solidFill>
              </a:rPr>
              <a:t>d’élèves exclus </a:t>
            </a:r>
            <a:r>
              <a:rPr lang="fr-FR" sz="2400" kern="0" dirty="0">
                <a:solidFill>
                  <a:schemeClr val="tx1">
                    <a:lumMod val="65000"/>
                    <a:lumOff val="35000"/>
                  </a:schemeClr>
                </a:solidFill>
              </a:rPr>
              <a:t>des établissements d’éducation, des curriculums qu’ils proposent </a:t>
            </a:r>
            <a:br>
              <a:rPr lang="fr-FR" sz="2400" kern="0" dirty="0">
                <a:solidFill>
                  <a:schemeClr val="tx1">
                    <a:lumMod val="65000"/>
                    <a:lumOff val="35000"/>
                  </a:schemeClr>
                </a:solidFill>
              </a:rPr>
            </a:br>
            <a:r>
              <a:rPr lang="fr-FR" sz="2400" kern="0" dirty="0">
                <a:solidFill>
                  <a:schemeClr val="tx1">
                    <a:lumMod val="65000"/>
                    <a:lumOff val="35000"/>
                  </a:schemeClr>
                </a:solidFill>
              </a:rPr>
              <a:t>et des communautés qui les fondent.</a:t>
            </a:r>
            <a:endParaRPr lang="fr-CA" sz="2400" dirty="0">
              <a:solidFill>
                <a:schemeClr val="tx1">
                  <a:lumMod val="65000"/>
                  <a:lumOff val="35000"/>
                </a:schemeClr>
              </a:solidFill>
            </a:endParaRPr>
          </a:p>
        </p:txBody>
      </p:sp>
      <p:sp>
        <p:nvSpPr>
          <p:cNvPr id="6" name="ZoneTexte 5">
            <a:extLst>
              <a:ext uri="{FF2B5EF4-FFF2-40B4-BE49-F238E27FC236}">
                <a16:creationId xmlns:a16="http://schemas.microsoft.com/office/drawing/2014/main" id="{DAF122D8-D81C-613C-94C9-C899C7DBA4D1}"/>
              </a:ext>
            </a:extLst>
          </p:cNvPr>
          <p:cNvSpPr txBox="1"/>
          <p:nvPr/>
        </p:nvSpPr>
        <p:spPr>
          <a:xfrm>
            <a:off x="2937705" y="5416555"/>
            <a:ext cx="6316589" cy="276999"/>
          </a:xfrm>
          <a:prstGeom prst="rect">
            <a:avLst/>
          </a:prstGeom>
          <a:noFill/>
        </p:spPr>
        <p:txBody>
          <a:bodyPr wrap="square" rtlCol="0">
            <a:spAutoFit/>
          </a:bodyPr>
          <a:lstStyle/>
          <a:p>
            <a:pPr algn="ctr"/>
            <a:r>
              <a:rPr lang="fr-CA"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Sources : </a:t>
            </a:r>
            <a:r>
              <a:rPr lang="fr-FR"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Booth et </a:t>
            </a:r>
            <a:r>
              <a:rPr lang="fr-FR" sz="1200" dirty="0" err="1">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Ainscow</a:t>
            </a:r>
            <a:r>
              <a:rPr lang="fr-FR"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 (2011) ; Potvin (2014) ; Unesco (2003 ; 2007 ; 2008 ; 2009). </a:t>
            </a:r>
            <a:endParaRPr lang="fr-CA"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965598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1B30B-94B6-5E56-7124-4DDD1E5E8208}"/>
            </a:ext>
          </a:extLst>
        </p:cNvPr>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6B2A679-9E29-1B5C-97D9-F8FB76BCEAE2}"/>
              </a:ext>
            </a:extLst>
          </p:cNvPr>
          <p:cNvSpPr>
            <a:spLocks noGrp="1"/>
          </p:cNvSpPr>
          <p:nvPr>
            <p:ph type="ftr" sz="quarter" idx="3"/>
          </p:nvPr>
        </p:nvSpPr>
        <p:spPr/>
        <p:txBody>
          <a:bodyPr/>
          <a:lstStyle/>
          <a:p>
            <a:pPr>
              <a:spcBef>
                <a:spcPts val="1200"/>
              </a:spcBef>
              <a:defRPr/>
            </a:pPr>
            <a:r>
              <a:rPr lang="fr-FR" b="1">
                <a:solidFill>
                  <a:schemeClr val="tx1">
                    <a:lumMod val="50000"/>
                    <a:lumOff val="50000"/>
                  </a:schemeClr>
                </a:solidFill>
              </a:rPr>
              <a:t>Genre, inclusion et équité</a:t>
            </a:r>
            <a:r>
              <a:rPr lang="fr-FR"/>
              <a:t> </a:t>
            </a:r>
            <a:r>
              <a:rPr lang="fr-FR" b="1">
                <a:solidFill>
                  <a:srgbClr val="FF0000"/>
                </a:solidFill>
              </a:rPr>
              <a:t>|</a:t>
            </a:r>
            <a:r>
              <a:rPr lang="fr-FR"/>
              <a:t> </a:t>
            </a:r>
            <a:r>
              <a:rPr lang="fr-FR">
                <a:solidFill>
                  <a:schemeClr val="tx1">
                    <a:lumMod val="50000"/>
                    <a:lumOff val="50000"/>
                  </a:schemeClr>
                </a:solidFill>
              </a:rPr>
              <a:t>Module 4</a:t>
            </a:r>
            <a:r>
              <a:rPr lang="fr-FR"/>
              <a:t> </a:t>
            </a:r>
            <a:r>
              <a:rPr lang="fr-FR" b="1">
                <a:solidFill>
                  <a:srgbClr val="FF0000"/>
                </a:solidFill>
              </a:rPr>
              <a:t>|</a:t>
            </a:r>
            <a:r>
              <a:rPr lang="fr-FR"/>
              <a:t> </a:t>
            </a:r>
            <a:r>
              <a:rPr lang="fr-FR">
                <a:solidFill>
                  <a:schemeClr val="tx1">
                    <a:lumMod val="50000"/>
                    <a:lumOff val="50000"/>
                  </a:schemeClr>
                </a:solidFill>
              </a:rPr>
              <a:t>Pratiques inclusives</a:t>
            </a:r>
          </a:p>
        </p:txBody>
      </p:sp>
      <p:sp>
        <p:nvSpPr>
          <p:cNvPr id="3" name="Titre 2">
            <a:extLst>
              <a:ext uri="{FF2B5EF4-FFF2-40B4-BE49-F238E27FC236}">
                <a16:creationId xmlns:a16="http://schemas.microsoft.com/office/drawing/2014/main" id="{1F4173A8-C3A9-F5D9-B561-7806DF5A89B3}"/>
              </a:ext>
            </a:extLst>
          </p:cNvPr>
          <p:cNvSpPr>
            <a:spLocks noGrp="1"/>
          </p:cNvSpPr>
          <p:nvPr>
            <p:ph type="title"/>
          </p:nvPr>
        </p:nvSpPr>
        <p:spPr>
          <a:xfrm>
            <a:off x="1344083" y="596400"/>
            <a:ext cx="9503839" cy="387798"/>
          </a:xfrm>
        </p:spPr>
        <p:txBody>
          <a:bodyPr/>
          <a:lstStyle/>
          <a:p>
            <a:r>
              <a:rPr lang="fr-CA" sz="2800" dirty="0"/>
              <a:t>Ce que la littérature dit sur l’éducation inclusive (2)</a:t>
            </a:r>
            <a:endParaRPr lang="fr-FR" sz="2800"/>
          </a:p>
        </p:txBody>
      </p:sp>
      <p:sp>
        <p:nvSpPr>
          <p:cNvPr id="4" name="Espace réservé du numéro de diapositive 3">
            <a:extLst>
              <a:ext uri="{FF2B5EF4-FFF2-40B4-BE49-F238E27FC236}">
                <a16:creationId xmlns:a16="http://schemas.microsoft.com/office/drawing/2014/main" id="{47BBB4A8-CECA-73F0-544F-91087C2A207B}"/>
              </a:ext>
            </a:extLst>
          </p:cNvPr>
          <p:cNvSpPr>
            <a:spLocks noGrp="1"/>
          </p:cNvSpPr>
          <p:nvPr>
            <p:ph type="sldNum" sz="quarter" idx="12"/>
          </p:nvPr>
        </p:nvSpPr>
        <p:spPr/>
        <p:txBody>
          <a:bodyPr/>
          <a:lstStyle/>
          <a:p>
            <a:fld id="{055BF32D-CF4B-1B43-8AA7-7C8BB1DDF0EC}" type="slidenum">
              <a:rPr lang="fr-FR" smtClean="0"/>
              <a:pPr/>
              <a:t>9</a:t>
            </a:fld>
            <a:endParaRPr lang="fr-FR" dirty="0"/>
          </a:p>
        </p:txBody>
      </p:sp>
      <p:sp>
        <p:nvSpPr>
          <p:cNvPr id="5" name="Espace réservé du contenu 2">
            <a:extLst>
              <a:ext uri="{FF2B5EF4-FFF2-40B4-BE49-F238E27FC236}">
                <a16:creationId xmlns:a16="http://schemas.microsoft.com/office/drawing/2014/main" id="{30FEDC0E-53BA-E5FC-902B-844E9018E622}"/>
              </a:ext>
            </a:extLst>
          </p:cNvPr>
          <p:cNvSpPr txBox="1">
            <a:spLocks/>
          </p:cNvSpPr>
          <p:nvPr/>
        </p:nvSpPr>
        <p:spPr>
          <a:xfrm>
            <a:off x="2047457" y="1758285"/>
            <a:ext cx="8097086" cy="326141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fr-FR" sz="2400" kern="0" dirty="0">
                <a:solidFill>
                  <a:schemeClr val="tx1">
                    <a:lumMod val="65000"/>
                    <a:lumOff val="35000"/>
                  </a:schemeClr>
                </a:solidFill>
              </a:rPr>
              <a:t>L’éducation inclusive suppose de changer </a:t>
            </a:r>
            <a:br>
              <a:rPr lang="fr-FR" sz="2400" kern="0" dirty="0">
                <a:solidFill>
                  <a:schemeClr val="tx1">
                    <a:lumMod val="65000"/>
                    <a:lumOff val="35000"/>
                  </a:schemeClr>
                </a:solidFill>
              </a:rPr>
            </a:br>
            <a:r>
              <a:rPr lang="fr-FR" sz="2400" kern="0" dirty="0">
                <a:solidFill>
                  <a:schemeClr val="tx1">
                    <a:lumMod val="65000"/>
                    <a:lumOff val="35000"/>
                  </a:schemeClr>
                </a:solidFill>
              </a:rPr>
              <a:t>et d’adapter les contenus, les approches, les stratégies, les structures et les politiques, en s’appuyant sur une vision commune de justice sociale portant la conviction que les systèmes éducatifs ont le devoir d’éduquer </a:t>
            </a:r>
            <a:br>
              <a:rPr lang="fr-FR" sz="2400" kern="0" dirty="0">
                <a:solidFill>
                  <a:schemeClr val="tx1">
                    <a:lumMod val="65000"/>
                    <a:lumOff val="35000"/>
                  </a:schemeClr>
                </a:solidFill>
              </a:rPr>
            </a:br>
            <a:r>
              <a:rPr lang="fr-FR" sz="2400" kern="0" dirty="0">
                <a:solidFill>
                  <a:schemeClr val="tx1">
                    <a:lumMod val="65000"/>
                    <a:lumOff val="35000"/>
                  </a:schemeClr>
                </a:solidFill>
              </a:rPr>
              <a:t>tout le monde, peu importe l’identité </a:t>
            </a:r>
            <a:br>
              <a:rPr lang="fr-FR" sz="2400" kern="0" dirty="0">
                <a:solidFill>
                  <a:schemeClr val="tx1">
                    <a:lumMod val="65000"/>
                    <a:lumOff val="35000"/>
                  </a:schemeClr>
                </a:solidFill>
              </a:rPr>
            </a:br>
            <a:r>
              <a:rPr lang="fr-FR" sz="2400" kern="0" dirty="0">
                <a:solidFill>
                  <a:schemeClr val="tx1">
                    <a:lumMod val="65000"/>
                    <a:lumOff val="35000"/>
                  </a:schemeClr>
                </a:solidFill>
              </a:rPr>
              <a:t>de chacun et chacune.</a:t>
            </a:r>
          </a:p>
        </p:txBody>
      </p:sp>
      <p:sp>
        <p:nvSpPr>
          <p:cNvPr id="6" name="ZoneTexte 5">
            <a:extLst>
              <a:ext uri="{FF2B5EF4-FFF2-40B4-BE49-F238E27FC236}">
                <a16:creationId xmlns:a16="http://schemas.microsoft.com/office/drawing/2014/main" id="{4AF9976B-298A-A3A7-B6C3-683F57A26797}"/>
              </a:ext>
            </a:extLst>
          </p:cNvPr>
          <p:cNvSpPr txBox="1"/>
          <p:nvPr/>
        </p:nvSpPr>
        <p:spPr>
          <a:xfrm>
            <a:off x="2937705" y="5416555"/>
            <a:ext cx="6316589" cy="276999"/>
          </a:xfrm>
          <a:prstGeom prst="rect">
            <a:avLst/>
          </a:prstGeom>
          <a:noFill/>
        </p:spPr>
        <p:txBody>
          <a:bodyPr wrap="square" rtlCol="0">
            <a:spAutoFit/>
          </a:bodyPr>
          <a:lstStyle/>
          <a:p>
            <a:pPr algn="ctr"/>
            <a:r>
              <a:rPr lang="fr-CA"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Sources : </a:t>
            </a:r>
            <a:r>
              <a:rPr lang="fr-FR"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Booth et </a:t>
            </a:r>
            <a:r>
              <a:rPr lang="fr-FR" sz="1200" dirty="0" err="1">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Ainscow</a:t>
            </a:r>
            <a:r>
              <a:rPr lang="fr-FR"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 (2011) ; Potvin (2014) ; Unesco (2003 ; 2007 ; 2008 ; 2009). </a:t>
            </a:r>
            <a:endParaRPr lang="fr-CA"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8535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AE015-8ED5-BE9C-71EE-2F4DA896D01D}"/>
            </a:ext>
          </a:extLst>
        </p:cNvPr>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59AAA684-8F9D-B167-909F-B9A684D81BB4}"/>
              </a:ext>
            </a:extLst>
          </p:cNvPr>
          <p:cNvSpPr>
            <a:spLocks noGrp="1"/>
          </p:cNvSpPr>
          <p:nvPr>
            <p:ph type="ftr" sz="quarter" idx="3"/>
          </p:nvPr>
        </p:nvSpPr>
        <p:spPr/>
        <p:txBody>
          <a:bodyPr/>
          <a:lstStyle/>
          <a:p>
            <a:pPr>
              <a:spcBef>
                <a:spcPts val="1200"/>
              </a:spcBef>
              <a:defRPr/>
            </a:pPr>
            <a:r>
              <a:rPr lang="fr-FR" b="1">
                <a:solidFill>
                  <a:schemeClr val="tx1">
                    <a:lumMod val="50000"/>
                    <a:lumOff val="50000"/>
                  </a:schemeClr>
                </a:solidFill>
              </a:rPr>
              <a:t>Genre, inclusion et équité</a:t>
            </a:r>
            <a:r>
              <a:rPr lang="fr-FR"/>
              <a:t> </a:t>
            </a:r>
            <a:r>
              <a:rPr lang="fr-FR" b="1">
                <a:solidFill>
                  <a:srgbClr val="FF0000"/>
                </a:solidFill>
              </a:rPr>
              <a:t>|</a:t>
            </a:r>
            <a:r>
              <a:rPr lang="fr-FR"/>
              <a:t> </a:t>
            </a:r>
            <a:r>
              <a:rPr lang="fr-FR">
                <a:solidFill>
                  <a:schemeClr val="tx1">
                    <a:lumMod val="50000"/>
                    <a:lumOff val="50000"/>
                  </a:schemeClr>
                </a:solidFill>
              </a:rPr>
              <a:t>Module 4</a:t>
            </a:r>
            <a:r>
              <a:rPr lang="fr-FR"/>
              <a:t> </a:t>
            </a:r>
            <a:r>
              <a:rPr lang="fr-FR" b="1">
                <a:solidFill>
                  <a:srgbClr val="FF0000"/>
                </a:solidFill>
              </a:rPr>
              <a:t>|</a:t>
            </a:r>
            <a:r>
              <a:rPr lang="fr-FR"/>
              <a:t> </a:t>
            </a:r>
            <a:r>
              <a:rPr lang="fr-FR">
                <a:solidFill>
                  <a:schemeClr val="tx1">
                    <a:lumMod val="50000"/>
                    <a:lumOff val="50000"/>
                  </a:schemeClr>
                </a:solidFill>
              </a:rPr>
              <a:t>Pratiques inclusives</a:t>
            </a:r>
          </a:p>
        </p:txBody>
      </p:sp>
      <p:sp>
        <p:nvSpPr>
          <p:cNvPr id="3" name="Titre 2">
            <a:extLst>
              <a:ext uri="{FF2B5EF4-FFF2-40B4-BE49-F238E27FC236}">
                <a16:creationId xmlns:a16="http://schemas.microsoft.com/office/drawing/2014/main" id="{29D5B9A9-80E4-5DB6-BD0E-F7725BB567D4}"/>
              </a:ext>
            </a:extLst>
          </p:cNvPr>
          <p:cNvSpPr>
            <a:spLocks noGrp="1"/>
          </p:cNvSpPr>
          <p:nvPr>
            <p:ph type="title"/>
          </p:nvPr>
        </p:nvSpPr>
        <p:spPr>
          <a:xfrm>
            <a:off x="4186216" y="596400"/>
            <a:ext cx="3819591" cy="387798"/>
          </a:xfrm>
        </p:spPr>
        <p:txBody>
          <a:bodyPr/>
          <a:lstStyle/>
          <a:p>
            <a:r>
              <a:rPr lang="fr-CA" sz="2800" dirty="0"/>
              <a:t>Éducation inclusive</a:t>
            </a:r>
            <a:endParaRPr lang="fr-FR" sz="2800"/>
          </a:p>
        </p:txBody>
      </p:sp>
      <p:sp>
        <p:nvSpPr>
          <p:cNvPr id="4" name="Espace réservé du numéro de diapositive 3">
            <a:extLst>
              <a:ext uri="{FF2B5EF4-FFF2-40B4-BE49-F238E27FC236}">
                <a16:creationId xmlns:a16="http://schemas.microsoft.com/office/drawing/2014/main" id="{BC71D583-D5F3-9145-02A0-19CB2657134E}"/>
              </a:ext>
            </a:extLst>
          </p:cNvPr>
          <p:cNvSpPr>
            <a:spLocks noGrp="1"/>
          </p:cNvSpPr>
          <p:nvPr>
            <p:ph type="sldNum" sz="quarter" idx="12"/>
          </p:nvPr>
        </p:nvSpPr>
        <p:spPr/>
        <p:txBody>
          <a:bodyPr/>
          <a:lstStyle/>
          <a:p>
            <a:fld id="{055BF32D-CF4B-1B43-8AA7-7C8BB1DDF0EC}" type="slidenum">
              <a:rPr lang="fr-FR" smtClean="0"/>
              <a:pPr/>
              <a:t>10</a:t>
            </a:fld>
            <a:endParaRPr lang="fr-FR" dirty="0"/>
          </a:p>
        </p:txBody>
      </p:sp>
      <p:pic>
        <p:nvPicPr>
          <p:cNvPr id="7" name="Espace réservé du contenu 4">
            <a:extLst>
              <a:ext uri="{FF2B5EF4-FFF2-40B4-BE49-F238E27FC236}">
                <a16:creationId xmlns:a16="http://schemas.microsoft.com/office/drawing/2014/main" id="{1838EB4F-BF16-48A7-AD8A-7597802A69A7}"/>
              </a:ext>
            </a:extLst>
          </p:cNvPr>
          <p:cNvPicPr>
            <a:picLocks noChangeAspect="1"/>
          </p:cNvPicPr>
          <p:nvPr/>
        </p:nvPicPr>
        <p:blipFill>
          <a:blip r:embed="rId2"/>
          <a:stretch/>
        </p:blipFill>
        <p:spPr>
          <a:xfrm>
            <a:off x="728287" y="-236113"/>
            <a:ext cx="10693400" cy="7556500"/>
          </a:xfrm>
          <a:prstGeom prst="rect">
            <a:avLst/>
          </a:prstGeom>
        </p:spPr>
      </p:pic>
      <p:sp>
        <p:nvSpPr>
          <p:cNvPr id="6" name="ZoneTexte 5">
            <a:extLst>
              <a:ext uri="{FF2B5EF4-FFF2-40B4-BE49-F238E27FC236}">
                <a16:creationId xmlns:a16="http://schemas.microsoft.com/office/drawing/2014/main" id="{F1F321B3-FD59-BA27-EA99-C5D9C7530721}"/>
              </a:ext>
            </a:extLst>
          </p:cNvPr>
          <p:cNvSpPr txBox="1"/>
          <p:nvPr/>
        </p:nvSpPr>
        <p:spPr>
          <a:xfrm>
            <a:off x="2937705" y="5609611"/>
            <a:ext cx="6316589" cy="276999"/>
          </a:xfrm>
          <a:prstGeom prst="rect">
            <a:avLst/>
          </a:prstGeom>
          <a:noFill/>
        </p:spPr>
        <p:txBody>
          <a:bodyPr wrap="square" rtlCol="0">
            <a:spAutoFit/>
          </a:bodyPr>
          <a:lstStyle/>
          <a:p>
            <a:pPr algn="ctr"/>
            <a:r>
              <a:rPr lang="fr-CA"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Source : Doutreloux (2023)</a:t>
            </a:r>
          </a:p>
        </p:txBody>
      </p:sp>
    </p:spTree>
    <p:extLst>
      <p:ext uri="{BB962C8B-B14F-4D97-AF65-F5344CB8AC3E}">
        <p14:creationId xmlns:p14="http://schemas.microsoft.com/office/powerpoint/2010/main" val="704820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8685D-39AD-2C86-F2DC-5D5B514BE1F5}"/>
            </a:ext>
          </a:extLst>
        </p:cNvPr>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CF31A3B9-4F9A-263A-F3F6-4E12810AF428}"/>
              </a:ext>
            </a:extLst>
          </p:cNvPr>
          <p:cNvSpPr>
            <a:spLocks noGrp="1"/>
          </p:cNvSpPr>
          <p:nvPr>
            <p:ph type="sldNum" sz="quarter" idx="12"/>
          </p:nvPr>
        </p:nvSpPr>
        <p:spPr/>
        <p:txBody>
          <a:bodyPr/>
          <a:lstStyle/>
          <a:p>
            <a:fld id="{055BF32D-CF4B-1B43-8AA7-7C8BB1DDF0EC}" type="slidenum">
              <a:rPr lang="fr-FR" smtClean="0"/>
              <a:pPr/>
              <a:t>11</a:t>
            </a:fld>
            <a:endParaRPr lang="fr-FR" dirty="0"/>
          </a:p>
        </p:txBody>
      </p:sp>
      <p:sp>
        <p:nvSpPr>
          <p:cNvPr id="5" name="Titre 3">
            <a:extLst>
              <a:ext uri="{FF2B5EF4-FFF2-40B4-BE49-F238E27FC236}">
                <a16:creationId xmlns:a16="http://schemas.microsoft.com/office/drawing/2014/main" id="{CD5E3CD3-6BEF-FF0F-C3F8-B95FCB5AD3DA}"/>
              </a:ext>
            </a:extLst>
          </p:cNvPr>
          <p:cNvSpPr>
            <a:spLocks noGrp="1"/>
          </p:cNvSpPr>
          <p:nvPr>
            <p:ph type="title"/>
          </p:nvPr>
        </p:nvSpPr>
        <p:spPr>
          <a:xfrm>
            <a:off x="829546" y="1260518"/>
            <a:ext cx="3254336" cy="3674225"/>
          </a:xfrm>
        </p:spPr>
        <p:txBody>
          <a:bodyPr>
            <a:normAutofit/>
          </a:bodyPr>
          <a:lstStyle/>
          <a:p>
            <a:pPr>
              <a:spcBef>
                <a:spcPts val="1200"/>
              </a:spcBef>
            </a:pPr>
            <a:r>
              <a:rPr lang="fr-FR">
                <a:solidFill>
                  <a:srgbClr val="FFC000"/>
                </a:solidFill>
              </a:rPr>
              <a:t>Activité 2</a:t>
            </a:r>
            <a:br>
              <a:rPr lang="fr-FR" sz="4800"/>
            </a:br>
            <a:r>
              <a:rPr lang="fr-FR" sz="3200">
                <a:solidFill>
                  <a:schemeClr val="bg1"/>
                </a:solidFill>
              </a:rPr>
              <a:t>Définition commune </a:t>
            </a:r>
            <a:br>
              <a:rPr lang="fr-FR" sz="3200">
                <a:solidFill>
                  <a:schemeClr val="bg1"/>
                </a:solidFill>
              </a:rPr>
            </a:br>
            <a:r>
              <a:rPr lang="fr-FR" sz="3200">
                <a:solidFill>
                  <a:schemeClr val="bg1"/>
                </a:solidFill>
              </a:rPr>
              <a:t>de la pratique inclusive</a:t>
            </a:r>
            <a:endParaRPr lang="fr-FR">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6" name="Espace réservé du texte 1">
            <a:extLst>
              <a:ext uri="{FF2B5EF4-FFF2-40B4-BE49-F238E27FC236}">
                <a16:creationId xmlns:a16="http://schemas.microsoft.com/office/drawing/2014/main" id="{992A9334-7CF1-047C-A038-E4615B2EFF99}"/>
              </a:ext>
            </a:extLst>
          </p:cNvPr>
          <p:cNvSpPr txBox="1">
            <a:spLocks/>
          </p:cNvSpPr>
          <p:nvPr/>
        </p:nvSpPr>
        <p:spPr>
          <a:xfrm>
            <a:off x="5800816" y="1921112"/>
            <a:ext cx="5620871" cy="1385968"/>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1200"/>
              </a:spcBef>
              <a:buClr>
                <a:schemeClr val="accent2"/>
              </a:buClr>
              <a:buSzPct val="85000"/>
              <a:buFont typeface="Wingdings" pitchFamily="2" charset="2"/>
              <a:buNone/>
              <a:defRPr sz="2000" b="1" i="0" kern="1200">
                <a:solidFill>
                  <a:schemeClr val="accent2">
                    <a:lumMod val="50000"/>
                  </a:schemeClr>
                </a:solidFill>
                <a:latin typeface="+mn-lt"/>
                <a:ea typeface="+mn-ea"/>
                <a:cs typeface="+mn-cs"/>
              </a:defRPr>
            </a:lvl1pPr>
            <a:lvl2pPr marL="4572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800" b="1" i="0" kern="1200" baseline="0">
                <a:solidFill>
                  <a:schemeClr val="tx1">
                    <a:tint val="75000"/>
                  </a:schemeClr>
                </a:solidFill>
                <a:latin typeface="+mn-lt"/>
                <a:ea typeface="+mn-ea"/>
                <a:cs typeface="+mn-cs"/>
              </a:defRPr>
            </a:lvl2pPr>
            <a:lvl3pPr marL="9144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600" b="0" i="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b="0" i="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b="0" i="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9pPr>
          </a:lstStyle>
          <a:p>
            <a:pPr marL="0" lvl="0" indent="0" algn="ctr" rtl="0">
              <a:lnSpc>
                <a:spcPct val="150000"/>
              </a:lnSpc>
              <a:spcBef>
                <a:spcPts val="1654"/>
              </a:spcBef>
              <a:spcAft>
                <a:spcPts val="0"/>
              </a:spcAft>
              <a:buClr>
                <a:schemeClr val="dk1"/>
              </a:buClr>
              <a:buSzPts val="4000"/>
              <a:buNone/>
            </a:pPr>
            <a:r>
              <a:rPr lang="fr-FR" sz="3200" b="1" dirty="0">
                <a:solidFill>
                  <a:srgbClr val="1A6D73"/>
                </a:solidFill>
                <a:latin typeface="Noto Sans" panose="020B0502040504020204" pitchFamily="34" charset="0"/>
                <a:ea typeface="Noto Sans" panose="020B0502040504020204" pitchFamily="34" charset="0"/>
                <a:cs typeface="Noto Sans" panose="020B0502040504020204" pitchFamily="34" charset="0"/>
              </a:rPr>
              <a:t>Consigne</a:t>
            </a:r>
            <a:r>
              <a:rPr lang="fr-FR" sz="3200" dirty="0">
                <a:solidFill>
                  <a:srgbClr val="1A6D73"/>
                </a:solidFill>
                <a:latin typeface="Noto Sans" panose="020B0502040504020204" pitchFamily="34" charset="0"/>
                <a:ea typeface="Noto Sans" panose="020B0502040504020204" pitchFamily="34" charset="0"/>
                <a:cs typeface="Noto Sans" panose="020B0502040504020204" pitchFamily="34" charset="0"/>
              </a:rPr>
              <a:t> </a:t>
            </a:r>
          </a:p>
          <a:p>
            <a:pPr marL="0" lvl="0" indent="0" algn="ctr" rtl="0">
              <a:lnSpc>
                <a:spcPct val="120000"/>
              </a:lnSpc>
              <a:spcBef>
                <a:spcPts val="600"/>
              </a:spcBef>
              <a:spcAft>
                <a:spcPts val="0"/>
              </a:spcAft>
              <a:buClr>
                <a:schemeClr val="dk1"/>
              </a:buClr>
              <a:buSzPts val="4000"/>
              <a:buNone/>
            </a:pP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À l’aide de la stratégie du graffiti collectif </a:t>
            </a:r>
            <a:b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b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et du matériel distribué, les sous-groupes :</a:t>
            </a:r>
          </a:p>
        </p:txBody>
      </p:sp>
      <p:sp>
        <p:nvSpPr>
          <p:cNvPr id="7" name="Graphique 13" descr="Bulle de discussion avec un remplissage uni">
            <a:extLst>
              <a:ext uri="{FF2B5EF4-FFF2-40B4-BE49-F238E27FC236}">
                <a16:creationId xmlns:a16="http://schemas.microsoft.com/office/drawing/2014/main" id="{AAB8C563-F478-12B7-8D10-08F5D82CB792}"/>
              </a:ext>
            </a:extLst>
          </p:cNvPr>
          <p:cNvSpPr/>
          <p:nvPr/>
        </p:nvSpPr>
        <p:spPr>
          <a:xfrm>
            <a:off x="8050249" y="898110"/>
            <a:ext cx="1122004" cy="1023002"/>
          </a:xfrm>
          <a:custGeom>
            <a:avLst/>
            <a:gdLst>
              <a:gd name="connsiteX0" fmla="*/ 56101 w 1122004"/>
              <a:gd name="connsiteY0" fmla="*/ 0 h 1023002"/>
              <a:gd name="connsiteX1" fmla="*/ 1 w 1122004"/>
              <a:gd name="connsiteY1" fmla="*/ 56758 h 1023002"/>
              <a:gd name="connsiteX2" fmla="*/ 1 w 1122004"/>
              <a:gd name="connsiteY2" fmla="*/ 56759 h 1023002"/>
              <a:gd name="connsiteX3" fmla="*/ 1 w 1122004"/>
              <a:gd name="connsiteY3" fmla="*/ 738871 h 1023002"/>
              <a:gd name="connsiteX4" fmla="*/ 1 w 1122004"/>
              <a:gd name="connsiteY4" fmla="*/ 738871 h 1023002"/>
              <a:gd name="connsiteX5" fmla="*/ 56099 w 1122004"/>
              <a:gd name="connsiteY5" fmla="*/ 795631 h 1023002"/>
              <a:gd name="connsiteX6" fmla="*/ 56101 w 1122004"/>
              <a:gd name="connsiteY6" fmla="*/ 795631 h 1023002"/>
              <a:gd name="connsiteX7" fmla="*/ 224401 w 1122004"/>
              <a:gd name="connsiteY7" fmla="*/ 795631 h 1023002"/>
              <a:gd name="connsiteX8" fmla="*/ 224401 w 1122004"/>
              <a:gd name="connsiteY8" fmla="*/ 1023002 h 1023002"/>
              <a:gd name="connsiteX9" fmla="*/ 448802 w 1122004"/>
              <a:gd name="connsiteY9" fmla="*/ 795631 h 1023002"/>
              <a:gd name="connsiteX10" fmla="*/ 1065903 w 1122004"/>
              <a:gd name="connsiteY10" fmla="*/ 795631 h 1023002"/>
              <a:gd name="connsiteX11" fmla="*/ 1122004 w 1122004"/>
              <a:gd name="connsiteY11" fmla="*/ 738873 h 1023002"/>
              <a:gd name="connsiteX12" fmla="*/ 1122004 w 1122004"/>
              <a:gd name="connsiteY12" fmla="*/ 738871 h 1023002"/>
              <a:gd name="connsiteX13" fmla="*/ 1122004 w 1122004"/>
              <a:gd name="connsiteY13" fmla="*/ 56759 h 1023002"/>
              <a:gd name="connsiteX14" fmla="*/ 1122004 w 1122004"/>
              <a:gd name="connsiteY14" fmla="*/ 56759 h 1023002"/>
              <a:gd name="connsiteX15" fmla="*/ 1065905 w 1122004"/>
              <a:gd name="connsiteY15" fmla="*/ 0 h 1023002"/>
              <a:gd name="connsiteX16" fmla="*/ 1065903 w 1122004"/>
              <a:gd name="connsiteY16" fmla="*/ 0 h 1023002"/>
              <a:gd name="connsiteX17" fmla="*/ 561002 w 1122004"/>
              <a:gd name="connsiteY17" fmla="*/ 0 h 1023002"/>
              <a:gd name="connsiteX18" fmla="*/ 56101 w 1122004"/>
              <a:gd name="connsiteY18" fmla="*/ 0 h 1023002"/>
              <a:gd name="connsiteX19" fmla="*/ 742502 w 1122004"/>
              <a:gd name="connsiteY19" fmla="*/ 396000 h 1023002"/>
              <a:gd name="connsiteX20" fmla="*/ 825002 w 1122004"/>
              <a:gd name="connsiteY20" fmla="*/ 313500 h 1023002"/>
              <a:gd name="connsiteX21" fmla="*/ 907503 w 1122004"/>
              <a:gd name="connsiteY21" fmla="*/ 396000 h 1023002"/>
              <a:gd name="connsiteX22" fmla="*/ 825002 w 1122004"/>
              <a:gd name="connsiteY22" fmla="*/ 478500 h 1023002"/>
              <a:gd name="connsiteX23" fmla="*/ 742502 w 1122004"/>
              <a:gd name="connsiteY23" fmla="*/ 396000 h 1023002"/>
              <a:gd name="connsiteX24" fmla="*/ 478502 w 1122004"/>
              <a:gd name="connsiteY24" fmla="*/ 396000 h 1023002"/>
              <a:gd name="connsiteX25" fmla="*/ 561002 w 1122004"/>
              <a:gd name="connsiteY25" fmla="*/ 313500 h 1023002"/>
              <a:gd name="connsiteX26" fmla="*/ 643502 w 1122004"/>
              <a:gd name="connsiteY26" fmla="*/ 396000 h 1023002"/>
              <a:gd name="connsiteX27" fmla="*/ 561002 w 1122004"/>
              <a:gd name="connsiteY27" fmla="*/ 478500 h 1023002"/>
              <a:gd name="connsiteX28" fmla="*/ 478502 w 1122004"/>
              <a:gd name="connsiteY28" fmla="*/ 396000 h 1023002"/>
              <a:gd name="connsiteX29" fmla="*/ 214501 w 1122004"/>
              <a:gd name="connsiteY29" fmla="*/ 396000 h 1023002"/>
              <a:gd name="connsiteX30" fmla="*/ 297002 w 1122004"/>
              <a:gd name="connsiteY30" fmla="*/ 313500 h 1023002"/>
              <a:gd name="connsiteX31" fmla="*/ 379501 w 1122004"/>
              <a:gd name="connsiteY31" fmla="*/ 396000 h 1023002"/>
              <a:gd name="connsiteX32" fmla="*/ 297002 w 1122004"/>
              <a:gd name="connsiteY32" fmla="*/ 478500 h 1023002"/>
              <a:gd name="connsiteX33" fmla="*/ 214501 w 1122004"/>
              <a:gd name="connsiteY33" fmla="*/ 396000 h 1023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22004" h="1023002" extrusionOk="0">
                <a:moveTo>
                  <a:pt x="56101" y="0"/>
                </a:moveTo>
                <a:cubicBezTo>
                  <a:pt x="19669" y="-3068"/>
                  <a:pt x="-1495" y="26085"/>
                  <a:pt x="1" y="56758"/>
                </a:cubicBezTo>
                <a:lnTo>
                  <a:pt x="1" y="56759"/>
                </a:lnTo>
                <a:cubicBezTo>
                  <a:pt x="-18876" y="376681"/>
                  <a:pt x="-5106" y="446909"/>
                  <a:pt x="1" y="738871"/>
                </a:cubicBezTo>
                <a:lnTo>
                  <a:pt x="1" y="738871"/>
                </a:lnTo>
                <a:cubicBezTo>
                  <a:pt x="-2039" y="768623"/>
                  <a:pt x="22947" y="799526"/>
                  <a:pt x="56099" y="795631"/>
                </a:cubicBezTo>
                <a:lnTo>
                  <a:pt x="56101" y="795631"/>
                </a:lnTo>
                <a:cubicBezTo>
                  <a:pt x="94180" y="802526"/>
                  <a:pt x="185636" y="798543"/>
                  <a:pt x="224401" y="795631"/>
                </a:cubicBezTo>
                <a:cubicBezTo>
                  <a:pt x="222017" y="860805"/>
                  <a:pt x="227066" y="941512"/>
                  <a:pt x="224401" y="1023002"/>
                </a:cubicBezTo>
                <a:cubicBezTo>
                  <a:pt x="314820" y="950550"/>
                  <a:pt x="372279" y="875648"/>
                  <a:pt x="448802" y="795631"/>
                </a:cubicBezTo>
                <a:cubicBezTo>
                  <a:pt x="587197" y="768814"/>
                  <a:pt x="892389" y="784502"/>
                  <a:pt x="1065903" y="795631"/>
                </a:cubicBezTo>
                <a:cubicBezTo>
                  <a:pt x="1091793" y="795147"/>
                  <a:pt x="1122893" y="768096"/>
                  <a:pt x="1122004" y="738873"/>
                </a:cubicBezTo>
                <a:lnTo>
                  <a:pt x="1122004" y="738871"/>
                </a:lnTo>
                <a:cubicBezTo>
                  <a:pt x="1140461" y="534693"/>
                  <a:pt x="1096718" y="222882"/>
                  <a:pt x="1122004" y="56759"/>
                </a:cubicBezTo>
                <a:lnTo>
                  <a:pt x="1122004" y="56759"/>
                </a:lnTo>
                <a:cubicBezTo>
                  <a:pt x="1122771" y="26311"/>
                  <a:pt x="1100354" y="-2693"/>
                  <a:pt x="1065905" y="0"/>
                </a:cubicBezTo>
                <a:lnTo>
                  <a:pt x="1065903" y="0"/>
                </a:lnTo>
                <a:cubicBezTo>
                  <a:pt x="861467" y="-20987"/>
                  <a:pt x="672255" y="-17714"/>
                  <a:pt x="561002" y="0"/>
                </a:cubicBezTo>
                <a:cubicBezTo>
                  <a:pt x="449749" y="17714"/>
                  <a:pt x="296389" y="-21284"/>
                  <a:pt x="56101" y="0"/>
                </a:cubicBezTo>
                <a:close/>
                <a:moveTo>
                  <a:pt x="742502" y="396000"/>
                </a:moveTo>
                <a:cubicBezTo>
                  <a:pt x="740834" y="347037"/>
                  <a:pt x="780249" y="302537"/>
                  <a:pt x="825002" y="313500"/>
                </a:cubicBezTo>
                <a:cubicBezTo>
                  <a:pt x="863237" y="317779"/>
                  <a:pt x="906762" y="351761"/>
                  <a:pt x="907503" y="396000"/>
                </a:cubicBezTo>
                <a:cubicBezTo>
                  <a:pt x="909122" y="442767"/>
                  <a:pt x="870297" y="484888"/>
                  <a:pt x="825002" y="478500"/>
                </a:cubicBezTo>
                <a:cubicBezTo>
                  <a:pt x="787786" y="473549"/>
                  <a:pt x="740190" y="445235"/>
                  <a:pt x="742502" y="396000"/>
                </a:cubicBezTo>
                <a:close/>
                <a:moveTo>
                  <a:pt x="478502" y="396000"/>
                </a:moveTo>
                <a:cubicBezTo>
                  <a:pt x="471959" y="350786"/>
                  <a:pt x="517432" y="317447"/>
                  <a:pt x="561002" y="313500"/>
                </a:cubicBezTo>
                <a:cubicBezTo>
                  <a:pt x="598236" y="317892"/>
                  <a:pt x="645102" y="341290"/>
                  <a:pt x="643502" y="396000"/>
                </a:cubicBezTo>
                <a:cubicBezTo>
                  <a:pt x="640695" y="441405"/>
                  <a:pt x="610278" y="481696"/>
                  <a:pt x="561002" y="478500"/>
                </a:cubicBezTo>
                <a:cubicBezTo>
                  <a:pt x="511949" y="489036"/>
                  <a:pt x="477645" y="443284"/>
                  <a:pt x="478502" y="396000"/>
                </a:cubicBezTo>
                <a:close/>
                <a:moveTo>
                  <a:pt x="214501" y="396000"/>
                </a:moveTo>
                <a:cubicBezTo>
                  <a:pt x="212192" y="347373"/>
                  <a:pt x="259723" y="316096"/>
                  <a:pt x="297002" y="313500"/>
                </a:cubicBezTo>
                <a:cubicBezTo>
                  <a:pt x="342182" y="305545"/>
                  <a:pt x="387103" y="355226"/>
                  <a:pt x="379501" y="396000"/>
                </a:cubicBezTo>
                <a:cubicBezTo>
                  <a:pt x="370123" y="443622"/>
                  <a:pt x="340762" y="484121"/>
                  <a:pt x="297002" y="478500"/>
                </a:cubicBezTo>
                <a:cubicBezTo>
                  <a:pt x="249001" y="470828"/>
                  <a:pt x="216288" y="440222"/>
                  <a:pt x="214501" y="396000"/>
                </a:cubicBezTo>
                <a:close/>
              </a:path>
            </a:pathLst>
          </a:custGeom>
          <a:noFill/>
          <a:ln w="60325" cap="flat">
            <a:solidFill>
              <a:srgbClr val="ADD05F"/>
            </a:solidFill>
            <a:prstDash val="solid"/>
            <a:miter/>
            <a:extLst>
              <a:ext uri="{C807C97D-BFC1-408E-A445-0C87EB9F89A2}">
                <ask:lineSketchStyleProps xmlns:ask="http://schemas.microsoft.com/office/drawing/2018/sketchyshapes" sd="1219033472">
                  <a:custGeom>
                    <a:avLst/>
                    <a:gdLst>
                      <a:gd name="connsiteX0" fmla="*/ 54611 w 1092201"/>
                      <a:gd name="connsiteY0" fmla="*/ 0 h 995829"/>
                      <a:gd name="connsiteX1" fmla="*/ 1 w 1092201"/>
                      <a:gd name="connsiteY1" fmla="*/ 55251 h 995829"/>
                      <a:gd name="connsiteX2" fmla="*/ 1 w 1092201"/>
                      <a:gd name="connsiteY2" fmla="*/ 55252 h 995829"/>
                      <a:gd name="connsiteX3" fmla="*/ 1 w 1092201"/>
                      <a:gd name="connsiteY3" fmla="*/ 719246 h 995829"/>
                      <a:gd name="connsiteX4" fmla="*/ 1 w 1092201"/>
                      <a:gd name="connsiteY4" fmla="*/ 719246 h 995829"/>
                      <a:gd name="connsiteX5" fmla="*/ 54609 w 1092201"/>
                      <a:gd name="connsiteY5" fmla="*/ 774498 h 995829"/>
                      <a:gd name="connsiteX6" fmla="*/ 54611 w 1092201"/>
                      <a:gd name="connsiteY6" fmla="*/ 774498 h 995829"/>
                      <a:gd name="connsiteX7" fmla="*/ 218441 w 1092201"/>
                      <a:gd name="connsiteY7" fmla="*/ 774498 h 995829"/>
                      <a:gd name="connsiteX8" fmla="*/ 218441 w 1092201"/>
                      <a:gd name="connsiteY8" fmla="*/ 995829 h 995829"/>
                      <a:gd name="connsiteX9" fmla="*/ 436881 w 1092201"/>
                      <a:gd name="connsiteY9" fmla="*/ 774498 h 995829"/>
                      <a:gd name="connsiteX10" fmla="*/ 1037591 w 1092201"/>
                      <a:gd name="connsiteY10" fmla="*/ 774498 h 995829"/>
                      <a:gd name="connsiteX11" fmla="*/ 1092201 w 1092201"/>
                      <a:gd name="connsiteY11" fmla="*/ 719248 h 995829"/>
                      <a:gd name="connsiteX12" fmla="*/ 1092201 w 1092201"/>
                      <a:gd name="connsiteY12" fmla="*/ 719246 h 995829"/>
                      <a:gd name="connsiteX13" fmla="*/ 1092201 w 1092201"/>
                      <a:gd name="connsiteY13" fmla="*/ 55252 h 995829"/>
                      <a:gd name="connsiteX14" fmla="*/ 1092201 w 1092201"/>
                      <a:gd name="connsiteY14" fmla="*/ 55252 h 995829"/>
                      <a:gd name="connsiteX15" fmla="*/ 1037593 w 1092201"/>
                      <a:gd name="connsiteY15" fmla="*/ 0 h 995829"/>
                      <a:gd name="connsiteX16" fmla="*/ 1037591 w 1092201"/>
                      <a:gd name="connsiteY16" fmla="*/ 0 h 995829"/>
                      <a:gd name="connsiteX17" fmla="*/ 722780 w 1092201"/>
                      <a:gd name="connsiteY17" fmla="*/ 385482 h 995829"/>
                      <a:gd name="connsiteX18" fmla="*/ 803089 w 1092201"/>
                      <a:gd name="connsiteY18" fmla="*/ 305173 h 995829"/>
                      <a:gd name="connsiteX19" fmla="*/ 883398 w 1092201"/>
                      <a:gd name="connsiteY19" fmla="*/ 385482 h 995829"/>
                      <a:gd name="connsiteX20" fmla="*/ 803089 w 1092201"/>
                      <a:gd name="connsiteY20" fmla="*/ 465791 h 995829"/>
                      <a:gd name="connsiteX21" fmla="*/ 722780 w 1092201"/>
                      <a:gd name="connsiteY21" fmla="*/ 385482 h 995829"/>
                      <a:gd name="connsiteX22" fmla="*/ 465792 w 1092201"/>
                      <a:gd name="connsiteY22" fmla="*/ 385482 h 995829"/>
                      <a:gd name="connsiteX23" fmla="*/ 546101 w 1092201"/>
                      <a:gd name="connsiteY23" fmla="*/ 305173 h 995829"/>
                      <a:gd name="connsiteX24" fmla="*/ 626410 w 1092201"/>
                      <a:gd name="connsiteY24" fmla="*/ 385482 h 995829"/>
                      <a:gd name="connsiteX25" fmla="*/ 546101 w 1092201"/>
                      <a:gd name="connsiteY25" fmla="*/ 465791 h 995829"/>
                      <a:gd name="connsiteX26" fmla="*/ 465792 w 1092201"/>
                      <a:gd name="connsiteY26" fmla="*/ 385482 h 995829"/>
                      <a:gd name="connsiteX27" fmla="*/ 208804 w 1092201"/>
                      <a:gd name="connsiteY27" fmla="*/ 385482 h 995829"/>
                      <a:gd name="connsiteX28" fmla="*/ 289113 w 1092201"/>
                      <a:gd name="connsiteY28" fmla="*/ 305173 h 995829"/>
                      <a:gd name="connsiteX29" fmla="*/ 369421 w 1092201"/>
                      <a:gd name="connsiteY29" fmla="*/ 385482 h 995829"/>
                      <a:gd name="connsiteX30" fmla="*/ 289113 w 1092201"/>
                      <a:gd name="connsiteY30" fmla="*/ 465791 h 995829"/>
                      <a:gd name="connsiteX31" fmla="*/ 208804 w 1092201"/>
                      <a:gd name="connsiteY31" fmla="*/ 385482 h 995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92201" h="995829">
                        <a:moveTo>
                          <a:pt x="54611" y="0"/>
                        </a:moveTo>
                        <a:cubicBezTo>
                          <a:pt x="24274" y="177"/>
                          <a:pt x="-176" y="24913"/>
                          <a:pt x="1" y="55251"/>
                        </a:cubicBezTo>
                        <a:cubicBezTo>
                          <a:pt x="1" y="55251"/>
                          <a:pt x="1" y="55252"/>
                          <a:pt x="1" y="55252"/>
                        </a:cubicBezTo>
                        <a:lnTo>
                          <a:pt x="1" y="719246"/>
                        </a:lnTo>
                        <a:lnTo>
                          <a:pt x="1" y="719246"/>
                        </a:lnTo>
                        <a:cubicBezTo>
                          <a:pt x="-177" y="749583"/>
                          <a:pt x="24272" y="774320"/>
                          <a:pt x="54609" y="774498"/>
                        </a:cubicBezTo>
                        <a:cubicBezTo>
                          <a:pt x="54610" y="774498"/>
                          <a:pt x="54610" y="774498"/>
                          <a:pt x="54611" y="774498"/>
                        </a:cubicBezTo>
                        <a:lnTo>
                          <a:pt x="218441" y="774498"/>
                        </a:lnTo>
                        <a:lnTo>
                          <a:pt x="218441" y="995829"/>
                        </a:lnTo>
                        <a:lnTo>
                          <a:pt x="436881" y="774498"/>
                        </a:lnTo>
                        <a:lnTo>
                          <a:pt x="1037591" y="774498"/>
                        </a:lnTo>
                        <a:cubicBezTo>
                          <a:pt x="1067928" y="774321"/>
                          <a:pt x="1092378" y="749585"/>
                          <a:pt x="1092201" y="719248"/>
                        </a:cubicBezTo>
                        <a:cubicBezTo>
                          <a:pt x="1092201" y="719247"/>
                          <a:pt x="1092201" y="719246"/>
                          <a:pt x="1092201" y="719246"/>
                        </a:cubicBezTo>
                        <a:lnTo>
                          <a:pt x="1092201" y="55252"/>
                        </a:lnTo>
                        <a:lnTo>
                          <a:pt x="1092201" y="55252"/>
                        </a:lnTo>
                        <a:cubicBezTo>
                          <a:pt x="1092379" y="24915"/>
                          <a:pt x="1067930" y="178"/>
                          <a:pt x="1037593" y="0"/>
                        </a:cubicBezTo>
                        <a:cubicBezTo>
                          <a:pt x="1037592" y="0"/>
                          <a:pt x="1037591" y="0"/>
                          <a:pt x="1037591" y="0"/>
                        </a:cubicBezTo>
                        <a:close/>
                        <a:moveTo>
                          <a:pt x="722780" y="385482"/>
                        </a:moveTo>
                        <a:cubicBezTo>
                          <a:pt x="722780" y="341129"/>
                          <a:pt x="758736" y="305173"/>
                          <a:pt x="803089" y="305173"/>
                        </a:cubicBezTo>
                        <a:cubicBezTo>
                          <a:pt x="847442" y="305173"/>
                          <a:pt x="883398" y="341129"/>
                          <a:pt x="883398" y="385482"/>
                        </a:cubicBezTo>
                        <a:cubicBezTo>
                          <a:pt x="883398" y="429836"/>
                          <a:pt x="847442" y="465791"/>
                          <a:pt x="803089" y="465791"/>
                        </a:cubicBezTo>
                        <a:cubicBezTo>
                          <a:pt x="758736" y="465791"/>
                          <a:pt x="722780" y="429836"/>
                          <a:pt x="722780" y="385482"/>
                        </a:cubicBezTo>
                        <a:close/>
                        <a:moveTo>
                          <a:pt x="465792" y="385482"/>
                        </a:moveTo>
                        <a:cubicBezTo>
                          <a:pt x="465792" y="341129"/>
                          <a:pt x="501747" y="305173"/>
                          <a:pt x="546101" y="305173"/>
                        </a:cubicBezTo>
                        <a:cubicBezTo>
                          <a:pt x="590454" y="305173"/>
                          <a:pt x="626410" y="341129"/>
                          <a:pt x="626410" y="385482"/>
                        </a:cubicBezTo>
                        <a:cubicBezTo>
                          <a:pt x="626410" y="429836"/>
                          <a:pt x="590454" y="465791"/>
                          <a:pt x="546101" y="465791"/>
                        </a:cubicBezTo>
                        <a:cubicBezTo>
                          <a:pt x="501747" y="465791"/>
                          <a:pt x="465792" y="429836"/>
                          <a:pt x="465792" y="385482"/>
                        </a:cubicBezTo>
                        <a:close/>
                        <a:moveTo>
                          <a:pt x="208804" y="385482"/>
                        </a:moveTo>
                        <a:cubicBezTo>
                          <a:pt x="208804" y="341129"/>
                          <a:pt x="244759" y="305173"/>
                          <a:pt x="289113" y="305173"/>
                        </a:cubicBezTo>
                        <a:cubicBezTo>
                          <a:pt x="333466" y="305173"/>
                          <a:pt x="369421" y="341129"/>
                          <a:pt x="369421" y="385482"/>
                        </a:cubicBezTo>
                        <a:cubicBezTo>
                          <a:pt x="369421" y="429836"/>
                          <a:pt x="333466" y="465791"/>
                          <a:pt x="289113" y="465791"/>
                        </a:cubicBezTo>
                        <a:cubicBezTo>
                          <a:pt x="244759" y="465791"/>
                          <a:pt x="208804" y="429836"/>
                          <a:pt x="208804" y="385482"/>
                        </a:cubicBezTo>
                        <a:close/>
                      </a:path>
                    </a:pathLst>
                  </a:custGeom>
                  <ask:type>
                    <ask:lineSketchFreehand/>
                  </ask:type>
                </ask:lineSketchStyleProps>
              </a:ext>
            </a:extLst>
          </a:ln>
        </p:spPr>
        <p:txBody>
          <a:bodyPr rtlCol="0" anchor="ctr"/>
          <a:lstStyle/>
          <a:p>
            <a:endParaRPr lang="fr-FR"/>
          </a:p>
        </p:txBody>
      </p:sp>
      <p:sp>
        <p:nvSpPr>
          <p:cNvPr id="3" name="ZoneTexte 2">
            <a:extLst>
              <a:ext uri="{FF2B5EF4-FFF2-40B4-BE49-F238E27FC236}">
                <a16:creationId xmlns:a16="http://schemas.microsoft.com/office/drawing/2014/main" id="{633A97AD-AB34-FE82-D2C9-0F8F924A7E80}"/>
              </a:ext>
            </a:extLst>
          </p:cNvPr>
          <p:cNvSpPr txBox="1"/>
          <p:nvPr/>
        </p:nvSpPr>
        <p:spPr>
          <a:xfrm>
            <a:off x="6411423" y="3550921"/>
            <a:ext cx="5277657" cy="2708627"/>
          </a:xfrm>
          <a:prstGeom prst="rect">
            <a:avLst/>
          </a:prstGeom>
          <a:noFill/>
        </p:spPr>
        <p:txBody>
          <a:bodyPr wrap="square">
            <a:spAutoFit/>
          </a:bodyPr>
          <a:lstStyle/>
          <a:p>
            <a:pPr marL="360000" lvl="0" indent="-360000" defTabSz="360000" rtl="0">
              <a:lnSpc>
                <a:spcPct val="120000"/>
              </a:lnSpc>
              <a:spcBef>
                <a:spcPts val="600"/>
              </a:spcBef>
              <a:spcAft>
                <a:spcPts val="0"/>
              </a:spcAft>
              <a:buClr>
                <a:schemeClr val="dk1"/>
              </a:buClr>
              <a:buSzPts val="4000"/>
              <a:buNone/>
            </a:pPr>
            <a:r>
              <a:rPr lang="fr-FR" sz="1400" b="1" dirty="0">
                <a:solidFill>
                  <a:srgbClr val="FFC000"/>
                </a:solidFill>
                <a:latin typeface="Noto Sans" panose="020B0502040504020204" pitchFamily="34" charset="0"/>
                <a:ea typeface="Noto Sans" panose="020B0502040504020204" pitchFamily="34" charset="0"/>
                <a:cs typeface="Noto Sans" panose="020B0502040504020204" pitchFamily="34" charset="0"/>
              </a:rPr>
              <a:t>1.</a:t>
            </a:r>
            <a: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	répondent spontanément à la question 1 </a:t>
            </a:r>
            <a:b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br>
            <a: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avec des mots clés ;</a:t>
            </a:r>
          </a:p>
          <a:p>
            <a:pPr marL="360000" lvl="0" indent="-360000" defTabSz="360000" rtl="0">
              <a:lnSpc>
                <a:spcPct val="120000"/>
              </a:lnSpc>
              <a:spcBef>
                <a:spcPts val="600"/>
              </a:spcBef>
              <a:spcAft>
                <a:spcPts val="0"/>
              </a:spcAft>
              <a:buClr>
                <a:schemeClr val="dk1"/>
              </a:buClr>
              <a:buSzPts val="4000"/>
              <a:buNone/>
            </a:pPr>
            <a:r>
              <a:rPr lang="fr-FR" sz="1400" b="1" dirty="0">
                <a:solidFill>
                  <a:srgbClr val="FFC000"/>
                </a:solidFill>
                <a:latin typeface="Noto Sans" panose="020B0502040504020204" pitchFamily="34" charset="0"/>
                <a:ea typeface="Noto Sans" panose="020B0502040504020204" pitchFamily="34" charset="0"/>
                <a:cs typeface="Noto Sans" panose="020B0502040504020204" pitchFamily="34" charset="0"/>
              </a:rPr>
              <a:t>2.</a:t>
            </a:r>
            <a: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	passent la question au sous-groupe suivant </a:t>
            </a:r>
            <a:b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br>
            <a: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et répondent à la deuxième question ;</a:t>
            </a:r>
          </a:p>
          <a:p>
            <a:pPr marL="360000" lvl="0" indent="-360000" defTabSz="360000" rtl="0">
              <a:lnSpc>
                <a:spcPct val="120000"/>
              </a:lnSpc>
              <a:spcBef>
                <a:spcPts val="600"/>
              </a:spcBef>
              <a:spcAft>
                <a:spcPts val="0"/>
              </a:spcAft>
              <a:buClr>
                <a:schemeClr val="dk1"/>
              </a:buClr>
              <a:buSzPts val="4000"/>
              <a:buNone/>
            </a:pPr>
            <a:r>
              <a:rPr lang="fr-FR" sz="1400" b="1" dirty="0">
                <a:solidFill>
                  <a:srgbClr val="FFC000"/>
                </a:solidFill>
                <a:latin typeface="Noto Sans" panose="020B0502040504020204" pitchFamily="34" charset="0"/>
                <a:ea typeface="Noto Sans" panose="020B0502040504020204" pitchFamily="34" charset="0"/>
                <a:cs typeface="Noto Sans" panose="020B0502040504020204" pitchFamily="34" charset="0"/>
              </a:rPr>
              <a:t>3.</a:t>
            </a:r>
            <a: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	passent la question au sous-groupe suivant </a:t>
            </a:r>
            <a:b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br>
            <a: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et répondent à la troisième question ;</a:t>
            </a:r>
          </a:p>
          <a:p>
            <a:pPr marL="360000" lvl="0" indent="-360000" defTabSz="360000" rtl="0">
              <a:lnSpc>
                <a:spcPct val="120000"/>
              </a:lnSpc>
              <a:spcBef>
                <a:spcPts val="600"/>
              </a:spcBef>
              <a:spcAft>
                <a:spcPts val="0"/>
              </a:spcAft>
              <a:buClr>
                <a:schemeClr val="dk1"/>
              </a:buClr>
              <a:buSzPts val="4000"/>
              <a:buNone/>
            </a:pPr>
            <a:r>
              <a:rPr lang="fr-FR" sz="1400" b="1" dirty="0">
                <a:solidFill>
                  <a:srgbClr val="FFC000"/>
                </a:solidFill>
                <a:latin typeface="Noto Sans" panose="020B0502040504020204" pitchFamily="34" charset="0"/>
                <a:ea typeface="Noto Sans" panose="020B0502040504020204" pitchFamily="34" charset="0"/>
                <a:cs typeface="Noto Sans" panose="020B0502040504020204" pitchFamily="34" charset="0"/>
              </a:rPr>
              <a:t>4.</a:t>
            </a:r>
            <a: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	font la synthèse des mots clés et formulent </a:t>
            </a:r>
            <a:b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br>
            <a: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une définition ;</a:t>
            </a:r>
          </a:p>
          <a:p>
            <a:pPr marL="360000" lvl="0" indent="-360000" defTabSz="360000" rtl="0">
              <a:lnSpc>
                <a:spcPct val="120000"/>
              </a:lnSpc>
              <a:spcBef>
                <a:spcPts val="600"/>
              </a:spcBef>
              <a:spcAft>
                <a:spcPts val="0"/>
              </a:spcAft>
              <a:buClr>
                <a:schemeClr val="dk1"/>
              </a:buClr>
              <a:buSzPts val="4000"/>
              <a:buNone/>
            </a:pPr>
            <a:r>
              <a:rPr lang="fr-FR" sz="1400" b="1" dirty="0">
                <a:solidFill>
                  <a:srgbClr val="FFC000"/>
                </a:solidFill>
                <a:latin typeface="Noto Sans" panose="020B0502040504020204" pitchFamily="34" charset="0"/>
                <a:ea typeface="Noto Sans" panose="020B0502040504020204" pitchFamily="34" charset="0"/>
                <a:cs typeface="Noto Sans" panose="020B0502040504020204" pitchFamily="34" charset="0"/>
              </a:rPr>
              <a:t>5.</a:t>
            </a:r>
            <a: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	présentent le fruit de leurs réflexions en plénière.</a:t>
            </a:r>
            <a:endParaRPr lang="fr-FR" sz="14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035799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D4206-6E6D-8459-6EDD-23692AF85907}"/>
            </a:ext>
          </a:extLst>
        </p:cNvPr>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61FE025-0810-9168-A33D-753A39683444}"/>
              </a:ext>
            </a:extLst>
          </p:cNvPr>
          <p:cNvSpPr>
            <a:spLocks noGrp="1"/>
          </p:cNvSpPr>
          <p:nvPr>
            <p:ph type="ftr" sz="quarter" idx="3"/>
          </p:nvPr>
        </p:nvSpPr>
        <p:spPr/>
        <p:txBody>
          <a:bodyPr/>
          <a:lstStyle/>
          <a:p>
            <a:pPr>
              <a:spcBef>
                <a:spcPts val="1200"/>
              </a:spcBef>
              <a:defRPr/>
            </a:pPr>
            <a:r>
              <a:rPr lang="fr-FR" b="1">
                <a:solidFill>
                  <a:schemeClr val="tx1">
                    <a:lumMod val="50000"/>
                    <a:lumOff val="50000"/>
                  </a:schemeClr>
                </a:solidFill>
              </a:rPr>
              <a:t>Genre, inclusion et équité</a:t>
            </a:r>
            <a:r>
              <a:rPr lang="fr-FR"/>
              <a:t> </a:t>
            </a:r>
            <a:r>
              <a:rPr lang="fr-FR" b="1">
                <a:solidFill>
                  <a:srgbClr val="FF0000"/>
                </a:solidFill>
              </a:rPr>
              <a:t>|</a:t>
            </a:r>
            <a:r>
              <a:rPr lang="fr-FR"/>
              <a:t> </a:t>
            </a:r>
            <a:r>
              <a:rPr lang="fr-FR">
                <a:solidFill>
                  <a:schemeClr val="tx1">
                    <a:lumMod val="50000"/>
                    <a:lumOff val="50000"/>
                  </a:schemeClr>
                </a:solidFill>
              </a:rPr>
              <a:t>Module 4</a:t>
            </a:r>
            <a:r>
              <a:rPr lang="fr-FR"/>
              <a:t> </a:t>
            </a:r>
            <a:r>
              <a:rPr lang="fr-FR" b="1">
                <a:solidFill>
                  <a:srgbClr val="FF0000"/>
                </a:solidFill>
              </a:rPr>
              <a:t>|</a:t>
            </a:r>
            <a:r>
              <a:rPr lang="fr-FR"/>
              <a:t> </a:t>
            </a:r>
            <a:r>
              <a:rPr lang="fr-FR">
                <a:solidFill>
                  <a:schemeClr val="tx1">
                    <a:lumMod val="50000"/>
                    <a:lumOff val="50000"/>
                  </a:schemeClr>
                </a:solidFill>
              </a:rPr>
              <a:t>Pratiques inclusives</a:t>
            </a:r>
          </a:p>
        </p:txBody>
      </p:sp>
      <p:sp>
        <p:nvSpPr>
          <p:cNvPr id="3" name="Titre 2">
            <a:extLst>
              <a:ext uri="{FF2B5EF4-FFF2-40B4-BE49-F238E27FC236}">
                <a16:creationId xmlns:a16="http://schemas.microsoft.com/office/drawing/2014/main" id="{2E6E0B88-D352-DD57-EAA4-9683AE3843B7}"/>
              </a:ext>
            </a:extLst>
          </p:cNvPr>
          <p:cNvSpPr>
            <a:spLocks noGrp="1"/>
          </p:cNvSpPr>
          <p:nvPr>
            <p:ph type="title"/>
          </p:nvPr>
        </p:nvSpPr>
        <p:spPr>
          <a:xfrm>
            <a:off x="2575992" y="596400"/>
            <a:ext cx="7040023" cy="387798"/>
          </a:xfrm>
        </p:spPr>
        <p:txBody>
          <a:bodyPr/>
          <a:lstStyle/>
          <a:p>
            <a:r>
              <a:rPr lang="fr-CA" sz="2800" dirty="0"/>
              <a:t>Ce que la littérature nous dit sur… (1)</a:t>
            </a:r>
            <a:endParaRPr lang="fr-FR" sz="2800"/>
          </a:p>
        </p:txBody>
      </p:sp>
      <p:sp>
        <p:nvSpPr>
          <p:cNvPr id="4" name="Espace réservé du numéro de diapositive 3">
            <a:extLst>
              <a:ext uri="{FF2B5EF4-FFF2-40B4-BE49-F238E27FC236}">
                <a16:creationId xmlns:a16="http://schemas.microsoft.com/office/drawing/2014/main" id="{575881B7-A665-EF7F-FCEF-145203ADA888}"/>
              </a:ext>
            </a:extLst>
          </p:cNvPr>
          <p:cNvSpPr>
            <a:spLocks noGrp="1"/>
          </p:cNvSpPr>
          <p:nvPr>
            <p:ph type="sldNum" sz="quarter" idx="12"/>
          </p:nvPr>
        </p:nvSpPr>
        <p:spPr/>
        <p:txBody>
          <a:bodyPr/>
          <a:lstStyle/>
          <a:p>
            <a:fld id="{055BF32D-CF4B-1B43-8AA7-7C8BB1DDF0EC}" type="slidenum">
              <a:rPr lang="fr-FR" smtClean="0"/>
              <a:pPr/>
              <a:t>12</a:t>
            </a:fld>
            <a:endParaRPr lang="fr-FR" dirty="0"/>
          </a:p>
        </p:txBody>
      </p:sp>
      <p:sp>
        <p:nvSpPr>
          <p:cNvPr id="9" name="ZoneTexte 8">
            <a:extLst>
              <a:ext uri="{FF2B5EF4-FFF2-40B4-BE49-F238E27FC236}">
                <a16:creationId xmlns:a16="http://schemas.microsoft.com/office/drawing/2014/main" id="{04CD4DD6-00B7-EC15-3A19-BC6D2E9AE365}"/>
              </a:ext>
            </a:extLst>
          </p:cNvPr>
          <p:cNvSpPr txBox="1"/>
          <p:nvPr/>
        </p:nvSpPr>
        <p:spPr>
          <a:xfrm>
            <a:off x="1625600" y="1424940"/>
            <a:ext cx="9145758" cy="4008120"/>
          </a:xfrm>
          <a:prstGeom prst="rect">
            <a:avLst/>
          </a:prstGeom>
          <a:noFill/>
        </p:spPr>
        <p:txBody>
          <a:bodyPr wrap="square" numCol="2" spcCol="720000">
            <a:noAutofit/>
          </a:bodyPr>
          <a:lstStyle/>
          <a:p>
            <a:pPr algn="ctr">
              <a:spcAft>
                <a:spcPts val="1200"/>
              </a:spcAft>
            </a:pPr>
            <a:r>
              <a:rPr lang="fr-CA" sz="2400" b="1" dirty="0">
                <a:solidFill>
                  <a:srgbClr val="60C5BE"/>
                </a:solidFill>
                <a:latin typeface="Noto Sans" panose="020B0502040504020204" pitchFamily="34" charset="0"/>
                <a:ea typeface="Noto Sans" panose="020B0502040504020204" pitchFamily="34" charset="0"/>
                <a:cs typeface="Noto Sans" panose="020B0502040504020204" pitchFamily="34" charset="0"/>
              </a:rPr>
              <a:t>L’inclusion</a:t>
            </a:r>
            <a:endParaRPr lang="fr-CA" b="1" dirty="0">
              <a:solidFill>
                <a:srgbClr val="60C5BE"/>
              </a:solidFill>
              <a:latin typeface="Noto Sans" panose="020B0502040504020204" pitchFamily="34" charset="0"/>
              <a:ea typeface="Noto Sans" panose="020B0502040504020204" pitchFamily="34" charset="0"/>
              <a:cs typeface="Noto Sans" panose="020B0502040504020204" pitchFamily="34" charset="0"/>
            </a:endParaRPr>
          </a:p>
          <a:p>
            <a:pPr marL="180000" indent="-180000">
              <a:spcBef>
                <a:spcPts val="600"/>
              </a:spcBef>
              <a:buClr>
                <a:srgbClr val="60C5BE"/>
              </a:buClr>
              <a:buFont typeface="Wingdings" pitchFamily="2" charset="2"/>
              <a:buChar char="§"/>
            </a:pPr>
            <a:r>
              <a:rPr lang="fr-FR" sz="1600">
                <a:latin typeface="Noto Sans" panose="020B0502040504020204" pitchFamily="34" charset="0"/>
                <a:ea typeface="Noto Sans" panose="020B0502040504020204" pitchFamily="34" charset="0"/>
                <a:cs typeface="Noto Sans" panose="020B0502040504020204" pitchFamily="34" charset="0"/>
              </a:rPr>
              <a:t>Elle tient compte de la diversité </a:t>
            </a:r>
            <a:br>
              <a:rPr lang="fr-FR" sz="1600">
                <a:latin typeface="Noto Sans" panose="020B0502040504020204" pitchFamily="34" charset="0"/>
                <a:ea typeface="Noto Sans" panose="020B0502040504020204" pitchFamily="34" charset="0"/>
                <a:cs typeface="Noto Sans" panose="020B0502040504020204" pitchFamily="34" charset="0"/>
              </a:rPr>
            </a:br>
            <a:r>
              <a:rPr lang="fr-FR" sz="1600">
                <a:latin typeface="Noto Sans" panose="020B0502040504020204" pitchFamily="34" charset="0"/>
                <a:ea typeface="Noto Sans" panose="020B0502040504020204" pitchFamily="34" charset="0"/>
                <a:cs typeface="Noto Sans" panose="020B0502040504020204" pitchFamily="34" charset="0"/>
              </a:rPr>
              <a:t>des besoins de toutes les personnes apprenantes.</a:t>
            </a:r>
          </a:p>
          <a:p>
            <a:pPr marL="180000" indent="-180000">
              <a:spcBef>
                <a:spcPts val="600"/>
              </a:spcBef>
              <a:buClr>
                <a:srgbClr val="60C5BE"/>
              </a:buClr>
              <a:buFont typeface="Wingdings" pitchFamily="2" charset="2"/>
              <a:buChar char="§"/>
            </a:pPr>
            <a:r>
              <a:rPr lang="fr-FR" sz="1600">
                <a:latin typeface="Noto Sans" panose="020B0502040504020204" pitchFamily="34" charset="0"/>
                <a:ea typeface="Noto Sans" panose="020B0502040504020204" pitchFamily="34" charset="0"/>
                <a:cs typeface="Noto Sans" panose="020B0502040504020204" pitchFamily="34" charset="0"/>
              </a:rPr>
              <a:t>Elle implique une participation croissante </a:t>
            </a:r>
            <a:br>
              <a:rPr lang="fr-FR" sz="1600">
                <a:latin typeface="Noto Sans" panose="020B0502040504020204" pitchFamily="34" charset="0"/>
                <a:ea typeface="Noto Sans" panose="020B0502040504020204" pitchFamily="34" charset="0"/>
                <a:cs typeface="Noto Sans" panose="020B0502040504020204" pitchFamily="34" charset="0"/>
              </a:rPr>
            </a:br>
            <a:r>
              <a:rPr lang="fr-FR" sz="1600">
                <a:latin typeface="Noto Sans" panose="020B0502040504020204" pitchFamily="34" charset="0"/>
                <a:ea typeface="Noto Sans" panose="020B0502040504020204" pitchFamily="34" charset="0"/>
                <a:cs typeface="Noto Sans" panose="020B0502040504020204" pitchFamily="34" charset="0"/>
              </a:rPr>
              <a:t>à l’apprentissage, aux cultures </a:t>
            </a:r>
            <a:br>
              <a:rPr lang="fr-FR" sz="1600">
                <a:latin typeface="Noto Sans" panose="020B0502040504020204" pitchFamily="34" charset="0"/>
                <a:ea typeface="Noto Sans" panose="020B0502040504020204" pitchFamily="34" charset="0"/>
                <a:cs typeface="Noto Sans" panose="020B0502040504020204" pitchFamily="34" charset="0"/>
              </a:rPr>
            </a:br>
            <a:r>
              <a:rPr lang="fr-FR" sz="1600">
                <a:latin typeface="Noto Sans" panose="020B0502040504020204" pitchFamily="34" charset="0"/>
                <a:ea typeface="Noto Sans" panose="020B0502040504020204" pitchFamily="34" charset="0"/>
                <a:cs typeface="Noto Sans" panose="020B0502040504020204" pitchFamily="34" charset="0"/>
              </a:rPr>
              <a:t>et aux collectivités. </a:t>
            </a:r>
          </a:p>
          <a:p>
            <a:pPr marL="180000" indent="-180000">
              <a:spcBef>
                <a:spcPts val="600"/>
              </a:spcBef>
              <a:buClr>
                <a:srgbClr val="60C5BE"/>
              </a:buClr>
              <a:buFont typeface="Wingdings" pitchFamily="2" charset="2"/>
              <a:buChar char="§"/>
            </a:pPr>
            <a:r>
              <a:rPr lang="fr-FR" sz="1600">
                <a:latin typeface="Noto Sans" panose="020B0502040504020204" pitchFamily="34" charset="0"/>
                <a:ea typeface="Noto Sans" panose="020B0502040504020204" pitchFamily="34" charset="0"/>
                <a:cs typeface="Noto Sans" panose="020B0502040504020204" pitchFamily="34" charset="0"/>
              </a:rPr>
              <a:t>Elle vise à réduire l’exclusion qui </a:t>
            </a:r>
            <a:br>
              <a:rPr lang="fr-FR" sz="1600">
                <a:latin typeface="Noto Sans" panose="020B0502040504020204" pitchFamily="34" charset="0"/>
                <a:ea typeface="Noto Sans" panose="020B0502040504020204" pitchFamily="34" charset="0"/>
                <a:cs typeface="Noto Sans" panose="020B0502040504020204" pitchFamily="34" charset="0"/>
              </a:rPr>
            </a:br>
            <a:r>
              <a:rPr lang="fr-FR" sz="1600">
                <a:latin typeface="Noto Sans" panose="020B0502040504020204" pitchFamily="34" charset="0"/>
                <a:ea typeface="Noto Sans" panose="020B0502040504020204" pitchFamily="34" charset="0"/>
                <a:cs typeface="Noto Sans" panose="020B0502040504020204" pitchFamily="34" charset="0"/>
              </a:rPr>
              <a:t>se manifeste dans l’éducation.</a:t>
            </a:r>
          </a:p>
          <a:p>
            <a:pPr marL="180000" indent="-180000">
              <a:spcBef>
                <a:spcPts val="600"/>
              </a:spcBef>
              <a:buClr>
                <a:srgbClr val="60C5BE"/>
              </a:buClr>
              <a:buFont typeface="Wingdings" pitchFamily="2" charset="2"/>
              <a:buChar char="§"/>
            </a:pPr>
            <a:r>
              <a:rPr lang="fr-FR" sz="1600">
                <a:latin typeface="Noto Sans" panose="020B0502040504020204" pitchFamily="34" charset="0"/>
                <a:ea typeface="Noto Sans" panose="020B0502040504020204" pitchFamily="34" charset="0"/>
                <a:cs typeface="Noto Sans" panose="020B0502040504020204" pitchFamily="34" charset="0"/>
              </a:rPr>
              <a:t>Elle insinue que c’est à l’environnement (l’école) de s’adapter aux élèves.</a:t>
            </a:r>
          </a:p>
          <a:p>
            <a:pPr marL="180000" indent="-180000">
              <a:spcBef>
                <a:spcPts val="600"/>
              </a:spcBef>
              <a:buClr>
                <a:srgbClr val="60C5BE"/>
              </a:buClr>
              <a:buFont typeface="Wingdings" pitchFamily="2" charset="2"/>
              <a:buChar char="§"/>
            </a:pPr>
            <a:r>
              <a:rPr lang="fr-FR" sz="1600">
                <a:latin typeface="Noto Sans" panose="020B0502040504020204" pitchFamily="34" charset="0"/>
                <a:ea typeface="Noto Sans" panose="020B0502040504020204" pitchFamily="34" charset="0"/>
                <a:cs typeface="Noto Sans" panose="020B0502040504020204" pitchFamily="34" charset="0"/>
              </a:rPr>
              <a:t>Elle met en place un environnement respectueux de la diversité.</a:t>
            </a:r>
          </a:p>
          <a:p>
            <a:pPr algn="ctr">
              <a:spcBef>
                <a:spcPts val="600"/>
              </a:spcBef>
              <a:spcAft>
                <a:spcPts val="1200"/>
              </a:spcAft>
              <a:buClr>
                <a:srgbClr val="60C5BE"/>
              </a:buClr>
            </a:pPr>
            <a:r>
              <a:rPr lang="fr-FR" sz="2400" b="1">
                <a:solidFill>
                  <a:srgbClr val="60C5BE"/>
                </a:solidFill>
                <a:latin typeface="Noto Sans" panose="020B0502040504020204" pitchFamily="34" charset="0"/>
                <a:ea typeface="Noto Sans" panose="020B0502040504020204" pitchFamily="34" charset="0"/>
                <a:cs typeface="Noto Sans" panose="020B0502040504020204" pitchFamily="34" charset="0"/>
              </a:rPr>
              <a:t>L’équité</a:t>
            </a:r>
          </a:p>
          <a:p>
            <a:pPr marL="180000" marR="0" lvl="0" indent="-180000" algn="l" defTabSz="914400" rtl="0" eaLnBrk="1" fontAlgn="auto" latinLnBrk="0" hangingPunct="1">
              <a:lnSpc>
                <a:spcPct val="100000"/>
              </a:lnSpc>
              <a:spcBef>
                <a:spcPts val="600"/>
              </a:spcBef>
              <a:spcAft>
                <a:spcPts val="0"/>
              </a:spcAft>
              <a:buClr>
                <a:srgbClr val="60C5BE"/>
              </a:buClr>
              <a:buSzTx/>
              <a:buFont typeface="Wingdings" pitchFamily="2" charset="2"/>
              <a:buChar char="§"/>
              <a:tabLst/>
              <a:defRPr/>
            </a:pPr>
            <a:r>
              <a:rPr kumimoji="0" lang="fr-FR" sz="16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Elle implique de distribuer inégalement </a:t>
            </a:r>
            <a:br>
              <a:rPr kumimoji="0" lang="fr-FR" sz="16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fr-FR" sz="16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les ressources en fonction des besoins </a:t>
            </a:r>
            <a:br>
              <a:rPr kumimoji="0" lang="fr-FR" sz="16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fr-FR" sz="16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des élèves.</a:t>
            </a:r>
          </a:p>
          <a:p>
            <a:pPr marL="180000" marR="0" lvl="0" indent="-180000" algn="l" defTabSz="914400" rtl="0" eaLnBrk="1" fontAlgn="auto" latinLnBrk="0" hangingPunct="1">
              <a:lnSpc>
                <a:spcPct val="100000"/>
              </a:lnSpc>
              <a:spcBef>
                <a:spcPts val="600"/>
              </a:spcBef>
              <a:spcAft>
                <a:spcPts val="0"/>
              </a:spcAft>
              <a:buClr>
                <a:srgbClr val="60C5BE"/>
              </a:buClr>
              <a:buSzTx/>
              <a:buFont typeface="Wingdings" pitchFamily="2" charset="2"/>
              <a:buChar char="§"/>
              <a:tabLst/>
              <a:defRPr/>
            </a:pPr>
            <a:r>
              <a:rPr kumimoji="0" lang="fr-FR" sz="16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Elle désigne une démarche pour corriger les désavantages entre les individus </a:t>
            </a:r>
            <a:br>
              <a:rPr kumimoji="0" lang="fr-FR" sz="16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fr-FR" sz="16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et les groupes.</a:t>
            </a:r>
          </a:p>
          <a:p>
            <a:pPr marL="180000" marR="0" lvl="0" indent="-180000" algn="l" defTabSz="914400" rtl="0" eaLnBrk="1" fontAlgn="auto" latinLnBrk="0" hangingPunct="1">
              <a:lnSpc>
                <a:spcPct val="100000"/>
              </a:lnSpc>
              <a:spcBef>
                <a:spcPts val="600"/>
              </a:spcBef>
              <a:spcAft>
                <a:spcPts val="0"/>
              </a:spcAft>
              <a:buClr>
                <a:srgbClr val="60C5BE"/>
              </a:buClr>
              <a:buSzTx/>
              <a:buFont typeface="Wingdings" pitchFamily="2" charset="2"/>
              <a:buChar char="§"/>
              <a:tabLst/>
              <a:defRPr/>
            </a:pPr>
            <a:r>
              <a:rPr kumimoji="0" lang="fr-FR" sz="16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Elle signifie un traitement différencié, visant à rétablir l’équilibre.</a:t>
            </a:r>
          </a:p>
        </p:txBody>
      </p:sp>
      <p:cxnSp>
        <p:nvCxnSpPr>
          <p:cNvPr id="11" name="Connecteur droit 10">
            <a:extLst>
              <a:ext uri="{FF2B5EF4-FFF2-40B4-BE49-F238E27FC236}">
                <a16:creationId xmlns:a16="http://schemas.microsoft.com/office/drawing/2014/main" id="{8913BDE8-9F1D-36E5-BD7F-EE1FFD512DCA}"/>
              </a:ext>
            </a:extLst>
          </p:cNvPr>
          <p:cNvCxnSpPr>
            <a:endCxn id="9" idx="2"/>
          </p:cNvCxnSpPr>
          <p:nvPr/>
        </p:nvCxnSpPr>
        <p:spPr>
          <a:xfrm>
            <a:off x="6198479" y="2141415"/>
            <a:ext cx="0" cy="3291645"/>
          </a:xfrm>
          <a:prstGeom prst="line">
            <a:avLst/>
          </a:prstGeom>
          <a:ln w="25400" cap="rnd">
            <a:solidFill>
              <a:srgbClr val="60C5BE">
                <a:alpha val="5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17341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6D9E7-7BE9-49DE-82EA-54952DE3CA25}"/>
            </a:ext>
          </a:extLst>
        </p:cNvPr>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2D9ED198-2FF1-D1DD-17D1-67C51F4902B9}"/>
              </a:ext>
            </a:extLst>
          </p:cNvPr>
          <p:cNvSpPr>
            <a:spLocks noGrp="1"/>
          </p:cNvSpPr>
          <p:nvPr>
            <p:ph type="ftr" sz="quarter" idx="3"/>
          </p:nvPr>
        </p:nvSpPr>
        <p:spPr/>
        <p:txBody>
          <a:bodyPr/>
          <a:lstStyle/>
          <a:p>
            <a:pPr>
              <a:spcBef>
                <a:spcPts val="1200"/>
              </a:spcBef>
              <a:defRPr/>
            </a:pPr>
            <a:r>
              <a:rPr lang="fr-FR" b="1">
                <a:solidFill>
                  <a:schemeClr val="tx1">
                    <a:lumMod val="50000"/>
                    <a:lumOff val="50000"/>
                  </a:schemeClr>
                </a:solidFill>
              </a:rPr>
              <a:t>Genre, inclusion et équité</a:t>
            </a:r>
            <a:r>
              <a:rPr lang="fr-FR"/>
              <a:t> </a:t>
            </a:r>
            <a:r>
              <a:rPr lang="fr-FR" b="1">
                <a:solidFill>
                  <a:srgbClr val="FF0000"/>
                </a:solidFill>
              </a:rPr>
              <a:t>|</a:t>
            </a:r>
            <a:r>
              <a:rPr lang="fr-FR"/>
              <a:t> </a:t>
            </a:r>
            <a:r>
              <a:rPr lang="fr-FR">
                <a:solidFill>
                  <a:schemeClr val="tx1">
                    <a:lumMod val="50000"/>
                    <a:lumOff val="50000"/>
                  </a:schemeClr>
                </a:solidFill>
              </a:rPr>
              <a:t>Module 4</a:t>
            </a:r>
            <a:r>
              <a:rPr lang="fr-FR"/>
              <a:t> </a:t>
            </a:r>
            <a:r>
              <a:rPr lang="fr-FR" b="1">
                <a:solidFill>
                  <a:srgbClr val="FF0000"/>
                </a:solidFill>
              </a:rPr>
              <a:t>|</a:t>
            </a:r>
            <a:r>
              <a:rPr lang="fr-FR"/>
              <a:t> </a:t>
            </a:r>
            <a:r>
              <a:rPr lang="fr-FR">
                <a:solidFill>
                  <a:schemeClr val="tx1">
                    <a:lumMod val="50000"/>
                    <a:lumOff val="50000"/>
                  </a:schemeClr>
                </a:solidFill>
              </a:rPr>
              <a:t>Pratiques inclusives</a:t>
            </a:r>
          </a:p>
        </p:txBody>
      </p:sp>
      <p:sp>
        <p:nvSpPr>
          <p:cNvPr id="3" name="Titre 2">
            <a:extLst>
              <a:ext uri="{FF2B5EF4-FFF2-40B4-BE49-F238E27FC236}">
                <a16:creationId xmlns:a16="http://schemas.microsoft.com/office/drawing/2014/main" id="{A7AD6AB7-F836-AF8D-CC29-E26D16C873CE}"/>
              </a:ext>
            </a:extLst>
          </p:cNvPr>
          <p:cNvSpPr>
            <a:spLocks noGrp="1"/>
          </p:cNvSpPr>
          <p:nvPr>
            <p:ph type="title"/>
          </p:nvPr>
        </p:nvSpPr>
        <p:spPr>
          <a:xfrm>
            <a:off x="2575992" y="596400"/>
            <a:ext cx="7040023" cy="387798"/>
          </a:xfrm>
        </p:spPr>
        <p:txBody>
          <a:bodyPr/>
          <a:lstStyle/>
          <a:p>
            <a:r>
              <a:rPr lang="fr-CA" sz="2800" dirty="0"/>
              <a:t>Ce que la littérature nous dit sur… (2)</a:t>
            </a:r>
            <a:endParaRPr lang="fr-FR" sz="2800"/>
          </a:p>
        </p:txBody>
      </p:sp>
      <p:sp>
        <p:nvSpPr>
          <p:cNvPr id="4" name="Espace réservé du numéro de diapositive 3">
            <a:extLst>
              <a:ext uri="{FF2B5EF4-FFF2-40B4-BE49-F238E27FC236}">
                <a16:creationId xmlns:a16="http://schemas.microsoft.com/office/drawing/2014/main" id="{5AF1BE8A-A5F0-E7C5-3838-05532FE3A127}"/>
              </a:ext>
            </a:extLst>
          </p:cNvPr>
          <p:cNvSpPr>
            <a:spLocks noGrp="1"/>
          </p:cNvSpPr>
          <p:nvPr>
            <p:ph type="sldNum" sz="quarter" idx="12"/>
          </p:nvPr>
        </p:nvSpPr>
        <p:spPr/>
        <p:txBody>
          <a:bodyPr/>
          <a:lstStyle/>
          <a:p>
            <a:fld id="{055BF32D-CF4B-1B43-8AA7-7C8BB1DDF0EC}" type="slidenum">
              <a:rPr lang="fr-FR" smtClean="0"/>
              <a:pPr/>
              <a:t>13</a:t>
            </a:fld>
            <a:endParaRPr lang="fr-FR" dirty="0"/>
          </a:p>
        </p:txBody>
      </p:sp>
      <p:sp>
        <p:nvSpPr>
          <p:cNvPr id="9" name="ZoneTexte 8">
            <a:extLst>
              <a:ext uri="{FF2B5EF4-FFF2-40B4-BE49-F238E27FC236}">
                <a16:creationId xmlns:a16="http://schemas.microsoft.com/office/drawing/2014/main" id="{6C766519-8456-B214-4368-38AEF409FE90}"/>
              </a:ext>
            </a:extLst>
          </p:cNvPr>
          <p:cNvSpPr txBox="1"/>
          <p:nvPr/>
        </p:nvSpPr>
        <p:spPr>
          <a:xfrm>
            <a:off x="2441019" y="1781908"/>
            <a:ext cx="7564041" cy="2594707"/>
          </a:xfrm>
          <a:prstGeom prst="rect">
            <a:avLst/>
          </a:prstGeom>
          <a:noFill/>
        </p:spPr>
        <p:txBody>
          <a:bodyPr wrap="square" numCol="1" spcCol="720000">
            <a:noAutofit/>
          </a:bodyPr>
          <a:lstStyle/>
          <a:p>
            <a:pPr algn="ctr">
              <a:spcAft>
                <a:spcPts val="1200"/>
              </a:spcAft>
            </a:pPr>
            <a:r>
              <a:rPr lang="fr-CA" sz="2400" b="1" dirty="0">
                <a:solidFill>
                  <a:srgbClr val="60C5BE"/>
                </a:solidFill>
                <a:latin typeface="Noto Sans" panose="020B0502040504020204" pitchFamily="34" charset="0"/>
                <a:ea typeface="Noto Sans" panose="020B0502040504020204" pitchFamily="34" charset="0"/>
                <a:cs typeface="Noto Sans" panose="020B0502040504020204" pitchFamily="34" charset="0"/>
              </a:rPr>
              <a:t>Les pratiques inclusives</a:t>
            </a:r>
            <a:endParaRPr lang="fr-CA" b="1" dirty="0">
              <a:solidFill>
                <a:srgbClr val="60C5BE"/>
              </a:solidFill>
              <a:latin typeface="Noto Sans" panose="020B0502040504020204" pitchFamily="34" charset="0"/>
              <a:ea typeface="Noto Sans" panose="020B0502040504020204" pitchFamily="34" charset="0"/>
              <a:cs typeface="Noto Sans" panose="020B0502040504020204" pitchFamily="34" charset="0"/>
            </a:endParaRPr>
          </a:p>
          <a:p>
            <a:pPr marL="270000" indent="-270000">
              <a:lnSpc>
                <a:spcPct val="120000"/>
              </a:lnSpc>
              <a:spcBef>
                <a:spcPts val="1200"/>
              </a:spcBef>
              <a:buClr>
                <a:srgbClr val="60C5BE"/>
              </a:buClr>
              <a:buFont typeface="Wingdings" pitchFamily="2" charset="2"/>
              <a:buChar char="§"/>
            </a:pPr>
            <a:r>
              <a:rPr lang="fr-FR" sz="2000">
                <a:latin typeface="Noto Sans" panose="020B0502040504020204" pitchFamily="34" charset="0"/>
                <a:ea typeface="Noto Sans" panose="020B0502040504020204" pitchFamily="34" charset="0"/>
                <a:cs typeface="Noto Sans" panose="020B0502040504020204" pitchFamily="34" charset="0"/>
              </a:rPr>
              <a:t>Elles partagent une vision inclusive de l’éducation.</a:t>
            </a:r>
          </a:p>
          <a:p>
            <a:pPr marL="270000" indent="-270000">
              <a:lnSpc>
                <a:spcPct val="120000"/>
              </a:lnSpc>
              <a:spcBef>
                <a:spcPts val="1200"/>
              </a:spcBef>
              <a:buClr>
                <a:srgbClr val="60C5BE"/>
              </a:buClr>
              <a:buFont typeface="Wingdings" pitchFamily="2" charset="2"/>
              <a:buChar char="§"/>
            </a:pPr>
            <a:r>
              <a:rPr lang="fr-FR" sz="2000">
                <a:latin typeface="Noto Sans" panose="020B0502040504020204" pitchFamily="34" charset="0"/>
                <a:ea typeface="Noto Sans" panose="020B0502040504020204" pitchFamily="34" charset="0"/>
                <a:cs typeface="Noto Sans" panose="020B0502040504020204" pitchFamily="34" charset="0"/>
              </a:rPr>
              <a:t>Elles visent la réalisation du potentiel de chaque personne en tenant compte de ses expériences et de ses réalités.</a:t>
            </a:r>
          </a:p>
          <a:p>
            <a:pPr marL="270000" indent="-270000">
              <a:lnSpc>
                <a:spcPct val="120000"/>
              </a:lnSpc>
              <a:spcBef>
                <a:spcPts val="1200"/>
              </a:spcBef>
              <a:buClr>
                <a:srgbClr val="60C5BE"/>
              </a:buClr>
              <a:buFont typeface="Wingdings" pitchFamily="2" charset="2"/>
              <a:buChar char="§"/>
            </a:pPr>
            <a:r>
              <a:rPr lang="fr-FR" sz="2000">
                <a:latin typeface="Noto Sans" panose="020B0502040504020204" pitchFamily="34" charset="0"/>
                <a:ea typeface="Noto Sans" panose="020B0502040504020204" pitchFamily="34" charset="0"/>
                <a:cs typeface="Noto Sans" panose="020B0502040504020204" pitchFamily="34" charset="0"/>
              </a:rPr>
              <a:t>Elles touchent toutes les sphères d’emploi.</a:t>
            </a:r>
          </a:p>
        </p:txBody>
      </p:sp>
    </p:spTree>
    <p:extLst>
      <p:ext uri="{BB962C8B-B14F-4D97-AF65-F5344CB8AC3E}">
        <p14:creationId xmlns:p14="http://schemas.microsoft.com/office/powerpoint/2010/main" val="2911236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pied de page 1">
            <a:extLst>
              <a:ext uri="{FF2B5EF4-FFF2-40B4-BE49-F238E27FC236}">
                <a16:creationId xmlns:a16="http://schemas.microsoft.com/office/drawing/2014/main" id="{0BD5D019-5B5C-3491-C9FD-8A97C07E2F1F}"/>
              </a:ext>
            </a:extLst>
          </p:cNvPr>
          <p:cNvSpPr>
            <a:spLocks noGrp="1"/>
          </p:cNvSpPr>
          <p:nvPr>
            <p:ph type="ftr" sz="quarter" idx="3"/>
          </p:nvPr>
        </p:nvSpPr>
        <p:spPr>
          <a:xfrm>
            <a:off x="2502422" y="5978013"/>
            <a:ext cx="7187155" cy="196850"/>
          </a:xfrm>
        </p:spPr>
        <p:txBody>
          <a:bodyPr/>
          <a:lstStyle/>
          <a:p>
            <a:pPr>
              <a:defRPr/>
            </a:pPr>
            <a:r>
              <a:rPr lang="fr-FR" b="1"/>
              <a:t>Genre, inclusion et équité </a:t>
            </a:r>
            <a:r>
              <a:rPr lang="fr-FR" b="1">
                <a:solidFill>
                  <a:srgbClr val="FF0000"/>
                </a:solidFill>
              </a:rPr>
              <a:t>|</a:t>
            </a:r>
            <a:r>
              <a:rPr lang="fr-FR" b="1"/>
              <a:t> Module 4 </a:t>
            </a:r>
            <a:r>
              <a:rPr lang="fr-FR" b="1">
                <a:solidFill>
                  <a:srgbClr val="FF0000"/>
                </a:solidFill>
              </a:rPr>
              <a:t>|</a:t>
            </a:r>
            <a:r>
              <a:rPr lang="fr-FR" b="1"/>
              <a:t> Patiques inclusives</a:t>
            </a:r>
          </a:p>
        </p:txBody>
      </p:sp>
    </p:spTree>
    <p:extLst>
      <p:ext uri="{BB962C8B-B14F-4D97-AF65-F5344CB8AC3E}">
        <p14:creationId xmlns:p14="http://schemas.microsoft.com/office/powerpoint/2010/main" val="152719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8685D-39AD-2C86-F2DC-5D5B514BE1F5}"/>
            </a:ext>
          </a:extLst>
        </p:cNvPr>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CF31A3B9-4F9A-263A-F3F6-4E12810AF428}"/>
              </a:ext>
            </a:extLst>
          </p:cNvPr>
          <p:cNvSpPr>
            <a:spLocks noGrp="1"/>
          </p:cNvSpPr>
          <p:nvPr>
            <p:ph type="sldNum" sz="quarter" idx="12"/>
          </p:nvPr>
        </p:nvSpPr>
        <p:spPr/>
        <p:txBody>
          <a:bodyPr/>
          <a:lstStyle/>
          <a:p>
            <a:fld id="{055BF32D-CF4B-1B43-8AA7-7C8BB1DDF0EC}" type="slidenum">
              <a:rPr lang="fr-FR" smtClean="0"/>
              <a:pPr/>
              <a:t>15</a:t>
            </a:fld>
            <a:endParaRPr lang="fr-FR" dirty="0"/>
          </a:p>
        </p:txBody>
      </p:sp>
      <p:sp>
        <p:nvSpPr>
          <p:cNvPr id="5" name="Titre 3">
            <a:extLst>
              <a:ext uri="{FF2B5EF4-FFF2-40B4-BE49-F238E27FC236}">
                <a16:creationId xmlns:a16="http://schemas.microsoft.com/office/drawing/2014/main" id="{CD5E3CD3-6BEF-FF0F-C3F8-B95FCB5AD3DA}"/>
              </a:ext>
            </a:extLst>
          </p:cNvPr>
          <p:cNvSpPr>
            <a:spLocks noGrp="1"/>
          </p:cNvSpPr>
          <p:nvPr>
            <p:ph type="title"/>
          </p:nvPr>
        </p:nvSpPr>
        <p:spPr>
          <a:xfrm>
            <a:off x="829546" y="1260518"/>
            <a:ext cx="3254336" cy="3674225"/>
          </a:xfrm>
        </p:spPr>
        <p:txBody>
          <a:bodyPr>
            <a:normAutofit/>
          </a:bodyPr>
          <a:lstStyle/>
          <a:p>
            <a:pPr>
              <a:spcBef>
                <a:spcPts val="1200"/>
              </a:spcBef>
            </a:pPr>
            <a:r>
              <a:rPr lang="fr-FR">
                <a:solidFill>
                  <a:srgbClr val="FFC000"/>
                </a:solidFill>
              </a:rPr>
              <a:t>Activité 3</a:t>
            </a:r>
            <a:br>
              <a:rPr lang="fr-FR" sz="4800"/>
            </a:br>
            <a:r>
              <a:rPr lang="fr-FR" sz="2800">
                <a:solidFill>
                  <a:schemeClr val="bg1"/>
                </a:solidFill>
              </a:rPr>
              <a:t>Approche inclusive du </a:t>
            </a:r>
            <a:r>
              <a:rPr lang="fr-FR" sz="2800" i="1">
                <a:solidFill>
                  <a:schemeClr val="bg1"/>
                </a:solidFill>
              </a:rPr>
              <a:t>Cadre d’examen </a:t>
            </a:r>
            <a:br>
              <a:rPr lang="fr-FR" sz="2800" i="1">
                <a:solidFill>
                  <a:schemeClr val="bg1"/>
                </a:solidFill>
              </a:rPr>
            </a:br>
            <a:r>
              <a:rPr lang="fr-FR" sz="2800" i="1">
                <a:solidFill>
                  <a:schemeClr val="bg1"/>
                </a:solidFill>
              </a:rPr>
              <a:t>de politique d’inclusion </a:t>
            </a:r>
            <a:br>
              <a:rPr lang="fr-FR" sz="2800" i="1">
                <a:solidFill>
                  <a:schemeClr val="bg1"/>
                </a:solidFill>
              </a:rPr>
            </a:br>
            <a:r>
              <a:rPr lang="fr-FR" sz="2800" i="1">
                <a:solidFill>
                  <a:schemeClr val="bg1"/>
                </a:solidFill>
              </a:rPr>
              <a:t>et d’équité </a:t>
            </a:r>
            <a:br>
              <a:rPr lang="fr-FR" sz="2800">
                <a:solidFill>
                  <a:schemeClr val="bg1"/>
                </a:solidFill>
              </a:rPr>
            </a:br>
            <a:r>
              <a:rPr lang="fr-FR" sz="2800">
                <a:solidFill>
                  <a:schemeClr val="bg1"/>
                </a:solidFill>
              </a:rPr>
              <a:t>de l’Unesco</a:t>
            </a:r>
            <a:endParaRPr lang="fr-FR" sz="360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6" name="Espace réservé du texte 1">
            <a:extLst>
              <a:ext uri="{FF2B5EF4-FFF2-40B4-BE49-F238E27FC236}">
                <a16:creationId xmlns:a16="http://schemas.microsoft.com/office/drawing/2014/main" id="{992A9334-7CF1-047C-A038-E4615B2EFF99}"/>
              </a:ext>
            </a:extLst>
          </p:cNvPr>
          <p:cNvSpPr txBox="1">
            <a:spLocks/>
          </p:cNvSpPr>
          <p:nvPr/>
        </p:nvSpPr>
        <p:spPr>
          <a:xfrm>
            <a:off x="6288577" y="2349989"/>
            <a:ext cx="4645348" cy="2998845"/>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1200"/>
              </a:spcBef>
              <a:buClr>
                <a:schemeClr val="accent2"/>
              </a:buClr>
              <a:buSzPct val="85000"/>
              <a:buFont typeface="Wingdings" pitchFamily="2" charset="2"/>
              <a:buNone/>
              <a:defRPr sz="2000" b="1" i="0" kern="1200">
                <a:solidFill>
                  <a:schemeClr val="accent2">
                    <a:lumMod val="50000"/>
                  </a:schemeClr>
                </a:solidFill>
                <a:latin typeface="+mn-lt"/>
                <a:ea typeface="+mn-ea"/>
                <a:cs typeface="+mn-cs"/>
              </a:defRPr>
            </a:lvl1pPr>
            <a:lvl2pPr marL="4572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800" b="1" i="0" kern="1200" baseline="0">
                <a:solidFill>
                  <a:schemeClr val="tx1">
                    <a:tint val="75000"/>
                  </a:schemeClr>
                </a:solidFill>
                <a:latin typeface="+mn-lt"/>
                <a:ea typeface="+mn-ea"/>
                <a:cs typeface="+mn-cs"/>
              </a:defRPr>
            </a:lvl2pPr>
            <a:lvl3pPr marL="9144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600" b="0" i="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b="0" i="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b="0" i="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9pPr>
          </a:lstStyle>
          <a:p>
            <a:pPr marL="0" lvl="0" indent="0" algn="ctr" rtl="0">
              <a:lnSpc>
                <a:spcPct val="150000"/>
              </a:lnSpc>
              <a:spcBef>
                <a:spcPts val="1654"/>
              </a:spcBef>
              <a:spcAft>
                <a:spcPts val="0"/>
              </a:spcAft>
              <a:buClr>
                <a:schemeClr val="dk1"/>
              </a:buClr>
              <a:buSzPts val="4000"/>
              <a:buNone/>
            </a:pPr>
            <a:r>
              <a:rPr lang="fr-FR" sz="3200" b="1" dirty="0">
                <a:solidFill>
                  <a:srgbClr val="1A6D73"/>
                </a:solidFill>
                <a:latin typeface="Noto Sans" panose="020B0502040504020204" pitchFamily="34" charset="0"/>
                <a:ea typeface="Noto Sans" panose="020B0502040504020204" pitchFamily="34" charset="0"/>
                <a:cs typeface="Noto Sans" panose="020B0502040504020204" pitchFamily="34" charset="0"/>
              </a:rPr>
              <a:t>Consigne</a:t>
            </a:r>
            <a:r>
              <a:rPr lang="fr-FR" sz="3200" dirty="0">
                <a:solidFill>
                  <a:srgbClr val="1A6D73"/>
                </a:solidFill>
                <a:latin typeface="Noto Sans" panose="020B0502040504020204" pitchFamily="34" charset="0"/>
                <a:ea typeface="Noto Sans" panose="020B0502040504020204" pitchFamily="34" charset="0"/>
                <a:cs typeface="Noto Sans" panose="020B0502040504020204" pitchFamily="34" charset="0"/>
              </a:rPr>
              <a:t> </a:t>
            </a:r>
          </a:p>
          <a:p>
            <a:pPr marL="0" lvl="0" indent="0" algn="ctr" rtl="0">
              <a:lnSpc>
                <a:spcPct val="120000"/>
              </a:lnSpc>
              <a:spcBef>
                <a:spcPts val="600"/>
              </a:spcBef>
              <a:spcAft>
                <a:spcPts val="0"/>
              </a:spcAft>
              <a:buClr>
                <a:schemeClr val="dk1"/>
              </a:buClr>
              <a:buSzPts val="4000"/>
              <a:buNone/>
            </a:pPr>
            <a:r>
              <a:rPr lang="fr-FR"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À l’aide de la stratégie de l’exposé magistral interactif, la personne formatrice présente l’approche inclusive et fait participer </a:t>
            </a:r>
            <a:br>
              <a:rPr lang="fr-FR"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br>
            <a:r>
              <a:rPr lang="fr-FR"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les personnes apprenantes.</a:t>
            </a:r>
          </a:p>
        </p:txBody>
      </p:sp>
      <p:sp>
        <p:nvSpPr>
          <p:cNvPr id="7" name="Graphique 13" descr="Bulle de discussion avec un remplissage uni">
            <a:extLst>
              <a:ext uri="{FF2B5EF4-FFF2-40B4-BE49-F238E27FC236}">
                <a16:creationId xmlns:a16="http://schemas.microsoft.com/office/drawing/2014/main" id="{AAB8C563-F478-12B7-8D10-08F5D82CB792}"/>
              </a:ext>
            </a:extLst>
          </p:cNvPr>
          <p:cNvSpPr/>
          <p:nvPr/>
        </p:nvSpPr>
        <p:spPr>
          <a:xfrm>
            <a:off x="8050249" y="1448368"/>
            <a:ext cx="1122004" cy="1023002"/>
          </a:xfrm>
          <a:custGeom>
            <a:avLst/>
            <a:gdLst>
              <a:gd name="connsiteX0" fmla="*/ 56101 w 1122004"/>
              <a:gd name="connsiteY0" fmla="*/ 0 h 1023002"/>
              <a:gd name="connsiteX1" fmla="*/ 1 w 1122004"/>
              <a:gd name="connsiteY1" fmla="*/ 56758 h 1023002"/>
              <a:gd name="connsiteX2" fmla="*/ 1 w 1122004"/>
              <a:gd name="connsiteY2" fmla="*/ 56759 h 1023002"/>
              <a:gd name="connsiteX3" fmla="*/ 1 w 1122004"/>
              <a:gd name="connsiteY3" fmla="*/ 738871 h 1023002"/>
              <a:gd name="connsiteX4" fmla="*/ 1 w 1122004"/>
              <a:gd name="connsiteY4" fmla="*/ 738871 h 1023002"/>
              <a:gd name="connsiteX5" fmla="*/ 56099 w 1122004"/>
              <a:gd name="connsiteY5" fmla="*/ 795631 h 1023002"/>
              <a:gd name="connsiteX6" fmla="*/ 56101 w 1122004"/>
              <a:gd name="connsiteY6" fmla="*/ 795631 h 1023002"/>
              <a:gd name="connsiteX7" fmla="*/ 224401 w 1122004"/>
              <a:gd name="connsiteY7" fmla="*/ 795631 h 1023002"/>
              <a:gd name="connsiteX8" fmla="*/ 224401 w 1122004"/>
              <a:gd name="connsiteY8" fmla="*/ 1023002 h 1023002"/>
              <a:gd name="connsiteX9" fmla="*/ 448802 w 1122004"/>
              <a:gd name="connsiteY9" fmla="*/ 795631 h 1023002"/>
              <a:gd name="connsiteX10" fmla="*/ 1065903 w 1122004"/>
              <a:gd name="connsiteY10" fmla="*/ 795631 h 1023002"/>
              <a:gd name="connsiteX11" fmla="*/ 1122004 w 1122004"/>
              <a:gd name="connsiteY11" fmla="*/ 738873 h 1023002"/>
              <a:gd name="connsiteX12" fmla="*/ 1122004 w 1122004"/>
              <a:gd name="connsiteY12" fmla="*/ 738871 h 1023002"/>
              <a:gd name="connsiteX13" fmla="*/ 1122004 w 1122004"/>
              <a:gd name="connsiteY13" fmla="*/ 56759 h 1023002"/>
              <a:gd name="connsiteX14" fmla="*/ 1122004 w 1122004"/>
              <a:gd name="connsiteY14" fmla="*/ 56759 h 1023002"/>
              <a:gd name="connsiteX15" fmla="*/ 1065905 w 1122004"/>
              <a:gd name="connsiteY15" fmla="*/ 0 h 1023002"/>
              <a:gd name="connsiteX16" fmla="*/ 1065903 w 1122004"/>
              <a:gd name="connsiteY16" fmla="*/ 0 h 1023002"/>
              <a:gd name="connsiteX17" fmla="*/ 561002 w 1122004"/>
              <a:gd name="connsiteY17" fmla="*/ 0 h 1023002"/>
              <a:gd name="connsiteX18" fmla="*/ 56101 w 1122004"/>
              <a:gd name="connsiteY18" fmla="*/ 0 h 1023002"/>
              <a:gd name="connsiteX19" fmla="*/ 742502 w 1122004"/>
              <a:gd name="connsiteY19" fmla="*/ 396000 h 1023002"/>
              <a:gd name="connsiteX20" fmla="*/ 825002 w 1122004"/>
              <a:gd name="connsiteY20" fmla="*/ 313500 h 1023002"/>
              <a:gd name="connsiteX21" fmla="*/ 907503 w 1122004"/>
              <a:gd name="connsiteY21" fmla="*/ 396000 h 1023002"/>
              <a:gd name="connsiteX22" fmla="*/ 825002 w 1122004"/>
              <a:gd name="connsiteY22" fmla="*/ 478500 h 1023002"/>
              <a:gd name="connsiteX23" fmla="*/ 742502 w 1122004"/>
              <a:gd name="connsiteY23" fmla="*/ 396000 h 1023002"/>
              <a:gd name="connsiteX24" fmla="*/ 478502 w 1122004"/>
              <a:gd name="connsiteY24" fmla="*/ 396000 h 1023002"/>
              <a:gd name="connsiteX25" fmla="*/ 561002 w 1122004"/>
              <a:gd name="connsiteY25" fmla="*/ 313500 h 1023002"/>
              <a:gd name="connsiteX26" fmla="*/ 643502 w 1122004"/>
              <a:gd name="connsiteY26" fmla="*/ 396000 h 1023002"/>
              <a:gd name="connsiteX27" fmla="*/ 561002 w 1122004"/>
              <a:gd name="connsiteY27" fmla="*/ 478500 h 1023002"/>
              <a:gd name="connsiteX28" fmla="*/ 478502 w 1122004"/>
              <a:gd name="connsiteY28" fmla="*/ 396000 h 1023002"/>
              <a:gd name="connsiteX29" fmla="*/ 214501 w 1122004"/>
              <a:gd name="connsiteY29" fmla="*/ 396000 h 1023002"/>
              <a:gd name="connsiteX30" fmla="*/ 297002 w 1122004"/>
              <a:gd name="connsiteY30" fmla="*/ 313500 h 1023002"/>
              <a:gd name="connsiteX31" fmla="*/ 379501 w 1122004"/>
              <a:gd name="connsiteY31" fmla="*/ 396000 h 1023002"/>
              <a:gd name="connsiteX32" fmla="*/ 297002 w 1122004"/>
              <a:gd name="connsiteY32" fmla="*/ 478500 h 1023002"/>
              <a:gd name="connsiteX33" fmla="*/ 214501 w 1122004"/>
              <a:gd name="connsiteY33" fmla="*/ 396000 h 1023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22004" h="1023002" extrusionOk="0">
                <a:moveTo>
                  <a:pt x="56101" y="0"/>
                </a:moveTo>
                <a:cubicBezTo>
                  <a:pt x="19669" y="-3068"/>
                  <a:pt x="-1495" y="26085"/>
                  <a:pt x="1" y="56758"/>
                </a:cubicBezTo>
                <a:lnTo>
                  <a:pt x="1" y="56759"/>
                </a:lnTo>
                <a:cubicBezTo>
                  <a:pt x="-18876" y="376681"/>
                  <a:pt x="-5106" y="446909"/>
                  <a:pt x="1" y="738871"/>
                </a:cubicBezTo>
                <a:lnTo>
                  <a:pt x="1" y="738871"/>
                </a:lnTo>
                <a:cubicBezTo>
                  <a:pt x="-2039" y="768623"/>
                  <a:pt x="22947" y="799526"/>
                  <a:pt x="56099" y="795631"/>
                </a:cubicBezTo>
                <a:lnTo>
                  <a:pt x="56101" y="795631"/>
                </a:lnTo>
                <a:cubicBezTo>
                  <a:pt x="94180" y="802526"/>
                  <a:pt x="185636" y="798543"/>
                  <a:pt x="224401" y="795631"/>
                </a:cubicBezTo>
                <a:cubicBezTo>
                  <a:pt x="222017" y="860805"/>
                  <a:pt x="227066" y="941512"/>
                  <a:pt x="224401" y="1023002"/>
                </a:cubicBezTo>
                <a:cubicBezTo>
                  <a:pt x="314820" y="950550"/>
                  <a:pt x="372279" y="875648"/>
                  <a:pt x="448802" y="795631"/>
                </a:cubicBezTo>
                <a:cubicBezTo>
                  <a:pt x="587197" y="768814"/>
                  <a:pt x="892389" y="784502"/>
                  <a:pt x="1065903" y="795631"/>
                </a:cubicBezTo>
                <a:cubicBezTo>
                  <a:pt x="1091793" y="795147"/>
                  <a:pt x="1122893" y="768096"/>
                  <a:pt x="1122004" y="738873"/>
                </a:cubicBezTo>
                <a:lnTo>
                  <a:pt x="1122004" y="738871"/>
                </a:lnTo>
                <a:cubicBezTo>
                  <a:pt x="1140461" y="534693"/>
                  <a:pt x="1096718" y="222882"/>
                  <a:pt x="1122004" y="56759"/>
                </a:cubicBezTo>
                <a:lnTo>
                  <a:pt x="1122004" y="56759"/>
                </a:lnTo>
                <a:cubicBezTo>
                  <a:pt x="1122771" y="26311"/>
                  <a:pt x="1100354" y="-2693"/>
                  <a:pt x="1065905" y="0"/>
                </a:cubicBezTo>
                <a:lnTo>
                  <a:pt x="1065903" y="0"/>
                </a:lnTo>
                <a:cubicBezTo>
                  <a:pt x="861467" y="-20987"/>
                  <a:pt x="672255" y="-17714"/>
                  <a:pt x="561002" y="0"/>
                </a:cubicBezTo>
                <a:cubicBezTo>
                  <a:pt x="449749" y="17714"/>
                  <a:pt x="296389" y="-21284"/>
                  <a:pt x="56101" y="0"/>
                </a:cubicBezTo>
                <a:close/>
                <a:moveTo>
                  <a:pt x="742502" y="396000"/>
                </a:moveTo>
                <a:cubicBezTo>
                  <a:pt x="740834" y="347037"/>
                  <a:pt x="780249" y="302537"/>
                  <a:pt x="825002" y="313500"/>
                </a:cubicBezTo>
                <a:cubicBezTo>
                  <a:pt x="863237" y="317779"/>
                  <a:pt x="906762" y="351761"/>
                  <a:pt x="907503" y="396000"/>
                </a:cubicBezTo>
                <a:cubicBezTo>
                  <a:pt x="909122" y="442767"/>
                  <a:pt x="870297" y="484888"/>
                  <a:pt x="825002" y="478500"/>
                </a:cubicBezTo>
                <a:cubicBezTo>
                  <a:pt x="787786" y="473549"/>
                  <a:pt x="740190" y="445235"/>
                  <a:pt x="742502" y="396000"/>
                </a:cubicBezTo>
                <a:close/>
                <a:moveTo>
                  <a:pt x="478502" y="396000"/>
                </a:moveTo>
                <a:cubicBezTo>
                  <a:pt x="471959" y="350786"/>
                  <a:pt x="517432" y="317447"/>
                  <a:pt x="561002" y="313500"/>
                </a:cubicBezTo>
                <a:cubicBezTo>
                  <a:pt x="598236" y="317892"/>
                  <a:pt x="645102" y="341290"/>
                  <a:pt x="643502" y="396000"/>
                </a:cubicBezTo>
                <a:cubicBezTo>
                  <a:pt x="640695" y="441405"/>
                  <a:pt x="610278" y="481696"/>
                  <a:pt x="561002" y="478500"/>
                </a:cubicBezTo>
                <a:cubicBezTo>
                  <a:pt x="511949" y="489036"/>
                  <a:pt x="477645" y="443284"/>
                  <a:pt x="478502" y="396000"/>
                </a:cubicBezTo>
                <a:close/>
                <a:moveTo>
                  <a:pt x="214501" y="396000"/>
                </a:moveTo>
                <a:cubicBezTo>
                  <a:pt x="212192" y="347373"/>
                  <a:pt x="259723" y="316096"/>
                  <a:pt x="297002" y="313500"/>
                </a:cubicBezTo>
                <a:cubicBezTo>
                  <a:pt x="342182" y="305545"/>
                  <a:pt x="387103" y="355226"/>
                  <a:pt x="379501" y="396000"/>
                </a:cubicBezTo>
                <a:cubicBezTo>
                  <a:pt x="370123" y="443622"/>
                  <a:pt x="340762" y="484121"/>
                  <a:pt x="297002" y="478500"/>
                </a:cubicBezTo>
                <a:cubicBezTo>
                  <a:pt x="249001" y="470828"/>
                  <a:pt x="216288" y="440222"/>
                  <a:pt x="214501" y="396000"/>
                </a:cubicBezTo>
                <a:close/>
              </a:path>
            </a:pathLst>
          </a:custGeom>
          <a:noFill/>
          <a:ln w="60325" cap="flat">
            <a:solidFill>
              <a:srgbClr val="ADD05F"/>
            </a:solidFill>
            <a:prstDash val="solid"/>
            <a:miter/>
            <a:extLst>
              <a:ext uri="{C807C97D-BFC1-408E-A445-0C87EB9F89A2}">
                <ask:lineSketchStyleProps xmlns:ask="http://schemas.microsoft.com/office/drawing/2018/sketchyshapes" sd="1219033472">
                  <a:custGeom>
                    <a:avLst/>
                    <a:gdLst>
                      <a:gd name="connsiteX0" fmla="*/ 54611 w 1092201"/>
                      <a:gd name="connsiteY0" fmla="*/ 0 h 995829"/>
                      <a:gd name="connsiteX1" fmla="*/ 1 w 1092201"/>
                      <a:gd name="connsiteY1" fmla="*/ 55251 h 995829"/>
                      <a:gd name="connsiteX2" fmla="*/ 1 w 1092201"/>
                      <a:gd name="connsiteY2" fmla="*/ 55252 h 995829"/>
                      <a:gd name="connsiteX3" fmla="*/ 1 w 1092201"/>
                      <a:gd name="connsiteY3" fmla="*/ 719246 h 995829"/>
                      <a:gd name="connsiteX4" fmla="*/ 1 w 1092201"/>
                      <a:gd name="connsiteY4" fmla="*/ 719246 h 995829"/>
                      <a:gd name="connsiteX5" fmla="*/ 54609 w 1092201"/>
                      <a:gd name="connsiteY5" fmla="*/ 774498 h 995829"/>
                      <a:gd name="connsiteX6" fmla="*/ 54611 w 1092201"/>
                      <a:gd name="connsiteY6" fmla="*/ 774498 h 995829"/>
                      <a:gd name="connsiteX7" fmla="*/ 218441 w 1092201"/>
                      <a:gd name="connsiteY7" fmla="*/ 774498 h 995829"/>
                      <a:gd name="connsiteX8" fmla="*/ 218441 w 1092201"/>
                      <a:gd name="connsiteY8" fmla="*/ 995829 h 995829"/>
                      <a:gd name="connsiteX9" fmla="*/ 436881 w 1092201"/>
                      <a:gd name="connsiteY9" fmla="*/ 774498 h 995829"/>
                      <a:gd name="connsiteX10" fmla="*/ 1037591 w 1092201"/>
                      <a:gd name="connsiteY10" fmla="*/ 774498 h 995829"/>
                      <a:gd name="connsiteX11" fmla="*/ 1092201 w 1092201"/>
                      <a:gd name="connsiteY11" fmla="*/ 719248 h 995829"/>
                      <a:gd name="connsiteX12" fmla="*/ 1092201 w 1092201"/>
                      <a:gd name="connsiteY12" fmla="*/ 719246 h 995829"/>
                      <a:gd name="connsiteX13" fmla="*/ 1092201 w 1092201"/>
                      <a:gd name="connsiteY13" fmla="*/ 55252 h 995829"/>
                      <a:gd name="connsiteX14" fmla="*/ 1092201 w 1092201"/>
                      <a:gd name="connsiteY14" fmla="*/ 55252 h 995829"/>
                      <a:gd name="connsiteX15" fmla="*/ 1037593 w 1092201"/>
                      <a:gd name="connsiteY15" fmla="*/ 0 h 995829"/>
                      <a:gd name="connsiteX16" fmla="*/ 1037591 w 1092201"/>
                      <a:gd name="connsiteY16" fmla="*/ 0 h 995829"/>
                      <a:gd name="connsiteX17" fmla="*/ 722780 w 1092201"/>
                      <a:gd name="connsiteY17" fmla="*/ 385482 h 995829"/>
                      <a:gd name="connsiteX18" fmla="*/ 803089 w 1092201"/>
                      <a:gd name="connsiteY18" fmla="*/ 305173 h 995829"/>
                      <a:gd name="connsiteX19" fmla="*/ 883398 w 1092201"/>
                      <a:gd name="connsiteY19" fmla="*/ 385482 h 995829"/>
                      <a:gd name="connsiteX20" fmla="*/ 803089 w 1092201"/>
                      <a:gd name="connsiteY20" fmla="*/ 465791 h 995829"/>
                      <a:gd name="connsiteX21" fmla="*/ 722780 w 1092201"/>
                      <a:gd name="connsiteY21" fmla="*/ 385482 h 995829"/>
                      <a:gd name="connsiteX22" fmla="*/ 465792 w 1092201"/>
                      <a:gd name="connsiteY22" fmla="*/ 385482 h 995829"/>
                      <a:gd name="connsiteX23" fmla="*/ 546101 w 1092201"/>
                      <a:gd name="connsiteY23" fmla="*/ 305173 h 995829"/>
                      <a:gd name="connsiteX24" fmla="*/ 626410 w 1092201"/>
                      <a:gd name="connsiteY24" fmla="*/ 385482 h 995829"/>
                      <a:gd name="connsiteX25" fmla="*/ 546101 w 1092201"/>
                      <a:gd name="connsiteY25" fmla="*/ 465791 h 995829"/>
                      <a:gd name="connsiteX26" fmla="*/ 465792 w 1092201"/>
                      <a:gd name="connsiteY26" fmla="*/ 385482 h 995829"/>
                      <a:gd name="connsiteX27" fmla="*/ 208804 w 1092201"/>
                      <a:gd name="connsiteY27" fmla="*/ 385482 h 995829"/>
                      <a:gd name="connsiteX28" fmla="*/ 289113 w 1092201"/>
                      <a:gd name="connsiteY28" fmla="*/ 305173 h 995829"/>
                      <a:gd name="connsiteX29" fmla="*/ 369421 w 1092201"/>
                      <a:gd name="connsiteY29" fmla="*/ 385482 h 995829"/>
                      <a:gd name="connsiteX30" fmla="*/ 289113 w 1092201"/>
                      <a:gd name="connsiteY30" fmla="*/ 465791 h 995829"/>
                      <a:gd name="connsiteX31" fmla="*/ 208804 w 1092201"/>
                      <a:gd name="connsiteY31" fmla="*/ 385482 h 995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92201" h="995829">
                        <a:moveTo>
                          <a:pt x="54611" y="0"/>
                        </a:moveTo>
                        <a:cubicBezTo>
                          <a:pt x="24274" y="177"/>
                          <a:pt x="-176" y="24913"/>
                          <a:pt x="1" y="55251"/>
                        </a:cubicBezTo>
                        <a:cubicBezTo>
                          <a:pt x="1" y="55251"/>
                          <a:pt x="1" y="55252"/>
                          <a:pt x="1" y="55252"/>
                        </a:cubicBezTo>
                        <a:lnTo>
                          <a:pt x="1" y="719246"/>
                        </a:lnTo>
                        <a:lnTo>
                          <a:pt x="1" y="719246"/>
                        </a:lnTo>
                        <a:cubicBezTo>
                          <a:pt x="-177" y="749583"/>
                          <a:pt x="24272" y="774320"/>
                          <a:pt x="54609" y="774498"/>
                        </a:cubicBezTo>
                        <a:cubicBezTo>
                          <a:pt x="54610" y="774498"/>
                          <a:pt x="54610" y="774498"/>
                          <a:pt x="54611" y="774498"/>
                        </a:cubicBezTo>
                        <a:lnTo>
                          <a:pt x="218441" y="774498"/>
                        </a:lnTo>
                        <a:lnTo>
                          <a:pt x="218441" y="995829"/>
                        </a:lnTo>
                        <a:lnTo>
                          <a:pt x="436881" y="774498"/>
                        </a:lnTo>
                        <a:lnTo>
                          <a:pt x="1037591" y="774498"/>
                        </a:lnTo>
                        <a:cubicBezTo>
                          <a:pt x="1067928" y="774321"/>
                          <a:pt x="1092378" y="749585"/>
                          <a:pt x="1092201" y="719248"/>
                        </a:cubicBezTo>
                        <a:cubicBezTo>
                          <a:pt x="1092201" y="719247"/>
                          <a:pt x="1092201" y="719246"/>
                          <a:pt x="1092201" y="719246"/>
                        </a:cubicBezTo>
                        <a:lnTo>
                          <a:pt x="1092201" y="55252"/>
                        </a:lnTo>
                        <a:lnTo>
                          <a:pt x="1092201" y="55252"/>
                        </a:lnTo>
                        <a:cubicBezTo>
                          <a:pt x="1092379" y="24915"/>
                          <a:pt x="1067930" y="178"/>
                          <a:pt x="1037593" y="0"/>
                        </a:cubicBezTo>
                        <a:cubicBezTo>
                          <a:pt x="1037592" y="0"/>
                          <a:pt x="1037591" y="0"/>
                          <a:pt x="1037591" y="0"/>
                        </a:cubicBezTo>
                        <a:close/>
                        <a:moveTo>
                          <a:pt x="722780" y="385482"/>
                        </a:moveTo>
                        <a:cubicBezTo>
                          <a:pt x="722780" y="341129"/>
                          <a:pt x="758736" y="305173"/>
                          <a:pt x="803089" y="305173"/>
                        </a:cubicBezTo>
                        <a:cubicBezTo>
                          <a:pt x="847442" y="305173"/>
                          <a:pt x="883398" y="341129"/>
                          <a:pt x="883398" y="385482"/>
                        </a:cubicBezTo>
                        <a:cubicBezTo>
                          <a:pt x="883398" y="429836"/>
                          <a:pt x="847442" y="465791"/>
                          <a:pt x="803089" y="465791"/>
                        </a:cubicBezTo>
                        <a:cubicBezTo>
                          <a:pt x="758736" y="465791"/>
                          <a:pt x="722780" y="429836"/>
                          <a:pt x="722780" y="385482"/>
                        </a:cubicBezTo>
                        <a:close/>
                        <a:moveTo>
                          <a:pt x="465792" y="385482"/>
                        </a:moveTo>
                        <a:cubicBezTo>
                          <a:pt x="465792" y="341129"/>
                          <a:pt x="501747" y="305173"/>
                          <a:pt x="546101" y="305173"/>
                        </a:cubicBezTo>
                        <a:cubicBezTo>
                          <a:pt x="590454" y="305173"/>
                          <a:pt x="626410" y="341129"/>
                          <a:pt x="626410" y="385482"/>
                        </a:cubicBezTo>
                        <a:cubicBezTo>
                          <a:pt x="626410" y="429836"/>
                          <a:pt x="590454" y="465791"/>
                          <a:pt x="546101" y="465791"/>
                        </a:cubicBezTo>
                        <a:cubicBezTo>
                          <a:pt x="501747" y="465791"/>
                          <a:pt x="465792" y="429836"/>
                          <a:pt x="465792" y="385482"/>
                        </a:cubicBezTo>
                        <a:close/>
                        <a:moveTo>
                          <a:pt x="208804" y="385482"/>
                        </a:moveTo>
                        <a:cubicBezTo>
                          <a:pt x="208804" y="341129"/>
                          <a:pt x="244759" y="305173"/>
                          <a:pt x="289113" y="305173"/>
                        </a:cubicBezTo>
                        <a:cubicBezTo>
                          <a:pt x="333466" y="305173"/>
                          <a:pt x="369421" y="341129"/>
                          <a:pt x="369421" y="385482"/>
                        </a:cubicBezTo>
                        <a:cubicBezTo>
                          <a:pt x="369421" y="429836"/>
                          <a:pt x="333466" y="465791"/>
                          <a:pt x="289113" y="465791"/>
                        </a:cubicBezTo>
                        <a:cubicBezTo>
                          <a:pt x="244759" y="465791"/>
                          <a:pt x="208804" y="429836"/>
                          <a:pt x="208804" y="385482"/>
                        </a:cubicBezTo>
                        <a:close/>
                      </a:path>
                    </a:pathLst>
                  </a:custGeom>
                  <ask:type>
                    <ask:lineSketchFreehand/>
                  </ask:type>
                </ask:lineSketchStyleProps>
              </a:ext>
            </a:extLst>
          </a:ln>
        </p:spPr>
        <p:txBody>
          <a:bodyPr rtlCol="0" anchor="ctr"/>
          <a:lstStyle/>
          <a:p>
            <a:endParaRPr lang="fr-FR"/>
          </a:p>
        </p:txBody>
      </p:sp>
    </p:spTree>
    <p:extLst>
      <p:ext uri="{BB962C8B-B14F-4D97-AF65-F5344CB8AC3E}">
        <p14:creationId xmlns:p14="http://schemas.microsoft.com/office/powerpoint/2010/main" val="573735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3C12FDC-4D6E-A056-0BBC-B010D1ED4E9D}"/>
              </a:ext>
            </a:extLst>
          </p:cNvPr>
          <p:cNvSpPr>
            <a:spLocks noGrp="1"/>
          </p:cNvSpPr>
          <p:nvPr>
            <p:ph type="ftr" sz="quarter" idx="3"/>
          </p:nvPr>
        </p:nvSpPr>
        <p:spPr/>
        <p:txBody>
          <a:bodyPr/>
          <a:lstStyle/>
          <a:p>
            <a:pPr>
              <a:spcBef>
                <a:spcPts val="1200"/>
              </a:spcBef>
              <a:defRPr/>
            </a:pPr>
            <a:r>
              <a:rPr lang="fr-FR" b="1">
                <a:solidFill>
                  <a:schemeClr val="tx1">
                    <a:lumMod val="50000"/>
                    <a:lumOff val="50000"/>
                  </a:schemeClr>
                </a:solidFill>
              </a:rPr>
              <a:t>Genre, inclusion et équité</a:t>
            </a:r>
            <a:r>
              <a:rPr lang="fr-FR"/>
              <a:t> </a:t>
            </a:r>
            <a:r>
              <a:rPr lang="fr-FR" b="1">
                <a:solidFill>
                  <a:srgbClr val="FF0000"/>
                </a:solidFill>
              </a:rPr>
              <a:t>|</a:t>
            </a:r>
            <a:r>
              <a:rPr lang="fr-FR"/>
              <a:t> </a:t>
            </a:r>
            <a:r>
              <a:rPr lang="fr-FR">
                <a:solidFill>
                  <a:schemeClr val="tx1">
                    <a:lumMod val="50000"/>
                    <a:lumOff val="50000"/>
                  </a:schemeClr>
                </a:solidFill>
              </a:rPr>
              <a:t>Module 4</a:t>
            </a:r>
            <a:r>
              <a:rPr lang="fr-FR"/>
              <a:t> </a:t>
            </a:r>
            <a:r>
              <a:rPr lang="fr-FR" b="1">
                <a:solidFill>
                  <a:srgbClr val="FF0000"/>
                </a:solidFill>
              </a:rPr>
              <a:t>|</a:t>
            </a:r>
            <a:r>
              <a:rPr lang="fr-FR"/>
              <a:t> </a:t>
            </a:r>
            <a:r>
              <a:rPr lang="fr-FR">
                <a:solidFill>
                  <a:schemeClr val="tx1">
                    <a:lumMod val="50000"/>
                    <a:lumOff val="50000"/>
                  </a:schemeClr>
                </a:solidFill>
              </a:rPr>
              <a:t>Pratiques inclusives</a:t>
            </a:r>
          </a:p>
        </p:txBody>
      </p:sp>
      <p:sp>
        <p:nvSpPr>
          <p:cNvPr id="3" name="Titre 2">
            <a:extLst>
              <a:ext uri="{FF2B5EF4-FFF2-40B4-BE49-F238E27FC236}">
                <a16:creationId xmlns:a16="http://schemas.microsoft.com/office/drawing/2014/main" id="{A0733526-CE08-8C46-8031-E3BAC324E213}"/>
              </a:ext>
            </a:extLst>
          </p:cNvPr>
          <p:cNvSpPr>
            <a:spLocks noGrp="1"/>
          </p:cNvSpPr>
          <p:nvPr>
            <p:ph type="title"/>
          </p:nvPr>
        </p:nvSpPr>
        <p:spPr>
          <a:xfrm>
            <a:off x="1071573" y="596400"/>
            <a:ext cx="10048860" cy="387798"/>
          </a:xfrm>
        </p:spPr>
        <p:txBody>
          <a:bodyPr/>
          <a:lstStyle/>
          <a:p>
            <a:r>
              <a:rPr lang="fr-CA" sz="2800" dirty="0"/>
              <a:t>Cadre d’examen de politique d’inclusion et d’équité (1)</a:t>
            </a:r>
            <a:endParaRPr lang="fr-FR" sz="2800"/>
          </a:p>
        </p:txBody>
      </p:sp>
      <p:sp>
        <p:nvSpPr>
          <p:cNvPr id="4" name="Espace réservé du numéro de diapositive 3">
            <a:extLst>
              <a:ext uri="{FF2B5EF4-FFF2-40B4-BE49-F238E27FC236}">
                <a16:creationId xmlns:a16="http://schemas.microsoft.com/office/drawing/2014/main" id="{9634D5DF-3CA7-10CF-9B9B-08D08ED1ED52}"/>
              </a:ext>
            </a:extLst>
          </p:cNvPr>
          <p:cNvSpPr>
            <a:spLocks noGrp="1"/>
          </p:cNvSpPr>
          <p:nvPr>
            <p:ph type="sldNum" sz="quarter" idx="12"/>
          </p:nvPr>
        </p:nvSpPr>
        <p:spPr/>
        <p:txBody>
          <a:bodyPr/>
          <a:lstStyle/>
          <a:p>
            <a:fld id="{055BF32D-CF4B-1B43-8AA7-7C8BB1DDF0EC}" type="slidenum">
              <a:rPr lang="fr-FR" smtClean="0"/>
              <a:pPr/>
              <a:t>16</a:t>
            </a:fld>
            <a:endParaRPr lang="fr-FR" dirty="0"/>
          </a:p>
        </p:txBody>
      </p:sp>
      <p:sp>
        <p:nvSpPr>
          <p:cNvPr id="5" name="Espace réservé du contenu 2">
            <a:extLst>
              <a:ext uri="{FF2B5EF4-FFF2-40B4-BE49-F238E27FC236}">
                <a16:creationId xmlns:a16="http://schemas.microsoft.com/office/drawing/2014/main" id="{BBC7EFA6-1C53-E177-2D07-BAC0C460B15F}"/>
              </a:ext>
            </a:extLst>
          </p:cNvPr>
          <p:cNvSpPr txBox="1">
            <a:spLocks/>
          </p:cNvSpPr>
          <p:nvPr/>
        </p:nvSpPr>
        <p:spPr>
          <a:xfrm>
            <a:off x="1205917" y="1569666"/>
            <a:ext cx="3006914" cy="3495947"/>
          </a:xfrm>
          <a:custGeom>
            <a:avLst/>
            <a:gdLst>
              <a:gd name="connsiteX0" fmla="*/ 0 w 3006914"/>
              <a:gd name="connsiteY0" fmla="*/ 226030 h 3495947"/>
              <a:gd name="connsiteX1" fmla="*/ 226030 w 3006914"/>
              <a:gd name="connsiteY1" fmla="*/ 0 h 3495947"/>
              <a:gd name="connsiteX2" fmla="*/ 864744 w 3006914"/>
              <a:gd name="connsiteY2" fmla="*/ 0 h 3495947"/>
              <a:gd name="connsiteX3" fmla="*/ 1452360 w 3006914"/>
              <a:gd name="connsiteY3" fmla="*/ 0 h 3495947"/>
              <a:gd name="connsiteX4" fmla="*/ 2116622 w 3006914"/>
              <a:gd name="connsiteY4" fmla="*/ 0 h 3495947"/>
              <a:gd name="connsiteX5" fmla="*/ 2780884 w 3006914"/>
              <a:gd name="connsiteY5" fmla="*/ 0 h 3495947"/>
              <a:gd name="connsiteX6" fmla="*/ 3006914 w 3006914"/>
              <a:gd name="connsiteY6" fmla="*/ 226030 h 3495947"/>
              <a:gd name="connsiteX7" fmla="*/ 3006914 w 3006914"/>
              <a:gd name="connsiteY7" fmla="*/ 834807 h 3495947"/>
              <a:gd name="connsiteX8" fmla="*/ 3006914 w 3006914"/>
              <a:gd name="connsiteY8" fmla="*/ 1382707 h 3495947"/>
              <a:gd name="connsiteX9" fmla="*/ 3006914 w 3006914"/>
              <a:gd name="connsiteY9" fmla="*/ 1900168 h 3495947"/>
              <a:gd name="connsiteX10" fmla="*/ 3006914 w 3006914"/>
              <a:gd name="connsiteY10" fmla="*/ 2448068 h 3495947"/>
              <a:gd name="connsiteX11" fmla="*/ 3006914 w 3006914"/>
              <a:gd name="connsiteY11" fmla="*/ 3269917 h 3495947"/>
              <a:gd name="connsiteX12" fmla="*/ 2780884 w 3006914"/>
              <a:gd name="connsiteY12" fmla="*/ 3495947 h 3495947"/>
              <a:gd name="connsiteX13" fmla="*/ 2193268 w 3006914"/>
              <a:gd name="connsiteY13" fmla="*/ 3495947 h 3495947"/>
              <a:gd name="connsiteX14" fmla="*/ 1580103 w 3006914"/>
              <a:gd name="connsiteY14" fmla="*/ 3495947 h 3495947"/>
              <a:gd name="connsiteX15" fmla="*/ 941389 w 3006914"/>
              <a:gd name="connsiteY15" fmla="*/ 3495947 h 3495947"/>
              <a:gd name="connsiteX16" fmla="*/ 226030 w 3006914"/>
              <a:gd name="connsiteY16" fmla="*/ 3495947 h 3495947"/>
              <a:gd name="connsiteX17" fmla="*/ 0 w 3006914"/>
              <a:gd name="connsiteY17" fmla="*/ 3269917 h 3495947"/>
              <a:gd name="connsiteX18" fmla="*/ 0 w 3006914"/>
              <a:gd name="connsiteY18" fmla="*/ 2661140 h 3495947"/>
              <a:gd name="connsiteX19" fmla="*/ 0 w 3006914"/>
              <a:gd name="connsiteY19" fmla="*/ 2021923 h 3495947"/>
              <a:gd name="connsiteX20" fmla="*/ 0 w 3006914"/>
              <a:gd name="connsiteY20" fmla="*/ 1443585 h 3495947"/>
              <a:gd name="connsiteX21" fmla="*/ 0 w 3006914"/>
              <a:gd name="connsiteY21" fmla="*/ 804369 h 3495947"/>
              <a:gd name="connsiteX22" fmla="*/ 0 w 3006914"/>
              <a:gd name="connsiteY22" fmla="*/ 226030 h 3495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006914" h="3495947" fill="none" extrusionOk="0">
                <a:moveTo>
                  <a:pt x="0" y="226030"/>
                </a:moveTo>
                <a:cubicBezTo>
                  <a:pt x="-24417" y="99815"/>
                  <a:pt x="106832" y="4852"/>
                  <a:pt x="226030" y="0"/>
                </a:cubicBezTo>
                <a:cubicBezTo>
                  <a:pt x="478283" y="-19294"/>
                  <a:pt x="713130" y="-30645"/>
                  <a:pt x="864744" y="0"/>
                </a:cubicBezTo>
                <a:cubicBezTo>
                  <a:pt x="1016358" y="30645"/>
                  <a:pt x="1187569" y="1247"/>
                  <a:pt x="1452360" y="0"/>
                </a:cubicBezTo>
                <a:cubicBezTo>
                  <a:pt x="1717151" y="-1247"/>
                  <a:pt x="1802083" y="-11360"/>
                  <a:pt x="2116622" y="0"/>
                </a:cubicBezTo>
                <a:cubicBezTo>
                  <a:pt x="2431161" y="11360"/>
                  <a:pt x="2603560" y="-28546"/>
                  <a:pt x="2780884" y="0"/>
                </a:cubicBezTo>
                <a:cubicBezTo>
                  <a:pt x="2899437" y="19579"/>
                  <a:pt x="2997943" y="72945"/>
                  <a:pt x="3006914" y="226030"/>
                </a:cubicBezTo>
                <a:cubicBezTo>
                  <a:pt x="2984480" y="527864"/>
                  <a:pt x="3008853" y="622531"/>
                  <a:pt x="3006914" y="834807"/>
                </a:cubicBezTo>
                <a:cubicBezTo>
                  <a:pt x="3004975" y="1047083"/>
                  <a:pt x="2987971" y="1262084"/>
                  <a:pt x="3006914" y="1382707"/>
                </a:cubicBezTo>
                <a:cubicBezTo>
                  <a:pt x="3025857" y="1503330"/>
                  <a:pt x="2984218" y="1675826"/>
                  <a:pt x="3006914" y="1900168"/>
                </a:cubicBezTo>
                <a:cubicBezTo>
                  <a:pt x="3029610" y="2124510"/>
                  <a:pt x="3014233" y="2300506"/>
                  <a:pt x="3006914" y="2448068"/>
                </a:cubicBezTo>
                <a:cubicBezTo>
                  <a:pt x="2999595" y="2595630"/>
                  <a:pt x="2977460" y="2899952"/>
                  <a:pt x="3006914" y="3269917"/>
                </a:cubicBezTo>
                <a:cubicBezTo>
                  <a:pt x="3033222" y="3387787"/>
                  <a:pt x="2903675" y="3510089"/>
                  <a:pt x="2780884" y="3495947"/>
                </a:cubicBezTo>
                <a:cubicBezTo>
                  <a:pt x="2531548" y="3472581"/>
                  <a:pt x="2439332" y="3474372"/>
                  <a:pt x="2193268" y="3495947"/>
                </a:cubicBezTo>
                <a:cubicBezTo>
                  <a:pt x="1947204" y="3517522"/>
                  <a:pt x="1811290" y="3469404"/>
                  <a:pt x="1580103" y="3495947"/>
                </a:cubicBezTo>
                <a:cubicBezTo>
                  <a:pt x="1348916" y="3522490"/>
                  <a:pt x="1133289" y="3468956"/>
                  <a:pt x="941389" y="3495947"/>
                </a:cubicBezTo>
                <a:cubicBezTo>
                  <a:pt x="749489" y="3522938"/>
                  <a:pt x="456510" y="3521901"/>
                  <a:pt x="226030" y="3495947"/>
                </a:cubicBezTo>
                <a:cubicBezTo>
                  <a:pt x="109041" y="3516110"/>
                  <a:pt x="13427" y="3400996"/>
                  <a:pt x="0" y="3269917"/>
                </a:cubicBezTo>
                <a:cubicBezTo>
                  <a:pt x="-19190" y="3093297"/>
                  <a:pt x="12277" y="2859862"/>
                  <a:pt x="0" y="2661140"/>
                </a:cubicBezTo>
                <a:cubicBezTo>
                  <a:pt x="-12277" y="2462418"/>
                  <a:pt x="-23066" y="2267462"/>
                  <a:pt x="0" y="2021923"/>
                </a:cubicBezTo>
                <a:cubicBezTo>
                  <a:pt x="23066" y="1776384"/>
                  <a:pt x="-22901" y="1682124"/>
                  <a:pt x="0" y="1443585"/>
                </a:cubicBezTo>
                <a:cubicBezTo>
                  <a:pt x="22901" y="1205046"/>
                  <a:pt x="-11313" y="1092399"/>
                  <a:pt x="0" y="804369"/>
                </a:cubicBezTo>
                <a:cubicBezTo>
                  <a:pt x="11313" y="516339"/>
                  <a:pt x="-6975" y="437747"/>
                  <a:pt x="0" y="226030"/>
                </a:cubicBezTo>
                <a:close/>
              </a:path>
              <a:path w="3006914" h="3495947" stroke="0" extrusionOk="0">
                <a:moveTo>
                  <a:pt x="0" y="226030"/>
                </a:moveTo>
                <a:cubicBezTo>
                  <a:pt x="-24451" y="86115"/>
                  <a:pt x="96089" y="1917"/>
                  <a:pt x="226030" y="0"/>
                </a:cubicBezTo>
                <a:cubicBezTo>
                  <a:pt x="375899" y="-31950"/>
                  <a:pt x="724124" y="-17814"/>
                  <a:pt x="915841" y="0"/>
                </a:cubicBezTo>
                <a:cubicBezTo>
                  <a:pt x="1107558" y="17814"/>
                  <a:pt x="1376367" y="-2052"/>
                  <a:pt x="1529006" y="0"/>
                </a:cubicBezTo>
                <a:cubicBezTo>
                  <a:pt x="1681645" y="2052"/>
                  <a:pt x="1935479" y="-4130"/>
                  <a:pt x="2116622" y="0"/>
                </a:cubicBezTo>
                <a:cubicBezTo>
                  <a:pt x="2297765" y="4130"/>
                  <a:pt x="2645625" y="23544"/>
                  <a:pt x="2780884" y="0"/>
                </a:cubicBezTo>
                <a:cubicBezTo>
                  <a:pt x="2908962" y="-6679"/>
                  <a:pt x="2997448" y="99747"/>
                  <a:pt x="3006914" y="226030"/>
                </a:cubicBezTo>
                <a:cubicBezTo>
                  <a:pt x="3005740" y="429165"/>
                  <a:pt x="3027966" y="551293"/>
                  <a:pt x="3006914" y="834807"/>
                </a:cubicBezTo>
                <a:cubicBezTo>
                  <a:pt x="2985862" y="1118321"/>
                  <a:pt x="3024866" y="1208664"/>
                  <a:pt x="3006914" y="1504463"/>
                </a:cubicBezTo>
                <a:cubicBezTo>
                  <a:pt x="2988962" y="1800262"/>
                  <a:pt x="2992192" y="1878648"/>
                  <a:pt x="3006914" y="2021923"/>
                </a:cubicBezTo>
                <a:cubicBezTo>
                  <a:pt x="3021636" y="2165198"/>
                  <a:pt x="3006740" y="2438707"/>
                  <a:pt x="3006914" y="2630701"/>
                </a:cubicBezTo>
                <a:cubicBezTo>
                  <a:pt x="3007088" y="2822695"/>
                  <a:pt x="3011407" y="3031577"/>
                  <a:pt x="3006914" y="3269917"/>
                </a:cubicBezTo>
                <a:cubicBezTo>
                  <a:pt x="3019950" y="3381868"/>
                  <a:pt x="2926674" y="3482434"/>
                  <a:pt x="2780884" y="3495947"/>
                </a:cubicBezTo>
                <a:cubicBezTo>
                  <a:pt x="2492912" y="3481003"/>
                  <a:pt x="2379307" y="3503552"/>
                  <a:pt x="2142171" y="3495947"/>
                </a:cubicBezTo>
                <a:cubicBezTo>
                  <a:pt x="1905035" y="3488342"/>
                  <a:pt x="1737094" y="3516364"/>
                  <a:pt x="1554554" y="3495947"/>
                </a:cubicBezTo>
                <a:cubicBezTo>
                  <a:pt x="1372014" y="3475530"/>
                  <a:pt x="1109129" y="3472696"/>
                  <a:pt x="915841" y="3495947"/>
                </a:cubicBezTo>
                <a:cubicBezTo>
                  <a:pt x="722553" y="3519198"/>
                  <a:pt x="523967" y="3467846"/>
                  <a:pt x="226030" y="3495947"/>
                </a:cubicBezTo>
                <a:cubicBezTo>
                  <a:pt x="98926" y="3489116"/>
                  <a:pt x="6203" y="3393490"/>
                  <a:pt x="0" y="3269917"/>
                </a:cubicBezTo>
                <a:cubicBezTo>
                  <a:pt x="11708" y="3144591"/>
                  <a:pt x="11471" y="2885972"/>
                  <a:pt x="0" y="2752456"/>
                </a:cubicBezTo>
                <a:cubicBezTo>
                  <a:pt x="-11471" y="2618940"/>
                  <a:pt x="-23891" y="2397948"/>
                  <a:pt x="0" y="2082801"/>
                </a:cubicBezTo>
                <a:cubicBezTo>
                  <a:pt x="23891" y="1767655"/>
                  <a:pt x="-29309" y="1614895"/>
                  <a:pt x="0" y="1474024"/>
                </a:cubicBezTo>
                <a:cubicBezTo>
                  <a:pt x="29309" y="1333153"/>
                  <a:pt x="4008" y="1128137"/>
                  <a:pt x="0" y="926124"/>
                </a:cubicBezTo>
                <a:cubicBezTo>
                  <a:pt x="-4008" y="724111"/>
                  <a:pt x="21366" y="429934"/>
                  <a:pt x="0" y="226030"/>
                </a:cubicBezTo>
                <a:close/>
              </a:path>
            </a:pathLst>
          </a:custGeom>
          <a:solidFill>
            <a:srgbClr val="E5F4EE">
              <a:alpha val="58913"/>
            </a:srgbClr>
          </a:solidFill>
          <a:ln w="25400">
            <a:solidFill>
              <a:srgbClr val="F0FAF5"/>
            </a:solidFill>
            <a:extLst>
              <a:ext uri="{C807C97D-BFC1-408E-A445-0C87EB9F89A2}">
                <ask:lineSketchStyleProps xmlns:ask="http://schemas.microsoft.com/office/drawing/2018/sketchyshapes" sd="1219033472">
                  <a:prstGeom prst="roundRect">
                    <a:avLst>
                      <a:gd name="adj" fmla="val 7517"/>
                    </a:avLst>
                  </a:prstGeom>
                  <ask:type>
                    <ask:lineSketchFreehand/>
                  </ask:type>
                </ask:lineSketchStyleProps>
              </a:ext>
            </a:extLst>
          </a:ln>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fr-FR" sz="1800" kern="0" dirty="0">
                <a:solidFill>
                  <a:schemeClr val="tx1">
                    <a:lumMod val="65000"/>
                    <a:lumOff val="35000"/>
                  </a:schemeClr>
                </a:solidFill>
              </a:rPr>
              <a:t>Élaboré par l’Unesco, </a:t>
            </a:r>
            <a:br>
              <a:rPr lang="fr-FR" sz="1800" kern="0" dirty="0">
                <a:solidFill>
                  <a:schemeClr val="tx1">
                    <a:lumMod val="65000"/>
                    <a:lumOff val="35000"/>
                  </a:schemeClr>
                </a:solidFill>
              </a:rPr>
            </a:br>
            <a:r>
              <a:rPr lang="fr-FR" sz="1800" kern="0" dirty="0">
                <a:solidFill>
                  <a:schemeClr val="tx1">
                    <a:lumMod val="65000"/>
                    <a:lumOff val="35000"/>
                  </a:schemeClr>
                </a:solidFill>
              </a:rPr>
              <a:t>le cadre a une portée tant nationale que locale. Il s’inspire </a:t>
            </a:r>
            <a:br>
              <a:rPr lang="fr-FR" sz="1800" kern="0" dirty="0">
                <a:solidFill>
                  <a:schemeClr val="tx1">
                    <a:lumMod val="65000"/>
                    <a:lumOff val="35000"/>
                  </a:schemeClr>
                </a:solidFill>
              </a:rPr>
            </a:br>
            <a:r>
              <a:rPr lang="fr-FR" sz="1800" kern="0" dirty="0">
                <a:solidFill>
                  <a:schemeClr val="tx1">
                    <a:lumMod val="65000"/>
                    <a:lumOff val="35000"/>
                  </a:schemeClr>
                </a:solidFill>
              </a:rPr>
              <a:t>de publications issues </a:t>
            </a:r>
            <a:br>
              <a:rPr lang="fr-FR" sz="1800" kern="0" dirty="0">
                <a:solidFill>
                  <a:schemeClr val="tx1">
                    <a:lumMod val="65000"/>
                    <a:lumOff val="35000"/>
                  </a:schemeClr>
                </a:solidFill>
              </a:rPr>
            </a:br>
            <a:r>
              <a:rPr lang="fr-FR" sz="1800" kern="0" dirty="0">
                <a:solidFill>
                  <a:schemeClr val="tx1">
                    <a:lumMod val="65000"/>
                    <a:lumOff val="35000"/>
                  </a:schemeClr>
                </a:solidFill>
              </a:rPr>
              <a:t>de la 48</a:t>
            </a:r>
            <a:r>
              <a:rPr lang="fr-FR" sz="1800" kern="0" baseline="30000" dirty="0">
                <a:solidFill>
                  <a:schemeClr val="tx1">
                    <a:lumMod val="65000"/>
                    <a:lumOff val="35000"/>
                  </a:schemeClr>
                </a:solidFill>
              </a:rPr>
              <a:t>e</a:t>
            </a:r>
            <a:r>
              <a:rPr lang="fr-FR" sz="1800" kern="0" dirty="0">
                <a:solidFill>
                  <a:schemeClr val="tx1">
                    <a:lumMod val="65000"/>
                    <a:lumOff val="35000"/>
                  </a:schemeClr>
                </a:solidFill>
              </a:rPr>
              <a:t> session </a:t>
            </a:r>
            <a:br>
              <a:rPr lang="fr-FR" sz="1800" kern="0" dirty="0">
                <a:solidFill>
                  <a:schemeClr val="tx1">
                    <a:lumMod val="65000"/>
                    <a:lumOff val="35000"/>
                  </a:schemeClr>
                </a:solidFill>
              </a:rPr>
            </a:br>
            <a:r>
              <a:rPr lang="fr-FR" sz="1800" kern="0" dirty="0">
                <a:solidFill>
                  <a:schemeClr val="tx1">
                    <a:lumMod val="65000"/>
                    <a:lumOff val="35000"/>
                  </a:schemeClr>
                </a:solidFill>
              </a:rPr>
              <a:t>de la Conférence internationale </a:t>
            </a:r>
            <a:br>
              <a:rPr lang="fr-FR" sz="1800" kern="0" dirty="0">
                <a:solidFill>
                  <a:schemeClr val="tx1">
                    <a:lumMod val="65000"/>
                    <a:lumOff val="35000"/>
                  </a:schemeClr>
                </a:solidFill>
              </a:rPr>
            </a:br>
            <a:r>
              <a:rPr lang="fr-FR" sz="1800" kern="0" dirty="0">
                <a:solidFill>
                  <a:schemeClr val="tx1">
                    <a:lumMod val="65000"/>
                    <a:lumOff val="35000"/>
                  </a:schemeClr>
                </a:solidFill>
              </a:rPr>
              <a:t>sur l’éducation.</a:t>
            </a:r>
          </a:p>
        </p:txBody>
      </p:sp>
      <p:sp>
        <p:nvSpPr>
          <p:cNvPr id="6" name="ZoneTexte 5">
            <a:extLst>
              <a:ext uri="{FF2B5EF4-FFF2-40B4-BE49-F238E27FC236}">
                <a16:creationId xmlns:a16="http://schemas.microsoft.com/office/drawing/2014/main" id="{DAF122D8-D81C-613C-94C9-C899C7DBA4D1}"/>
              </a:ext>
            </a:extLst>
          </p:cNvPr>
          <p:cNvSpPr txBox="1"/>
          <p:nvPr/>
        </p:nvSpPr>
        <p:spPr>
          <a:xfrm>
            <a:off x="8913570" y="5291437"/>
            <a:ext cx="1822935" cy="276999"/>
          </a:xfrm>
          <a:prstGeom prst="rect">
            <a:avLst/>
          </a:prstGeom>
          <a:noFill/>
        </p:spPr>
        <p:txBody>
          <a:bodyPr wrap="none" rtlCol="0">
            <a:spAutoFit/>
          </a:bodyPr>
          <a:lstStyle/>
          <a:p>
            <a:pPr algn="ctr"/>
            <a:r>
              <a:rPr lang="fr-CA"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Source : </a:t>
            </a:r>
            <a:r>
              <a:rPr lang="fr-FR"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Unesco (2017)</a:t>
            </a:r>
            <a:endParaRPr lang="fr-CA"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 name="Espace réservé du contenu 2">
            <a:extLst>
              <a:ext uri="{FF2B5EF4-FFF2-40B4-BE49-F238E27FC236}">
                <a16:creationId xmlns:a16="http://schemas.microsoft.com/office/drawing/2014/main" id="{61530B5D-B370-494C-5B22-71992A072401}"/>
              </a:ext>
            </a:extLst>
          </p:cNvPr>
          <p:cNvSpPr txBox="1">
            <a:spLocks/>
          </p:cNvSpPr>
          <p:nvPr/>
        </p:nvSpPr>
        <p:spPr>
          <a:xfrm>
            <a:off x="4680168" y="1687000"/>
            <a:ext cx="6244079" cy="326127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fr-FR" sz="2400" b="1" kern="100" dirty="0">
                <a:solidFill>
                  <a:srgbClr val="60C5BE"/>
                </a:solidFill>
              </a:rPr>
              <a:t>Les pays peuvent utiliser le cadre </a:t>
            </a:r>
            <a:br>
              <a:rPr lang="fr-FR" sz="2400" b="1" kern="100" dirty="0">
                <a:solidFill>
                  <a:srgbClr val="60C5BE"/>
                </a:solidFill>
              </a:rPr>
            </a:br>
            <a:r>
              <a:rPr lang="fr-FR" sz="2400" b="1" kern="100" dirty="0">
                <a:solidFill>
                  <a:srgbClr val="60C5BE"/>
                </a:solidFill>
              </a:rPr>
              <a:t>de trois manières :</a:t>
            </a:r>
          </a:p>
          <a:p>
            <a:pPr marL="360000" indent="-360000">
              <a:lnSpc>
                <a:spcPct val="120000"/>
              </a:lnSpc>
              <a:spcBef>
                <a:spcPts val="1200"/>
              </a:spcBef>
            </a:pPr>
            <a:r>
              <a:rPr lang="fr-CA" sz="1800" b="1" dirty="0">
                <a:solidFill>
                  <a:srgbClr val="00A69E"/>
                </a:solidFill>
              </a:rPr>
              <a:t>1.</a:t>
            </a:r>
            <a:r>
              <a:rPr lang="fr-CA" sz="1800" dirty="0">
                <a:solidFill>
                  <a:schemeClr val="tx1">
                    <a:lumMod val="65000"/>
                    <a:lumOff val="35000"/>
                  </a:schemeClr>
                </a:solidFill>
              </a:rPr>
              <a:t>	pour évaluer dans quelle mesure les </a:t>
            </a:r>
            <a:r>
              <a:rPr lang="fr-CA" sz="1800" b="1" dirty="0">
                <a:solidFill>
                  <a:schemeClr val="tx1">
                    <a:lumMod val="65000"/>
                    <a:lumOff val="35000"/>
                  </a:schemeClr>
                </a:solidFill>
              </a:rPr>
              <a:t>politiques éducatives </a:t>
            </a:r>
            <a:r>
              <a:rPr lang="fr-CA" sz="1800" dirty="0">
                <a:solidFill>
                  <a:schemeClr val="tx1">
                    <a:lumMod val="65000"/>
                    <a:lumOff val="35000"/>
                  </a:schemeClr>
                </a:solidFill>
              </a:rPr>
              <a:t>existantes prêtent attention à l’équité et à l’inclusion ;</a:t>
            </a:r>
          </a:p>
          <a:p>
            <a:pPr marL="360000" indent="-360000">
              <a:lnSpc>
                <a:spcPct val="120000"/>
              </a:lnSpc>
              <a:spcBef>
                <a:spcPts val="1200"/>
              </a:spcBef>
            </a:pPr>
            <a:r>
              <a:rPr lang="fr-CA" sz="1800" b="1" dirty="0">
                <a:solidFill>
                  <a:srgbClr val="00A69E"/>
                </a:solidFill>
              </a:rPr>
              <a:t>2.</a:t>
            </a:r>
            <a:r>
              <a:rPr lang="fr-CA" sz="1800" dirty="0">
                <a:solidFill>
                  <a:schemeClr val="tx1">
                    <a:lumMod val="65000"/>
                    <a:lumOff val="35000"/>
                  </a:schemeClr>
                </a:solidFill>
              </a:rPr>
              <a:t>	pour créer et mettre en œuvre un </a:t>
            </a:r>
            <a:r>
              <a:rPr lang="fr-CA" sz="1800" b="1" dirty="0">
                <a:solidFill>
                  <a:schemeClr val="tx1">
                    <a:lumMod val="65000"/>
                    <a:lumOff val="35000"/>
                  </a:schemeClr>
                </a:solidFill>
              </a:rPr>
              <a:t>plan d’action</a:t>
            </a:r>
            <a:r>
              <a:rPr lang="fr-CA" sz="1800" dirty="0">
                <a:solidFill>
                  <a:schemeClr val="tx1">
                    <a:lumMod val="65000"/>
                    <a:lumOff val="35000"/>
                  </a:schemeClr>
                </a:solidFill>
              </a:rPr>
              <a:t> destiné à faire progresser la politique éducative ;</a:t>
            </a:r>
          </a:p>
          <a:p>
            <a:pPr marL="360000" indent="-360000">
              <a:lnSpc>
                <a:spcPct val="120000"/>
              </a:lnSpc>
              <a:spcBef>
                <a:spcPts val="1200"/>
              </a:spcBef>
            </a:pPr>
            <a:r>
              <a:rPr lang="fr-CA" sz="1800" b="1" dirty="0">
                <a:solidFill>
                  <a:srgbClr val="00A69E"/>
                </a:solidFill>
              </a:rPr>
              <a:t>3.</a:t>
            </a:r>
            <a:r>
              <a:rPr lang="fr-CA" sz="1800" dirty="0">
                <a:solidFill>
                  <a:schemeClr val="tx1">
                    <a:lumMod val="65000"/>
                    <a:lumOff val="35000"/>
                  </a:schemeClr>
                </a:solidFill>
              </a:rPr>
              <a:t>	pour </a:t>
            </a:r>
            <a:r>
              <a:rPr lang="fr-CA" sz="1800" b="1" dirty="0">
                <a:solidFill>
                  <a:schemeClr val="tx1">
                    <a:lumMod val="65000"/>
                    <a:lumOff val="35000"/>
                  </a:schemeClr>
                </a:solidFill>
              </a:rPr>
              <a:t>suivre les progrès </a:t>
            </a:r>
            <a:r>
              <a:rPr lang="fr-CA" sz="1800" dirty="0">
                <a:solidFill>
                  <a:schemeClr val="tx1">
                    <a:lumMod val="65000"/>
                    <a:lumOff val="35000"/>
                  </a:schemeClr>
                </a:solidFill>
              </a:rPr>
              <a:t>au fil des mesures prises. </a:t>
            </a:r>
          </a:p>
        </p:txBody>
      </p:sp>
    </p:spTree>
    <p:extLst>
      <p:ext uri="{BB962C8B-B14F-4D97-AF65-F5344CB8AC3E}">
        <p14:creationId xmlns:p14="http://schemas.microsoft.com/office/powerpoint/2010/main" val="2991762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43EC1-0F07-9D19-EA83-51A4E12EACEB}"/>
            </a:ext>
          </a:extLst>
        </p:cNvPr>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587C4DCF-08EA-0D0C-3E91-AEDC661A1130}"/>
              </a:ext>
            </a:extLst>
          </p:cNvPr>
          <p:cNvSpPr>
            <a:spLocks noGrp="1"/>
          </p:cNvSpPr>
          <p:nvPr>
            <p:ph type="ftr" sz="quarter" idx="3"/>
          </p:nvPr>
        </p:nvSpPr>
        <p:spPr/>
        <p:txBody>
          <a:bodyPr/>
          <a:lstStyle/>
          <a:p>
            <a:pPr>
              <a:spcBef>
                <a:spcPts val="1200"/>
              </a:spcBef>
              <a:defRPr/>
            </a:pPr>
            <a:r>
              <a:rPr lang="fr-FR" b="1">
                <a:solidFill>
                  <a:schemeClr val="tx1">
                    <a:lumMod val="50000"/>
                    <a:lumOff val="50000"/>
                  </a:schemeClr>
                </a:solidFill>
              </a:rPr>
              <a:t>Genre, inclusion et équité</a:t>
            </a:r>
            <a:r>
              <a:rPr lang="fr-FR"/>
              <a:t> </a:t>
            </a:r>
            <a:r>
              <a:rPr lang="fr-FR" b="1">
                <a:solidFill>
                  <a:srgbClr val="FF0000"/>
                </a:solidFill>
              </a:rPr>
              <a:t>|</a:t>
            </a:r>
            <a:r>
              <a:rPr lang="fr-FR"/>
              <a:t> </a:t>
            </a:r>
            <a:r>
              <a:rPr lang="fr-FR">
                <a:solidFill>
                  <a:schemeClr val="tx1">
                    <a:lumMod val="50000"/>
                    <a:lumOff val="50000"/>
                  </a:schemeClr>
                </a:solidFill>
              </a:rPr>
              <a:t>Module 4</a:t>
            </a:r>
            <a:r>
              <a:rPr lang="fr-FR"/>
              <a:t> </a:t>
            </a:r>
            <a:r>
              <a:rPr lang="fr-FR" b="1">
                <a:solidFill>
                  <a:srgbClr val="FF0000"/>
                </a:solidFill>
              </a:rPr>
              <a:t>|</a:t>
            </a:r>
            <a:r>
              <a:rPr lang="fr-FR"/>
              <a:t> </a:t>
            </a:r>
            <a:r>
              <a:rPr lang="fr-FR">
                <a:solidFill>
                  <a:schemeClr val="tx1">
                    <a:lumMod val="50000"/>
                    <a:lumOff val="50000"/>
                  </a:schemeClr>
                </a:solidFill>
              </a:rPr>
              <a:t>Pratiques inclusives</a:t>
            </a:r>
          </a:p>
        </p:txBody>
      </p:sp>
      <p:sp>
        <p:nvSpPr>
          <p:cNvPr id="3" name="Titre 2">
            <a:extLst>
              <a:ext uri="{FF2B5EF4-FFF2-40B4-BE49-F238E27FC236}">
                <a16:creationId xmlns:a16="http://schemas.microsoft.com/office/drawing/2014/main" id="{0084F345-6DC7-FBA5-9581-0198EA9ABDC4}"/>
              </a:ext>
            </a:extLst>
          </p:cNvPr>
          <p:cNvSpPr>
            <a:spLocks noGrp="1"/>
          </p:cNvSpPr>
          <p:nvPr>
            <p:ph type="title"/>
          </p:nvPr>
        </p:nvSpPr>
        <p:spPr>
          <a:xfrm>
            <a:off x="1071573" y="596400"/>
            <a:ext cx="10048860" cy="387798"/>
          </a:xfrm>
        </p:spPr>
        <p:txBody>
          <a:bodyPr/>
          <a:lstStyle/>
          <a:p>
            <a:r>
              <a:rPr lang="fr-CA" sz="2800" dirty="0"/>
              <a:t>Cadre d’examen de politique d’inclusion et d’équité (2)</a:t>
            </a:r>
            <a:endParaRPr lang="fr-FR" sz="2800"/>
          </a:p>
        </p:txBody>
      </p:sp>
      <p:sp>
        <p:nvSpPr>
          <p:cNvPr id="4" name="Espace réservé du numéro de diapositive 3">
            <a:extLst>
              <a:ext uri="{FF2B5EF4-FFF2-40B4-BE49-F238E27FC236}">
                <a16:creationId xmlns:a16="http://schemas.microsoft.com/office/drawing/2014/main" id="{EE47DE1B-E274-2C64-31EA-6AF393A045D9}"/>
              </a:ext>
            </a:extLst>
          </p:cNvPr>
          <p:cNvSpPr>
            <a:spLocks noGrp="1"/>
          </p:cNvSpPr>
          <p:nvPr>
            <p:ph type="sldNum" sz="quarter" idx="12"/>
          </p:nvPr>
        </p:nvSpPr>
        <p:spPr/>
        <p:txBody>
          <a:bodyPr/>
          <a:lstStyle/>
          <a:p>
            <a:fld id="{055BF32D-CF4B-1B43-8AA7-7C8BB1DDF0EC}" type="slidenum">
              <a:rPr lang="fr-FR" smtClean="0"/>
              <a:pPr/>
              <a:t>17</a:t>
            </a:fld>
            <a:endParaRPr lang="fr-FR" dirty="0"/>
          </a:p>
        </p:txBody>
      </p:sp>
      <p:sp>
        <p:nvSpPr>
          <p:cNvPr id="5" name="Espace réservé du contenu 2">
            <a:extLst>
              <a:ext uri="{FF2B5EF4-FFF2-40B4-BE49-F238E27FC236}">
                <a16:creationId xmlns:a16="http://schemas.microsoft.com/office/drawing/2014/main" id="{C2B9F4F3-2319-B351-4B88-5D980C21B3DF}"/>
              </a:ext>
            </a:extLst>
          </p:cNvPr>
          <p:cNvSpPr txBox="1">
            <a:spLocks/>
          </p:cNvSpPr>
          <p:nvPr/>
        </p:nvSpPr>
        <p:spPr>
          <a:xfrm>
            <a:off x="1435368" y="2018110"/>
            <a:ext cx="4095640" cy="3056021"/>
          </a:xfrm>
          <a:custGeom>
            <a:avLst/>
            <a:gdLst>
              <a:gd name="connsiteX0" fmla="*/ 0 w 4095640"/>
              <a:gd name="connsiteY0" fmla="*/ 229721 h 3056021"/>
              <a:gd name="connsiteX1" fmla="*/ 229721 w 4095640"/>
              <a:gd name="connsiteY1" fmla="*/ 0 h 3056021"/>
              <a:gd name="connsiteX2" fmla="*/ 872116 w 4095640"/>
              <a:gd name="connsiteY2" fmla="*/ 0 h 3056021"/>
              <a:gd name="connsiteX3" fmla="*/ 1405425 w 4095640"/>
              <a:gd name="connsiteY3" fmla="*/ 0 h 3056021"/>
              <a:gd name="connsiteX4" fmla="*/ 2047820 w 4095640"/>
              <a:gd name="connsiteY4" fmla="*/ 0 h 3056021"/>
              <a:gd name="connsiteX5" fmla="*/ 2544767 w 4095640"/>
              <a:gd name="connsiteY5" fmla="*/ 0 h 3056021"/>
              <a:gd name="connsiteX6" fmla="*/ 3187162 w 4095640"/>
              <a:gd name="connsiteY6" fmla="*/ 0 h 3056021"/>
              <a:gd name="connsiteX7" fmla="*/ 3865919 w 4095640"/>
              <a:gd name="connsiteY7" fmla="*/ 0 h 3056021"/>
              <a:gd name="connsiteX8" fmla="*/ 4095640 w 4095640"/>
              <a:gd name="connsiteY8" fmla="*/ 229721 h 3056021"/>
              <a:gd name="connsiteX9" fmla="*/ 4095640 w 4095640"/>
              <a:gd name="connsiteY9" fmla="*/ 930797 h 3056021"/>
              <a:gd name="connsiteX10" fmla="*/ 4095640 w 4095640"/>
              <a:gd name="connsiteY10" fmla="*/ 1528011 h 3056021"/>
              <a:gd name="connsiteX11" fmla="*/ 4095640 w 4095640"/>
              <a:gd name="connsiteY11" fmla="*/ 2099258 h 3056021"/>
              <a:gd name="connsiteX12" fmla="*/ 4095640 w 4095640"/>
              <a:gd name="connsiteY12" fmla="*/ 2826300 h 3056021"/>
              <a:gd name="connsiteX13" fmla="*/ 3865919 w 4095640"/>
              <a:gd name="connsiteY13" fmla="*/ 3056021 h 3056021"/>
              <a:gd name="connsiteX14" fmla="*/ 3368972 w 4095640"/>
              <a:gd name="connsiteY14" fmla="*/ 3056021 h 3056021"/>
              <a:gd name="connsiteX15" fmla="*/ 2690215 w 4095640"/>
              <a:gd name="connsiteY15" fmla="*/ 3056021 h 3056021"/>
              <a:gd name="connsiteX16" fmla="*/ 2084182 w 4095640"/>
              <a:gd name="connsiteY16" fmla="*/ 3056021 h 3056021"/>
              <a:gd name="connsiteX17" fmla="*/ 1405425 w 4095640"/>
              <a:gd name="connsiteY17" fmla="*/ 3056021 h 3056021"/>
              <a:gd name="connsiteX18" fmla="*/ 763030 w 4095640"/>
              <a:gd name="connsiteY18" fmla="*/ 3056021 h 3056021"/>
              <a:gd name="connsiteX19" fmla="*/ 229721 w 4095640"/>
              <a:gd name="connsiteY19" fmla="*/ 3056021 h 3056021"/>
              <a:gd name="connsiteX20" fmla="*/ 0 w 4095640"/>
              <a:gd name="connsiteY20" fmla="*/ 2826300 h 3056021"/>
              <a:gd name="connsiteX21" fmla="*/ 0 w 4095640"/>
              <a:gd name="connsiteY21" fmla="*/ 2203121 h 3056021"/>
              <a:gd name="connsiteX22" fmla="*/ 0 w 4095640"/>
              <a:gd name="connsiteY22" fmla="*/ 1631874 h 3056021"/>
              <a:gd name="connsiteX23" fmla="*/ 0 w 4095640"/>
              <a:gd name="connsiteY23" fmla="*/ 930797 h 3056021"/>
              <a:gd name="connsiteX24" fmla="*/ 0 w 4095640"/>
              <a:gd name="connsiteY24" fmla="*/ 229721 h 30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095640" h="3056021" fill="none" extrusionOk="0">
                <a:moveTo>
                  <a:pt x="0" y="229721"/>
                </a:moveTo>
                <a:cubicBezTo>
                  <a:pt x="-3663" y="110204"/>
                  <a:pt x="86674" y="-21463"/>
                  <a:pt x="229721" y="0"/>
                </a:cubicBezTo>
                <a:cubicBezTo>
                  <a:pt x="435521" y="-4213"/>
                  <a:pt x="590080" y="-30532"/>
                  <a:pt x="872116" y="0"/>
                </a:cubicBezTo>
                <a:cubicBezTo>
                  <a:pt x="1154152" y="30532"/>
                  <a:pt x="1285324" y="-22183"/>
                  <a:pt x="1405425" y="0"/>
                </a:cubicBezTo>
                <a:cubicBezTo>
                  <a:pt x="1525526" y="22183"/>
                  <a:pt x="1807432" y="20471"/>
                  <a:pt x="2047820" y="0"/>
                </a:cubicBezTo>
                <a:cubicBezTo>
                  <a:pt x="2288209" y="-20471"/>
                  <a:pt x="2359837" y="-23106"/>
                  <a:pt x="2544767" y="0"/>
                </a:cubicBezTo>
                <a:cubicBezTo>
                  <a:pt x="2729697" y="23106"/>
                  <a:pt x="2935194" y="18779"/>
                  <a:pt x="3187162" y="0"/>
                </a:cubicBezTo>
                <a:cubicBezTo>
                  <a:pt x="3439130" y="-18779"/>
                  <a:pt x="3697808" y="20513"/>
                  <a:pt x="3865919" y="0"/>
                </a:cubicBezTo>
                <a:cubicBezTo>
                  <a:pt x="3990205" y="1450"/>
                  <a:pt x="4103222" y="123394"/>
                  <a:pt x="4095640" y="229721"/>
                </a:cubicBezTo>
                <a:cubicBezTo>
                  <a:pt x="4100422" y="461741"/>
                  <a:pt x="4117087" y="626164"/>
                  <a:pt x="4095640" y="930797"/>
                </a:cubicBezTo>
                <a:cubicBezTo>
                  <a:pt x="4074193" y="1235430"/>
                  <a:pt x="4123019" y="1288040"/>
                  <a:pt x="4095640" y="1528011"/>
                </a:cubicBezTo>
                <a:cubicBezTo>
                  <a:pt x="4068261" y="1767982"/>
                  <a:pt x="4098235" y="1869580"/>
                  <a:pt x="4095640" y="2099258"/>
                </a:cubicBezTo>
                <a:cubicBezTo>
                  <a:pt x="4093045" y="2328936"/>
                  <a:pt x="4126590" y="2522764"/>
                  <a:pt x="4095640" y="2826300"/>
                </a:cubicBezTo>
                <a:cubicBezTo>
                  <a:pt x="4104162" y="2974001"/>
                  <a:pt x="4008069" y="3071136"/>
                  <a:pt x="3865919" y="3056021"/>
                </a:cubicBezTo>
                <a:cubicBezTo>
                  <a:pt x="3646106" y="3054711"/>
                  <a:pt x="3615423" y="3054484"/>
                  <a:pt x="3368972" y="3056021"/>
                </a:cubicBezTo>
                <a:cubicBezTo>
                  <a:pt x="3122521" y="3057558"/>
                  <a:pt x="2926231" y="3039387"/>
                  <a:pt x="2690215" y="3056021"/>
                </a:cubicBezTo>
                <a:cubicBezTo>
                  <a:pt x="2454199" y="3072655"/>
                  <a:pt x="2211171" y="3027619"/>
                  <a:pt x="2084182" y="3056021"/>
                </a:cubicBezTo>
                <a:cubicBezTo>
                  <a:pt x="1957193" y="3084423"/>
                  <a:pt x="1613472" y="3082709"/>
                  <a:pt x="1405425" y="3056021"/>
                </a:cubicBezTo>
                <a:cubicBezTo>
                  <a:pt x="1197378" y="3029333"/>
                  <a:pt x="1054088" y="3080021"/>
                  <a:pt x="763030" y="3056021"/>
                </a:cubicBezTo>
                <a:cubicBezTo>
                  <a:pt x="471973" y="3032021"/>
                  <a:pt x="395562" y="3055213"/>
                  <a:pt x="229721" y="3056021"/>
                </a:cubicBezTo>
                <a:cubicBezTo>
                  <a:pt x="130060" y="3060686"/>
                  <a:pt x="-26823" y="2962985"/>
                  <a:pt x="0" y="2826300"/>
                </a:cubicBezTo>
                <a:cubicBezTo>
                  <a:pt x="-27452" y="2611656"/>
                  <a:pt x="16498" y="2336777"/>
                  <a:pt x="0" y="2203121"/>
                </a:cubicBezTo>
                <a:cubicBezTo>
                  <a:pt x="-16498" y="2069465"/>
                  <a:pt x="529" y="1809253"/>
                  <a:pt x="0" y="1631874"/>
                </a:cubicBezTo>
                <a:cubicBezTo>
                  <a:pt x="-529" y="1454495"/>
                  <a:pt x="16771" y="1271734"/>
                  <a:pt x="0" y="930797"/>
                </a:cubicBezTo>
                <a:cubicBezTo>
                  <a:pt x="-16771" y="589860"/>
                  <a:pt x="-13168" y="457112"/>
                  <a:pt x="0" y="229721"/>
                </a:cubicBezTo>
                <a:close/>
              </a:path>
              <a:path w="4095640" h="3056021" stroke="0" extrusionOk="0">
                <a:moveTo>
                  <a:pt x="0" y="229721"/>
                </a:moveTo>
                <a:cubicBezTo>
                  <a:pt x="-25780" y="86948"/>
                  <a:pt x="82441" y="7660"/>
                  <a:pt x="229721" y="0"/>
                </a:cubicBezTo>
                <a:cubicBezTo>
                  <a:pt x="420418" y="15220"/>
                  <a:pt x="657533" y="30858"/>
                  <a:pt x="908478" y="0"/>
                </a:cubicBezTo>
                <a:cubicBezTo>
                  <a:pt x="1159423" y="-30858"/>
                  <a:pt x="1350447" y="2074"/>
                  <a:pt x="1478149" y="0"/>
                </a:cubicBezTo>
                <a:cubicBezTo>
                  <a:pt x="1605851" y="-2074"/>
                  <a:pt x="1875032" y="3142"/>
                  <a:pt x="2011458" y="0"/>
                </a:cubicBezTo>
                <a:cubicBezTo>
                  <a:pt x="2147884" y="-3142"/>
                  <a:pt x="2463804" y="20082"/>
                  <a:pt x="2653853" y="0"/>
                </a:cubicBezTo>
                <a:cubicBezTo>
                  <a:pt x="2843902" y="-20082"/>
                  <a:pt x="3108383" y="18387"/>
                  <a:pt x="3223524" y="0"/>
                </a:cubicBezTo>
                <a:cubicBezTo>
                  <a:pt x="3338665" y="-18387"/>
                  <a:pt x="3602795" y="-5890"/>
                  <a:pt x="3865919" y="0"/>
                </a:cubicBezTo>
                <a:cubicBezTo>
                  <a:pt x="3991322" y="-14002"/>
                  <a:pt x="4090538" y="109941"/>
                  <a:pt x="4095640" y="229721"/>
                </a:cubicBezTo>
                <a:cubicBezTo>
                  <a:pt x="4079604" y="460127"/>
                  <a:pt x="4118244" y="629319"/>
                  <a:pt x="4095640" y="826934"/>
                </a:cubicBezTo>
                <a:cubicBezTo>
                  <a:pt x="4073036" y="1024549"/>
                  <a:pt x="4072827" y="1157172"/>
                  <a:pt x="4095640" y="1476079"/>
                </a:cubicBezTo>
                <a:cubicBezTo>
                  <a:pt x="4118453" y="1794986"/>
                  <a:pt x="4103060" y="1891023"/>
                  <a:pt x="4095640" y="2125224"/>
                </a:cubicBezTo>
                <a:cubicBezTo>
                  <a:pt x="4088220" y="2359426"/>
                  <a:pt x="4087316" y="2486680"/>
                  <a:pt x="4095640" y="2826300"/>
                </a:cubicBezTo>
                <a:cubicBezTo>
                  <a:pt x="4104100" y="2963534"/>
                  <a:pt x="4001780" y="3048150"/>
                  <a:pt x="3865919" y="3056021"/>
                </a:cubicBezTo>
                <a:cubicBezTo>
                  <a:pt x="3573741" y="3039301"/>
                  <a:pt x="3398060" y="3062722"/>
                  <a:pt x="3259886" y="3056021"/>
                </a:cubicBezTo>
                <a:cubicBezTo>
                  <a:pt x="3121712" y="3049320"/>
                  <a:pt x="2899230" y="3066214"/>
                  <a:pt x="2653853" y="3056021"/>
                </a:cubicBezTo>
                <a:cubicBezTo>
                  <a:pt x="2408476" y="3045828"/>
                  <a:pt x="2128797" y="3028479"/>
                  <a:pt x="1975096" y="3056021"/>
                </a:cubicBezTo>
                <a:cubicBezTo>
                  <a:pt x="1821395" y="3083563"/>
                  <a:pt x="1533869" y="3078599"/>
                  <a:pt x="1369063" y="3056021"/>
                </a:cubicBezTo>
                <a:cubicBezTo>
                  <a:pt x="1204257" y="3033443"/>
                  <a:pt x="1032310" y="3072250"/>
                  <a:pt x="872116" y="3056021"/>
                </a:cubicBezTo>
                <a:cubicBezTo>
                  <a:pt x="711922" y="3039792"/>
                  <a:pt x="480017" y="3044865"/>
                  <a:pt x="229721" y="3056021"/>
                </a:cubicBezTo>
                <a:cubicBezTo>
                  <a:pt x="105979" y="3054165"/>
                  <a:pt x="-1819" y="2956059"/>
                  <a:pt x="0" y="2826300"/>
                </a:cubicBezTo>
                <a:cubicBezTo>
                  <a:pt x="24271" y="2601967"/>
                  <a:pt x="-24997" y="2340374"/>
                  <a:pt x="0" y="2203121"/>
                </a:cubicBezTo>
                <a:cubicBezTo>
                  <a:pt x="24997" y="2065868"/>
                  <a:pt x="-28691" y="1872321"/>
                  <a:pt x="0" y="1553976"/>
                </a:cubicBezTo>
                <a:cubicBezTo>
                  <a:pt x="28691" y="1235631"/>
                  <a:pt x="1390" y="1264562"/>
                  <a:pt x="0" y="982729"/>
                </a:cubicBezTo>
                <a:cubicBezTo>
                  <a:pt x="-1390" y="700896"/>
                  <a:pt x="835" y="549302"/>
                  <a:pt x="0" y="229721"/>
                </a:cubicBezTo>
                <a:close/>
              </a:path>
            </a:pathLst>
          </a:custGeom>
          <a:solidFill>
            <a:srgbClr val="E5F4EE">
              <a:alpha val="58913"/>
            </a:srgbClr>
          </a:solidFill>
          <a:ln w="25400">
            <a:solidFill>
              <a:srgbClr val="F0FAF5"/>
            </a:solidFill>
            <a:extLst>
              <a:ext uri="{C807C97D-BFC1-408E-A445-0C87EB9F89A2}">
                <ask:lineSketchStyleProps xmlns:ask="http://schemas.microsoft.com/office/drawing/2018/sketchyshapes" sd="1219033472">
                  <a:prstGeom prst="roundRect">
                    <a:avLst>
                      <a:gd name="adj" fmla="val 7517"/>
                    </a:avLst>
                  </a:prstGeom>
                  <ask:type>
                    <ask:lineSketchFreehand/>
                  </ask:type>
                </ask:lineSketchStyleProps>
              </a:ext>
            </a:extLst>
          </a:ln>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fr-FR" sz="1600" b="1" kern="0" dirty="0">
                <a:solidFill>
                  <a:schemeClr val="tx1">
                    <a:lumMod val="65000"/>
                    <a:lumOff val="35000"/>
                  </a:schemeClr>
                </a:solidFill>
              </a:rPr>
              <a:t>Les études menées sur le plan international ont permis d’identifier quatre dimensions poreuses essentielles pour créer des systèmes éducatifs inclusifs et équitables.</a:t>
            </a:r>
          </a:p>
          <a:p>
            <a:pPr algn="ctr">
              <a:lnSpc>
                <a:spcPct val="120000"/>
              </a:lnSpc>
            </a:pPr>
            <a:r>
              <a:rPr lang="fr-FR" sz="1600" b="1" kern="0" dirty="0">
                <a:solidFill>
                  <a:schemeClr val="tx1">
                    <a:lumMod val="65000"/>
                    <a:lumOff val="35000"/>
                  </a:schemeClr>
                </a:solidFill>
              </a:rPr>
              <a:t>Chaque dimension possède quatre caractéristiques déterminantes, qui </a:t>
            </a:r>
            <a:br>
              <a:rPr lang="fr-FR" sz="1600" b="1" kern="0" dirty="0">
                <a:solidFill>
                  <a:schemeClr val="tx1">
                    <a:lumMod val="65000"/>
                    <a:lumOff val="35000"/>
                  </a:schemeClr>
                </a:solidFill>
              </a:rPr>
            </a:br>
            <a:r>
              <a:rPr lang="fr-FR" sz="1600" b="1" kern="0" dirty="0">
                <a:solidFill>
                  <a:schemeClr val="tx1">
                    <a:lumMod val="65000"/>
                    <a:lumOff val="35000"/>
                  </a:schemeClr>
                </a:solidFill>
              </a:rPr>
              <a:t>forment la base du cadre d’examen.</a:t>
            </a:r>
          </a:p>
        </p:txBody>
      </p:sp>
      <p:sp>
        <p:nvSpPr>
          <p:cNvPr id="6" name="ZoneTexte 5">
            <a:extLst>
              <a:ext uri="{FF2B5EF4-FFF2-40B4-BE49-F238E27FC236}">
                <a16:creationId xmlns:a16="http://schemas.microsoft.com/office/drawing/2014/main" id="{B0DBC9B3-7523-9E97-63C9-BB4E17B0AE5E}"/>
              </a:ext>
            </a:extLst>
          </p:cNvPr>
          <p:cNvSpPr txBox="1"/>
          <p:nvPr/>
        </p:nvSpPr>
        <p:spPr>
          <a:xfrm>
            <a:off x="9399953" y="5668913"/>
            <a:ext cx="1822935" cy="276999"/>
          </a:xfrm>
          <a:prstGeom prst="rect">
            <a:avLst/>
          </a:prstGeom>
          <a:noFill/>
        </p:spPr>
        <p:txBody>
          <a:bodyPr wrap="none" rtlCol="0">
            <a:spAutoFit/>
          </a:bodyPr>
          <a:lstStyle/>
          <a:p>
            <a:pPr algn="ctr"/>
            <a:r>
              <a:rPr lang="fr-CA"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Source : </a:t>
            </a:r>
            <a:r>
              <a:rPr lang="fr-FR"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Unesco (2017)</a:t>
            </a:r>
            <a:endParaRPr lang="fr-CA"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 name="Espace réservé du contenu 2">
            <a:extLst>
              <a:ext uri="{FF2B5EF4-FFF2-40B4-BE49-F238E27FC236}">
                <a16:creationId xmlns:a16="http://schemas.microsoft.com/office/drawing/2014/main" id="{912CD356-936B-7855-6A59-6EEA7DAA7FF6}"/>
              </a:ext>
            </a:extLst>
          </p:cNvPr>
          <p:cNvSpPr txBox="1">
            <a:spLocks/>
          </p:cNvSpPr>
          <p:nvPr/>
        </p:nvSpPr>
        <p:spPr>
          <a:xfrm>
            <a:off x="4048180" y="1270321"/>
            <a:ext cx="4095640" cy="461665"/>
          </a:xfrm>
          <a:prstGeom prst="rect">
            <a:avLst/>
          </a:prstGeom>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fr-FR" sz="2400" b="1" kern="100" dirty="0">
                <a:solidFill>
                  <a:srgbClr val="60C5BE"/>
                </a:solidFill>
              </a:rPr>
              <a:t>Dimensions du cadre</a:t>
            </a:r>
          </a:p>
        </p:txBody>
      </p:sp>
      <p:graphicFrame>
        <p:nvGraphicFramePr>
          <p:cNvPr id="8" name="Diagramme 7">
            <a:extLst>
              <a:ext uri="{FF2B5EF4-FFF2-40B4-BE49-F238E27FC236}">
                <a16:creationId xmlns:a16="http://schemas.microsoft.com/office/drawing/2014/main" id="{43227594-FC00-7FDB-F702-88BDA1BBAB28}"/>
              </a:ext>
            </a:extLst>
          </p:cNvPr>
          <p:cNvGraphicFramePr/>
          <p:nvPr>
            <p:extLst>
              <p:ext uri="{D42A27DB-BD31-4B8C-83A1-F6EECF244321}">
                <p14:modId xmlns:p14="http://schemas.microsoft.com/office/powerpoint/2010/main" val="1822078470"/>
              </p:ext>
            </p:extLst>
          </p:nvPr>
        </p:nvGraphicFramePr>
        <p:xfrm>
          <a:off x="5784385" y="1330989"/>
          <a:ext cx="5522493" cy="44714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30980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916AB-E9FC-1314-B923-EDF807247B14}"/>
            </a:ext>
          </a:extLst>
        </p:cNvPr>
        <p:cNvGrpSpPr/>
        <p:nvPr/>
      </p:nvGrpSpPr>
      <p:grpSpPr>
        <a:xfrm>
          <a:off x="0" y="0"/>
          <a:ext cx="0" cy="0"/>
          <a:chOff x="0" y="0"/>
          <a:chExt cx="0" cy="0"/>
        </a:xfrm>
      </p:grpSpPr>
      <p:sp>
        <p:nvSpPr>
          <p:cNvPr id="25" name="Espace réservé du contenu 2">
            <a:extLst>
              <a:ext uri="{FF2B5EF4-FFF2-40B4-BE49-F238E27FC236}">
                <a16:creationId xmlns:a16="http://schemas.microsoft.com/office/drawing/2014/main" id="{EFA37146-E18A-943F-12DA-0F343B1B32E9}"/>
              </a:ext>
            </a:extLst>
          </p:cNvPr>
          <p:cNvSpPr txBox="1">
            <a:spLocks/>
          </p:cNvSpPr>
          <p:nvPr/>
        </p:nvSpPr>
        <p:spPr>
          <a:xfrm>
            <a:off x="1491343" y="1494290"/>
            <a:ext cx="9139233" cy="4120198"/>
          </a:xfrm>
          <a:custGeom>
            <a:avLst/>
            <a:gdLst>
              <a:gd name="connsiteX0" fmla="*/ 0 w 9139233"/>
              <a:gd name="connsiteY0" fmla="*/ 268142 h 4120198"/>
              <a:gd name="connsiteX1" fmla="*/ 268142 w 9139233"/>
              <a:gd name="connsiteY1" fmla="*/ 0 h 4120198"/>
              <a:gd name="connsiteX2" fmla="*/ 1101966 w 9139233"/>
              <a:gd name="connsiteY2" fmla="*/ 0 h 4120198"/>
              <a:gd name="connsiteX3" fmla="*/ 1591673 w 9139233"/>
              <a:gd name="connsiteY3" fmla="*/ 0 h 4120198"/>
              <a:gd name="connsiteX4" fmla="*/ 2253438 w 9139233"/>
              <a:gd name="connsiteY4" fmla="*/ 0 h 4120198"/>
              <a:gd name="connsiteX5" fmla="*/ 2657115 w 9139233"/>
              <a:gd name="connsiteY5" fmla="*/ 0 h 4120198"/>
              <a:gd name="connsiteX6" fmla="*/ 3490939 w 9139233"/>
              <a:gd name="connsiteY6" fmla="*/ 0 h 4120198"/>
              <a:gd name="connsiteX7" fmla="*/ 4152704 w 9139233"/>
              <a:gd name="connsiteY7" fmla="*/ 0 h 4120198"/>
              <a:gd name="connsiteX8" fmla="*/ 4986529 w 9139233"/>
              <a:gd name="connsiteY8" fmla="*/ 0 h 4120198"/>
              <a:gd name="connsiteX9" fmla="*/ 5562264 w 9139233"/>
              <a:gd name="connsiteY9" fmla="*/ 0 h 4120198"/>
              <a:gd name="connsiteX10" fmla="*/ 6051971 w 9139233"/>
              <a:gd name="connsiteY10" fmla="*/ 0 h 4120198"/>
              <a:gd name="connsiteX11" fmla="*/ 6713736 w 9139233"/>
              <a:gd name="connsiteY11" fmla="*/ 0 h 4120198"/>
              <a:gd name="connsiteX12" fmla="*/ 7461531 w 9139233"/>
              <a:gd name="connsiteY12" fmla="*/ 0 h 4120198"/>
              <a:gd name="connsiteX13" fmla="*/ 8295355 w 9139233"/>
              <a:gd name="connsiteY13" fmla="*/ 0 h 4120198"/>
              <a:gd name="connsiteX14" fmla="*/ 8871091 w 9139233"/>
              <a:gd name="connsiteY14" fmla="*/ 0 h 4120198"/>
              <a:gd name="connsiteX15" fmla="*/ 9139233 w 9139233"/>
              <a:gd name="connsiteY15" fmla="*/ 268142 h 4120198"/>
              <a:gd name="connsiteX16" fmla="*/ 9139233 w 9139233"/>
              <a:gd name="connsiteY16" fmla="*/ 757944 h 4120198"/>
              <a:gd name="connsiteX17" fmla="*/ 9139233 w 9139233"/>
              <a:gd name="connsiteY17" fmla="*/ 1391102 h 4120198"/>
              <a:gd name="connsiteX18" fmla="*/ 9139233 w 9139233"/>
              <a:gd name="connsiteY18" fmla="*/ 1952582 h 4120198"/>
              <a:gd name="connsiteX19" fmla="*/ 9139233 w 9139233"/>
              <a:gd name="connsiteY19" fmla="*/ 2478222 h 4120198"/>
              <a:gd name="connsiteX20" fmla="*/ 9139233 w 9139233"/>
              <a:gd name="connsiteY20" fmla="*/ 2968024 h 4120198"/>
              <a:gd name="connsiteX21" fmla="*/ 9139233 w 9139233"/>
              <a:gd name="connsiteY21" fmla="*/ 3852056 h 4120198"/>
              <a:gd name="connsiteX22" fmla="*/ 8871091 w 9139233"/>
              <a:gd name="connsiteY22" fmla="*/ 4120198 h 4120198"/>
              <a:gd name="connsiteX23" fmla="*/ 8123296 w 9139233"/>
              <a:gd name="connsiteY23" fmla="*/ 4120198 h 4120198"/>
              <a:gd name="connsiteX24" fmla="*/ 7547560 w 9139233"/>
              <a:gd name="connsiteY24" fmla="*/ 4120198 h 4120198"/>
              <a:gd name="connsiteX25" fmla="*/ 6713736 w 9139233"/>
              <a:gd name="connsiteY25" fmla="*/ 4120198 h 4120198"/>
              <a:gd name="connsiteX26" fmla="*/ 6224030 w 9139233"/>
              <a:gd name="connsiteY26" fmla="*/ 4120198 h 4120198"/>
              <a:gd name="connsiteX27" fmla="*/ 5390205 w 9139233"/>
              <a:gd name="connsiteY27" fmla="*/ 4120198 h 4120198"/>
              <a:gd name="connsiteX28" fmla="*/ 4900499 w 9139233"/>
              <a:gd name="connsiteY28" fmla="*/ 4120198 h 4120198"/>
              <a:gd name="connsiteX29" fmla="*/ 4152704 w 9139233"/>
              <a:gd name="connsiteY29" fmla="*/ 4120198 h 4120198"/>
              <a:gd name="connsiteX30" fmla="*/ 3318880 w 9139233"/>
              <a:gd name="connsiteY30" fmla="*/ 4120198 h 4120198"/>
              <a:gd name="connsiteX31" fmla="*/ 2915203 w 9139233"/>
              <a:gd name="connsiteY31" fmla="*/ 4120198 h 4120198"/>
              <a:gd name="connsiteX32" fmla="*/ 2081379 w 9139233"/>
              <a:gd name="connsiteY32" fmla="*/ 4120198 h 4120198"/>
              <a:gd name="connsiteX33" fmla="*/ 1247555 w 9139233"/>
              <a:gd name="connsiteY33" fmla="*/ 4120198 h 4120198"/>
              <a:gd name="connsiteX34" fmla="*/ 843878 w 9139233"/>
              <a:gd name="connsiteY34" fmla="*/ 4120198 h 4120198"/>
              <a:gd name="connsiteX35" fmla="*/ 268142 w 9139233"/>
              <a:gd name="connsiteY35" fmla="*/ 4120198 h 4120198"/>
              <a:gd name="connsiteX36" fmla="*/ 0 w 9139233"/>
              <a:gd name="connsiteY36" fmla="*/ 3852056 h 4120198"/>
              <a:gd name="connsiteX37" fmla="*/ 0 w 9139233"/>
              <a:gd name="connsiteY37" fmla="*/ 3326415 h 4120198"/>
              <a:gd name="connsiteX38" fmla="*/ 0 w 9139233"/>
              <a:gd name="connsiteY38" fmla="*/ 2836614 h 4120198"/>
              <a:gd name="connsiteX39" fmla="*/ 0 w 9139233"/>
              <a:gd name="connsiteY39" fmla="*/ 2167616 h 4120198"/>
              <a:gd name="connsiteX40" fmla="*/ 0 w 9139233"/>
              <a:gd name="connsiteY40" fmla="*/ 1498619 h 4120198"/>
              <a:gd name="connsiteX41" fmla="*/ 0 w 9139233"/>
              <a:gd name="connsiteY41" fmla="*/ 1008818 h 4120198"/>
              <a:gd name="connsiteX42" fmla="*/ 0 w 9139233"/>
              <a:gd name="connsiteY42" fmla="*/ 268142 h 4120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139233" h="4120198" fill="none" extrusionOk="0">
                <a:moveTo>
                  <a:pt x="0" y="268142"/>
                </a:moveTo>
                <a:cubicBezTo>
                  <a:pt x="-18756" y="98591"/>
                  <a:pt x="137612" y="-19001"/>
                  <a:pt x="268142" y="0"/>
                </a:cubicBezTo>
                <a:cubicBezTo>
                  <a:pt x="614449" y="27852"/>
                  <a:pt x="892944" y="6877"/>
                  <a:pt x="1101966" y="0"/>
                </a:cubicBezTo>
                <a:cubicBezTo>
                  <a:pt x="1310988" y="-6877"/>
                  <a:pt x="1450402" y="10316"/>
                  <a:pt x="1591673" y="0"/>
                </a:cubicBezTo>
                <a:cubicBezTo>
                  <a:pt x="1732944" y="-10316"/>
                  <a:pt x="2068619" y="10815"/>
                  <a:pt x="2253438" y="0"/>
                </a:cubicBezTo>
                <a:cubicBezTo>
                  <a:pt x="2438258" y="-10815"/>
                  <a:pt x="2532094" y="-18400"/>
                  <a:pt x="2657115" y="0"/>
                </a:cubicBezTo>
                <a:cubicBezTo>
                  <a:pt x="2782136" y="18400"/>
                  <a:pt x="3240731" y="-22283"/>
                  <a:pt x="3490939" y="0"/>
                </a:cubicBezTo>
                <a:cubicBezTo>
                  <a:pt x="3741147" y="22283"/>
                  <a:pt x="3894275" y="14953"/>
                  <a:pt x="4152704" y="0"/>
                </a:cubicBezTo>
                <a:cubicBezTo>
                  <a:pt x="4411134" y="-14953"/>
                  <a:pt x="4625982" y="-29269"/>
                  <a:pt x="4986529" y="0"/>
                </a:cubicBezTo>
                <a:cubicBezTo>
                  <a:pt x="5347077" y="29269"/>
                  <a:pt x="5438356" y="8103"/>
                  <a:pt x="5562264" y="0"/>
                </a:cubicBezTo>
                <a:cubicBezTo>
                  <a:pt x="5686173" y="-8103"/>
                  <a:pt x="5892880" y="12026"/>
                  <a:pt x="6051971" y="0"/>
                </a:cubicBezTo>
                <a:cubicBezTo>
                  <a:pt x="6211062" y="-12026"/>
                  <a:pt x="6450256" y="12441"/>
                  <a:pt x="6713736" y="0"/>
                </a:cubicBezTo>
                <a:cubicBezTo>
                  <a:pt x="6977217" y="-12441"/>
                  <a:pt x="7112797" y="-3844"/>
                  <a:pt x="7461531" y="0"/>
                </a:cubicBezTo>
                <a:cubicBezTo>
                  <a:pt x="7810265" y="3844"/>
                  <a:pt x="8077961" y="-14237"/>
                  <a:pt x="8295355" y="0"/>
                </a:cubicBezTo>
                <a:cubicBezTo>
                  <a:pt x="8512749" y="14237"/>
                  <a:pt x="8637954" y="13589"/>
                  <a:pt x="8871091" y="0"/>
                </a:cubicBezTo>
                <a:cubicBezTo>
                  <a:pt x="9027116" y="15428"/>
                  <a:pt x="9163906" y="113105"/>
                  <a:pt x="9139233" y="268142"/>
                </a:cubicBezTo>
                <a:cubicBezTo>
                  <a:pt x="9156616" y="500433"/>
                  <a:pt x="9124499" y="634960"/>
                  <a:pt x="9139233" y="757944"/>
                </a:cubicBezTo>
                <a:cubicBezTo>
                  <a:pt x="9153967" y="880928"/>
                  <a:pt x="9119364" y="1117778"/>
                  <a:pt x="9139233" y="1391102"/>
                </a:cubicBezTo>
                <a:cubicBezTo>
                  <a:pt x="9159102" y="1664426"/>
                  <a:pt x="9111977" y="1819425"/>
                  <a:pt x="9139233" y="1952582"/>
                </a:cubicBezTo>
                <a:cubicBezTo>
                  <a:pt x="9166489" y="2085739"/>
                  <a:pt x="9119822" y="2311510"/>
                  <a:pt x="9139233" y="2478222"/>
                </a:cubicBezTo>
                <a:cubicBezTo>
                  <a:pt x="9158644" y="2644934"/>
                  <a:pt x="9127305" y="2778831"/>
                  <a:pt x="9139233" y="2968024"/>
                </a:cubicBezTo>
                <a:cubicBezTo>
                  <a:pt x="9151161" y="3157217"/>
                  <a:pt x="9120770" y="3547099"/>
                  <a:pt x="9139233" y="3852056"/>
                </a:cubicBezTo>
                <a:cubicBezTo>
                  <a:pt x="9134223" y="3999088"/>
                  <a:pt x="9040421" y="4124445"/>
                  <a:pt x="8871091" y="4120198"/>
                </a:cubicBezTo>
                <a:cubicBezTo>
                  <a:pt x="8543299" y="4118774"/>
                  <a:pt x="8459854" y="4143180"/>
                  <a:pt x="8123296" y="4120198"/>
                </a:cubicBezTo>
                <a:cubicBezTo>
                  <a:pt x="7786739" y="4097216"/>
                  <a:pt x="7810291" y="4101399"/>
                  <a:pt x="7547560" y="4120198"/>
                </a:cubicBezTo>
                <a:cubicBezTo>
                  <a:pt x="7284829" y="4138997"/>
                  <a:pt x="6963917" y="4097915"/>
                  <a:pt x="6713736" y="4120198"/>
                </a:cubicBezTo>
                <a:cubicBezTo>
                  <a:pt x="6463555" y="4142481"/>
                  <a:pt x="6445131" y="4112261"/>
                  <a:pt x="6224030" y="4120198"/>
                </a:cubicBezTo>
                <a:cubicBezTo>
                  <a:pt x="6002929" y="4128135"/>
                  <a:pt x="5741040" y="4154930"/>
                  <a:pt x="5390205" y="4120198"/>
                </a:cubicBezTo>
                <a:cubicBezTo>
                  <a:pt x="5039371" y="4085466"/>
                  <a:pt x="5107093" y="4137880"/>
                  <a:pt x="4900499" y="4120198"/>
                </a:cubicBezTo>
                <a:cubicBezTo>
                  <a:pt x="4693905" y="4102516"/>
                  <a:pt x="4419826" y="4109342"/>
                  <a:pt x="4152704" y="4120198"/>
                </a:cubicBezTo>
                <a:cubicBezTo>
                  <a:pt x="3885582" y="4131054"/>
                  <a:pt x="3540313" y="4155389"/>
                  <a:pt x="3318880" y="4120198"/>
                </a:cubicBezTo>
                <a:cubicBezTo>
                  <a:pt x="3097447" y="4085007"/>
                  <a:pt x="3014189" y="4130833"/>
                  <a:pt x="2915203" y="4120198"/>
                </a:cubicBezTo>
                <a:cubicBezTo>
                  <a:pt x="2816217" y="4109563"/>
                  <a:pt x="2428498" y="4101032"/>
                  <a:pt x="2081379" y="4120198"/>
                </a:cubicBezTo>
                <a:cubicBezTo>
                  <a:pt x="1734260" y="4139364"/>
                  <a:pt x="1565653" y="4144003"/>
                  <a:pt x="1247555" y="4120198"/>
                </a:cubicBezTo>
                <a:cubicBezTo>
                  <a:pt x="929457" y="4096393"/>
                  <a:pt x="934552" y="4117678"/>
                  <a:pt x="843878" y="4120198"/>
                </a:cubicBezTo>
                <a:cubicBezTo>
                  <a:pt x="753204" y="4122718"/>
                  <a:pt x="412808" y="4098469"/>
                  <a:pt x="268142" y="4120198"/>
                </a:cubicBezTo>
                <a:cubicBezTo>
                  <a:pt x="133374" y="4119908"/>
                  <a:pt x="23937" y="3975603"/>
                  <a:pt x="0" y="3852056"/>
                </a:cubicBezTo>
                <a:cubicBezTo>
                  <a:pt x="19710" y="3673457"/>
                  <a:pt x="14482" y="3571143"/>
                  <a:pt x="0" y="3326415"/>
                </a:cubicBezTo>
                <a:cubicBezTo>
                  <a:pt x="-14482" y="3081687"/>
                  <a:pt x="-12934" y="2982984"/>
                  <a:pt x="0" y="2836614"/>
                </a:cubicBezTo>
                <a:cubicBezTo>
                  <a:pt x="12934" y="2690244"/>
                  <a:pt x="4215" y="2388035"/>
                  <a:pt x="0" y="2167616"/>
                </a:cubicBezTo>
                <a:cubicBezTo>
                  <a:pt x="-4215" y="1947197"/>
                  <a:pt x="-23763" y="1788241"/>
                  <a:pt x="0" y="1498619"/>
                </a:cubicBezTo>
                <a:cubicBezTo>
                  <a:pt x="23763" y="1208997"/>
                  <a:pt x="10896" y="1118677"/>
                  <a:pt x="0" y="1008818"/>
                </a:cubicBezTo>
                <a:cubicBezTo>
                  <a:pt x="-10896" y="898959"/>
                  <a:pt x="-4602" y="556780"/>
                  <a:pt x="0" y="268142"/>
                </a:cubicBezTo>
                <a:close/>
              </a:path>
              <a:path w="9139233" h="4120198" stroke="0" extrusionOk="0">
                <a:moveTo>
                  <a:pt x="0" y="268142"/>
                </a:moveTo>
                <a:cubicBezTo>
                  <a:pt x="-30060" y="101510"/>
                  <a:pt x="107992" y="4526"/>
                  <a:pt x="268142" y="0"/>
                </a:cubicBezTo>
                <a:cubicBezTo>
                  <a:pt x="668068" y="21663"/>
                  <a:pt x="778464" y="12216"/>
                  <a:pt x="1101966" y="0"/>
                </a:cubicBezTo>
                <a:cubicBezTo>
                  <a:pt x="1425468" y="-12216"/>
                  <a:pt x="1503276" y="-13541"/>
                  <a:pt x="1677702" y="0"/>
                </a:cubicBezTo>
                <a:cubicBezTo>
                  <a:pt x="1852128" y="13541"/>
                  <a:pt x="2034646" y="15947"/>
                  <a:pt x="2167408" y="0"/>
                </a:cubicBezTo>
                <a:cubicBezTo>
                  <a:pt x="2300170" y="-15947"/>
                  <a:pt x="2635785" y="16489"/>
                  <a:pt x="2915203" y="0"/>
                </a:cubicBezTo>
                <a:cubicBezTo>
                  <a:pt x="3194621" y="-16489"/>
                  <a:pt x="3296474" y="-22353"/>
                  <a:pt x="3490939" y="0"/>
                </a:cubicBezTo>
                <a:cubicBezTo>
                  <a:pt x="3685404" y="22353"/>
                  <a:pt x="3975987" y="-40532"/>
                  <a:pt x="4324763" y="0"/>
                </a:cubicBezTo>
                <a:cubicBezTo>
                  <a:pt x="4673539" y="40532"/>
                  <a:pt x="4678833" y="15143"/>
                  <a:pt x="4814470" y="0"/>
                </a:cubicBezTo>
                <a:cubicBezTo>
                  <a:pt x="4950107" y="-15143"/>
                  <a:pt x="5311869" y="-36061"/>
                  <a:pt x="5648294" y="0"/>
                </a:cubicBezTo>
                <a:cubicBezTo>
                  <a:pt x="5984719" y="36061"/>
                  <a:pt x="5904510" y="3059"/>
                  <a:pt x="6051971" y="0"/>
                </a:cubicBezTo>
                <a:cubicBezTo>
                  <a:pt x="6199432" y="-3059"/>
                  <a:pt x="6413784" y="2552"/>
                  <a:pt x="6713736" y="0"/>
                </a:cubicBezTo>
                <a:cubicBezTo>
                  <a:pt x="7013688" y="-2552"/>
                  <a:pt x="7097483" y="-19467"/>
                  <a:pt x="7375501" y="0"/>
                </a:cubicBezTo>
                <a:cubicBezTo>
                  <a:pt x="7653519" y="19467"/>
                  <a:pt x="7673379" y="-3627"/>
                  <a:pt x="7951237" y="0"/>
                </a:cubicBezTo>
                <a:cubicBezTo>
                  <a:pt x="8229095" y="3627"/>
                  <a:pt x="8673511" y="-36837"/>
                  <a:pt x="8871091" y="0"/>
                </a:cubicBezTo>
                <a:cubicBezTo>
                  <a:pt x="9037952" y="-23301"/>
                  <a:pt x="9118540" y="112052"/>
                  <a:pt x="9139233" y="268142"/>
                </a:cubicBezTo>
                <a:cubicBezTo>
                  <a:pt x="9140395" y="423339"/>
                  <a:pt x="9112031" y="675189"/>
                  <a:pt x="9139233" y="865461"/>
                </a:cubicBezTo>
                <a:cubicBezTo>
                  <a:pt x="9166435" y="1055733"/>
                  <a:pt x="9168947" y="1258753"/>
                  <a:pt x="9139233" y="1534458"/>
                </a:cubicBezTo>
                <a:cubicBezTo>
                  <a:pt x="9109519" y="1810163"/>
                  <a:pt x="9113733" y="2011826"/>
                  <a:pt x="9139233" y="2131777"/>
                </a:cubicBezTo>
                <a:cubicBezTo>
                  <a:pt x="9164733" y="2251728"/>
                  <a:pt x="9136967" y="2439569"/>
                  <a:pt x="9139233" y="2621579"/>
                </a:cubicBezTo>
                <a:cubicBezTo>
                  <a:pt x="9141499" y="2803589"/>
                  <a:pt x="9115081" y="2933722"/>
                  <a:pt x="9139233" y="3147220"/>
                </a:cubicBezTo>
                <a:cubicBezTo>
                  <a:pt x="9163385" y="3360718"/>
                  <a:pt x="9127253" y="3598205"/>
                  <a:pt x="9139233" y="3852056"/>
                </a:cubicBezTo>
                <a:cubicBezTo>
                  <a:pt x="9168743" y="3993903"/>
                  <a:pt x="9019843" y="4126471"/>
                  <a:pt x="8871091" y="4120198"/>
                </a:cubicBezTo>
                <a:cubicBezTo>
                  <a:pt x="8770207" y="4132841"/>
                  <a:pt x="8495101" y="4124102"/>
                  <a:pt x="8381385" y="4120198"/>
                </a:cubicBezTo>
                <a:cubicBezTo>
                  <a:pt x="8267669" y="4116294"/>
                  <a:pt x="8175279" y="4102006"/>
                  <a:pt x="7977708" y="4120198"/>
                </a:cubicBezTo>
                <a:cubicBezTo>
                  <a:pt x="7780137" y="4138390"/>
                  <a:pt x="7711563" y="4137698"/>
                  <a:pt x="7574031" y="4120198"/>
                </a:cubicBezTo>
                <a:cubicBezTo>
                  <a:pt x="7436499" y="4102698"/>
                  <a:pt x="7181302" y="4107941"/>
                  <a:pt x="6912266" y="4120198"/>
                </a:cubicBezTo>
                <a:cubicBezTo>
                  <a:pt x="6643231" y="4132455"/>
                  <a:pt x="6555497" y="4128322"/>
                  <a:pt x="6422559" y="4120198"/>
                </a:cubicBezTo>
                <a:cubicBezTo>
                  <a:pt x="6289621" y="4112074"/>
                  <a:pt x="6035722" y="4145016"/>
                  <a:pt x="5674765" y="4120198"/>
                </a:cubicBezTo>
                <a:cubicBezTo>
                  <a:pt x="5313808" y="4095380"/>
                  <a:pt x="5426741" y="4112754"/>
                  <a:pt x="5185058" y="4120198"/>
                </a:cubicBezTo>
                <a:cubicBezTo>
                  <a:pt x="4943375" y="4127642"/>
                  <a:pt x="4757354" y="4109538"/>
                  <a:pt x="4437263" y="4120198"/>
                </a:cubicBezTo>
                <a:cubicBezTo>
                  <a:pt x="4117173" y="4130858"/>
                  <a:pt x="4154886" y="4109250"/>
                  <a:pt x="4033587" y="4120198"/>
                </a:cubicBezTo>
                <a:cubicBezTo>
                  <a:pt x="3912288" y="4131146"/>
                  <a:pt x="3538107" y="4103045"/>
                  <a:pt x="3285792" y="4120198"/>
                </a:cubicBezTo>
                <a:cubicBezTo>
                  <a:pt x="3033477" y="4137351"/>
                  <a:pt x="2938100" y="4106607"/>
                  <a:pt x="2796085" y="4120198"/>
                </a:cubicBezTo>
                <a:cubicBezTo>
                  <a:pt x="2654070" y="4133789"/>
                  <a:pt x="2511271" y="4116890"/>
                  <a:pt x="2392409" y="4120198"/>
                </a:cubicBezTo>
                <a:cubicBezTo>
                  <a:pt x="2273547" y="4123506"/>
                  <a:pt x="2144770" y="4107144"/>
                  <a:pt x="1902702" y="4120198"/>
                </a:cubicBezTo>
                <a:cubicBezTo>
                  <a:pt x="1660634" y="4133252"/>
                  <a:pt x="1349801" y="4127397"/>
                  <a:pt x="1154908" y="4120198"/>
                </a:cubicBezTo>
                <a:cubicBezTo>
                  <a:pt x="960015" y="4112999"/>
                  <a:pt x="601391" y="4105107"/>
                  <a:pt x="268142" y="4120198"/>
                </a:cubicBezTo>
                <a:cubicBezTo>
                  <a:pt x="148670" y="4121108"/>
                  <a:pt x="18105" y="4018907"/>
                  <a:pt x="0" y="3852056"/>
                </a:cubicBezTo>
                <a:cubicBezTo>
                  <a:pt x="25362" y="3565436"/>
                  <a:pt x="22925" y="3544052"/>
                  <a:pt x="0" y="3254737"/>
                </a:cubicBezTo>
                <a:cubicBezTo>
                  <a:pt x="-22925" y="2965422"/>
                  <a:pt x="26666" y="2909337"/>
                  <a:pt x="0" y="2657418"/>
                </a:cubicBezTo>
                <a:cubicBezTo>
                  <a:pt x="-26666" y="2405499"/>
                  <a:pt x="-17899" y="2256865"/>
                  <a:pt x="0" y="2131777"/>
                </a:cubicBezTo>
                <a:cubicBezTo>
                  <a:pt x="17899" y="2006689"/>
                  <a:pt x="28507" y="1736738"/>
                  <a:pt x="0" y="1462780"/>
                </a:cubicBezTo>
                <a:cubicBezTo>
                  <a:pt x="-28507" y="1188822"/>
                  <a:pt x="-15237" y="1048443"/>
                  <a:pt x="0" y="865461"/>
                </a:cubicBezTo>
                <a:cubicBezTo>
                  <a:pt x="15237" y="682479"/>
                  <a:pt x="-18532" y="535743"/>
                  <a:pt x="0" y="268142"/>
                </a:cubicBezTo>
                <a:close/>
              </a:path>
            </a:pathLst>
          </a:custGeom>
          <a:solidFill>
            <a:schemeClr val="bg1"/>
          </a:solidFill>
          <a:ln w="25400">
            <a:solidFill>
              <a:srgbClr val="FFC000"/>
            </a:solidFill>
            <a:extLst>
              <a:ext uri="{C807C97D-BFC1-408E-A445-0C87EB9F89A2}">
                <ask:lineSketchStyleProps xmlns:ask="http://schemas.microsoft.com/office/drawing/2018/sketchyshapes" sd="1219033472">
                  <a:prstGeom prst="roundRect">
                    <a:avLst>
                      <a:gd name="adj" fmla="val 6508"/>
                    </a:avLst>
                  </a:prstGeom>
                  <ask:type>
                    <ask:lineSketchFreehand/>
                  </ask:type>
                </ask:lineSketchStyleProps>
              </a:ext>
            </a:extLst>
          </a:ln>
        </p:spPr>
        <p:txBody>
          <a:bodyPr wrap="none">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endParaRPr lang="fr-FR" sz="2400" b="1" kern="100" dirty="0">
              <a:solidFill>
                <a:srgbClr val="FFC000"/>
              </a:solidFill>
            </a:endParaRPr>
          </a:p>
        </p:txBody>
      </p:sp>
      <p:sp>
        <p:nvSpPr>
          <p:cNvPr id="19" name="Signalisation droite 18">
            <a:extLst>
              <a:ext uri="{FF2B5EF4-FFF2-40B4-BE49-F238E27FC236}">
                <a16:creationId xmlns:a16="http://schemas.microsoft.com/office/drawing/2014/main" id="{488EE292-5A3E-81CB-0A5D-9C6C65E38805}"/>
              </a:ext>
            </a:extLst>
          </p:cNvPr>
          <p:cNvSpPr/>
          <p:nvPr/>
        </p:nvSpPr>
        <p:spPr>
          <a:xfrm>
            <a:off x="1605762" y="2795633"/>
            <a:ext cx="588967" cy="387784"/>
          </a:xfrm>
          <a:prstGeom prst="homePlate">
            <a:avLst/>
          </a:prstGeom>
          <a:solidFill>
            <a:srgbClr val="FFC000">
              <a:alpha val="5029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0" name="Signalisation droite 19">
            <a:extLst>
              <a:ext uri="{FF2B5EF4-FFF2-40B4-BE49-F238E27FC236}">
                <a16:creationId xmlns:a16="http://schemas.microsoft.com/office/drawing/2014/main" id="{BF1EEA9C-3124-4604-89CE-08DF79314616}"/>
              </a:ext>
            </a:extLst>
          </p:cNvPr>
          <p:cNvSpPr/>
          <p:nvPr/>
        </p:nvSpPr>
        <p:spPr>
          <a:xfrm>
            <a:off x="1605762" y="3583591"/>
            <a:ext cx="588967" cy="387784"/>
          </a:xfrm>
          <a:prstGeom prst="homePlate">
            <a:avLst/>
          </a:prstGeom>
          <a:solidFill>
            <a:srgbClr val="FFC000">
              <a:alpha val="5029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1" name="Signalisation droite 20">
            <a:extLst>
              <a:ext uri="{FF2B5EF4-FFF2-40B4-BE49-F238E27FC236}">
                <a16:creationId xmlns:a16="http://schemas.microsoft.com/office/drawing/2014/main" id="{30B48AF5-AFD8-8627-A158-E4A7F76FA9E6}"/>
              </a:ext>
            </a:extLst>
          </p:cNvPr>
          <p:cNvSpPr/>
          <p:nvPr/>
        </p:nvSpPr>
        <p:spPr>
          <a:xfrm>
            <a:off x="1605762" y="4648719"/>
            <a:ext cx="588967" cy="387784"/>
          </a:xfrm>
          <a:prstGeom prst="homePlate">
            <a:avLst/>
          </a:prstGeom>
          <a:solidFill>
            <a:srgbClr val="FFC000">
              <a:alpha val="5029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3" name="Signalisation droite 12">
            <a:extLst>
              <a:ext uri="{FF2B5EF4-FFF2-40B4-BE49-F238E27FC236}">
                <a16:creationId xmlns:a16="http://schemas.microsoft.com/office/drawing/2014/main" id="{E915D876-6B13-14B2-1207-B1A69BD40D2C}"/>
              </a:ext>
            </a:extLst>
          </p:cNvPr>
          <p:cNvSpPr/>
          <p:nvPr/>
        </p:nvSpPr>
        <p:spPr>
          <a:xfrm>
            <a:off x="1605762" y="2025261"/>
            <a:ext cx="588967" cy="387784"/>
          </a:xfrm>
          <a:prstGeom prst="homePlate">
            <a:avLst/>
          </a:prstGeom>
          <a:solidFill>
            <a:srgbClr val="FFC000">
              <a:alpha val="5029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 name="Espace réservé du pied de page 1">
            <a:extLst>
              <a:ext uri="{FF2B5EF4-FFF2-40B4-BE49-F238E27FC236}">
                <a16:creationId xmlns:a16="http://schemas.microsoft.com/office/drawing/2014/main" id="{1E249E86-BDB7-F1B1-F505-7B5E24F07265}"/>
              </a:ext>
            </a:extLst>
          </p:cNvPr>
          <p:cNvSpPr>
            <a:spLocks noGrp="1"/>
          </p:cNvSpPr>
          <p:nvPr>
            <p:ph type="ftr" sz="quarter" idx="3"/>
          </p:nvPr>
        </p:nvSpPr>
        <p:spPr/>
        <p:txBody>
          <a:bodyPr/>
          <a:lstStyle/>
          <a:p>
            <a:pPr>
              <a:spcBef>
                <a:spcPts val="1200"/>
              </a:spcBef>
              <a:defRPr/>
            </a:pPr>
            <a:r>
              <a:rPr lang="fr-FR" b="1">
                <a:solidFill>
                  <a:schemeClr val="tx1">
                    <a:lumMod val="50000"/>
                    <a:lumOff val="50000"/>
                  </a:schemeClr>
                </a:solidFill>
              </a:rPr>
              <a:t>Genre, inclusion et équité</a:t>
            </a:r>
            <a:r>
              <a:rPr lang="fr-FR"/>
              <a:t> </a:t>
            </a:r>
            <a:r>
              <a:rPr lang="fr-FR" b="1">
                <a:solidFill>
                  <a:srgbClr val="FF0000"/>
                </a:solidFill>
              </a:rPr>
              <a:t>|</a:t>
            </a:r>
            <a:r>
              <a:rPr lang="fr-FR"/>
              <a:t> </a:t>
            </a:r>
            <a:r>
              <a:rPr lang="fr-FR">
                <a:solidFill>
                  <a:schemeClr val="tx1">
                    <a:lumMod val="50000"/>
                    <a:lumOff val="50000"/>
                  </a:schemeClr>
                </a:solidFill>
              </a:rPr>
              <a:t>Module 4</a:t>
            </a:r>
            <a:r>
              <a:rPr lang="fr-FR"/>
              <a:t> </a:t>
            </a:r>
            <a:r>
              <a:rPr lang="fr-FR" b="1">
                <a:solidFill>
                  <a:srgbClr val="FF0000"/>
                </a:solidFill>
              </a:rPr>
              <a:t>|</a:t>
            </a:r>
            <a:r>
              <a:rPr lang="fr-FR"/>
              <a:t> </a:t>
            </a:r>
            <a:r>
              <a:rPr lang="fr-FR">
                <a:solidFill>
                  <a:schemeClr val="tx1">
                    <a:lumMod val="50000"/>
                    <a:lumOff val="50000"/>
                  </a:schemeClr>
                </a:solidFill>
              </a:rPr>
              <a:t>Pratiques inclusives</a:t>
            </a:r>
          </a:p>
        </p:txBody>
      </p:sp>
      <p:sp>
        <p:nvSpPr>
          <p:cNvPr id="3" name="Titre 2">
            <a:extLst>
              <a:ext uri="{FF2B5EF4-FFF2-40B4-BE49-F238E27FC236}">
                <a16:creationId xmlns:a16="http://schemas.microsoft.com/office/drawing/2014/main" id="{72488D6A-26B7-848F-F19A-7C3213D2C9BB}"/>
              </a:ext>
            </a:extLst>
          </p:cNvPr>
          <p:cNvSpPr>
            <a:spLocks noGrp="1"/>
          </p:cNvSpPr>
          <p:nvPr>
            <p:ph type="title"/>
          </p:nvPr>
        </p:nvSpPr>
        <p:spPr>
          <a:xfrm>
            <a:off x="1071573" y="596400"/>
            <a:ext cx="10048860" cy="387798"/>
          </a:xfrm>
        </p:spPr>
        <p:txBody>
          <a:bodyPr/>
          <a:lstStyle/>
          <a:p>
            <a:r>
              <a:rPr lang="fr-CA" sz="2800" dirty="0"/>
              <a:t>Cadre d’examen de politique d’inclusion et d’équité (3)</a:t>
            </a:r>
            <a:endParaRPr lang="fr-FR" sz="2800"/>
          </a:p>
        </p:txBody>
      </p:sp>
      <p:sp>
        <p:nvSpPr>
          <p:cNvPr id="4" name="Espace réservé du numéro de diapositive 3">
            <a:extLst>
              <a:ext uri="{FF2B5EF4-FFF2-40B4-BE49-F238E27FC236}">
                <a16:creationId xmlns:a16="http://schemas.microsoft.com/office/drawing/2014/main" id="{0E686888-ED1E-55B4-5DC1-530E3ABFA8A3}"/>
              </a:ext>
            </a:extLst>
          </p:cNvPr>
          <p:cNvSpPr>
            <a:spLocks noGrp="1"/>
          </p:cNvSpPr>
          <p:nvPr>
            <p:ph type="sldNum" sz="quarter" idx="12"/>
          </p:nvPr>
        </p:nvSpPr>
        <p:spPr/>
        <p:txBody>
          <a:bodyPr/>
          <a:lstStyle/>
          <a:p>
            <a:fld id="{055BF32D-CF4B-1B43-8AA7-7C8BB1DDF0EC}" type="slidenum">
              <a:rPr lang="fr-FR" smtClean="0"/>
              <a:pPr/>
              <a:t>18</a:t>
            </a:fld>
            <a:endParaRPr lang="fr-FR" dirty="0"/>
          </a:p>
        </p:txBody>
      </p:sp>
      <p:sp>
        <p:nvSpPr>
          <p:cNvPr id="6" name="ZoneTexte 5">
            <a:extLst>
              <a:ext uri="{FF2B5EF4-FFF2-40B4-BE49-F238E27FC236}">
                <a16:creationId xmlns:a16="http://schemas.microsoft.com/office/drawing/2014/main" id="{5B914CF2-7EC1-3BCA-79FF-054F9646C56D}"/>
              </a:ext>
            </a:extLst>
          </p:cNvPr>
          <p:cNvSpPr txBox="1"/>
          <p:nvPr/>
        </p:nvSpPr>
        <p:spPr>
          <a:xfrm>
            <a:off x="5184532" y="5471527"/>
            <a:ext cx="1822935" cy="276999"/>
          </a:xfrm>
          <a:prstGeom prst="rect">
            <a:avLst/>
          </a:prstGeom>
          <a:solidFill>
            <a:schemeClr val="bg1"/>
          </a:solidFill>
        </p:spPr>
        <p:txBody>
          <a:bodyPr wrap="none" rtlCol="0">
            <a:spAutoFit/>
          </a:bodyPr>
          <a:lstStyle/>
          <a:p>
            <a:pPr algn="ctr"/>
            <a:r>
              <a:rPr lang="fr-CA"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Source : </a:t>
            </a:r>
            <a:r>
              <a:rPr lang="fr-FR"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Unesco (2017)</a:t>
            </a:r>
            <a:endParaRPr lang="fr-CA"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 name="Espace réservé du contenu 2">
            <a:extLst>
              <a:ext uri="{FF2B5EF4-FFF2-40B4-BE49-F238E27FC236}">
                <a16:creationId xmlns:a16="http://schemas.microsoft.com/office/drawing/2014/main" id="{925DEAEB-0025-62BE-318C-3F23A9C2A16F}"/>
              </a:ext>
            </a:extLst>
          </p:cNvPr>
          <p:cNvSpPr txBox="1">
            <a:spLocks/>
          </p:cNvSpPr>
          <p:nvPr/>
        </p:nvSpPr>
        <p:spPr>
          <a:xfrm>
            <a:off x="4518604" y="1286667"/>
            <a:ext cx="3154792" cy="442674"/>
          </a:xfrm>
          <a:custGeom>
            <a:avLst/>
            <a:gdLst>
              <a:gd name="connsiteX0" fmla="*/ 0 w 3154792"/>
              <a:gd name="connsiteY0" fmla="*/ 73780 h 442674"/>
              <a:gd name="connsiteX1" fmla="*/ 73780 w 3154792"/>
              <a:gd name="connsiteY1" fmla="*/ 0 h 442674"/>
              <a:gd name="connsiteX2" fmla="*/ 615082 w 3154792"/>
              <a:gd name="connsiteY2" fmla="*/ 0 h 442674"/>
              <a:gd name="connsiteX3" fmla="*/ 1216528 w 3154792"/>
              <a:gd name="connsiteY3" fmla="*/ 0 h 442674"/>
              <a:gd name="connsiteX4" fmla="*/ 1757830 w 3154792"/>
              <a:gd name="connsiteY4" fmla="*/ 0 h 442674"/>
              <a:gd name="connsiteX5" fmla="*/ 2359276 w 3154792"/>
              <a:gd name="connsiteY5" fmla="*/ 0 h 442674"/>
              <a:gd name="connsiteX6" fmla="*/ 3081012 w 3154792"/>
              <a:gd name="connsiteY6" fmla="*/ 0 h 442674"/>
              <a:gd name="connsiteX7" fmla="*/ 3154792 w 3154792"/>
              <a:gd name="connsiteY7" fmla="*/ 73780 h 442674"/>
              <a:gd name="connsiteX8" fmla="*/ 3154792 w 3154792"/>
              <a:gd name="connsiteY8" fmla="*/ 368894 h 442674"/>
              <a:gd name="connsiteX9" fmla="*/ 3081012 w 3154792"/>
              <a:gd name="connsiteY9" fmla="*/ 442674 h 442674"/>
              <a:gd name="connsiteX10" fmla="*/ 2509638 w 3154792"/>
              <a:gd name="connsiteY10" fmla="*/ 442674 h 442674"/>
              <a:gd name="connsiteX11" fmla="*/ 1998408 w 3154792"/>
              <a:gd name="connsiteY11" fmla="*/ 442674 h 442674"/>
              <a:gd name="connsiteX12" fmla="*/ 1366890 w 3154792"/>
              <a:gd name="connsiteY12" fmla="*/ 442674 h 442674"/>
              <a:gd name="connsiteX13" fmla="*/ 825588 w 3154792"/>
              <a:gd name="connsiteY13" fmla="*/ 442674 h 442674"/>
              <a:gd name="connsiteX14" fmla="*/ 73780 w 3154792"/>
              <a:gd name="connsiteY14" fmla="*/ 442674 h 442674"/>
              <a:gd name="connsiteX15" fmla="*/ 0 w 3154792"/>
              <a:gd name="connsiteY15" fmla="*/ 368894 h 442674"/>
              <a:gd name="connsiteX16" fmla="*/ 0 w 3154792"/>
              <a:gd name="connsiteY16" fmla="*/ 73780 h 44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54792" h="442674" fill="none" extrusionOk="0">
                <a:moveTo>
                  <a:pt x="0" y="73780"/>
                </a:moveTo>
                <a:cubicBezTo>
                  <a:pt x="-2124" y="36830"/>
                  <a:pt x="36734" y="2751"/>
                  <a:pt x="73780" y="0"/>
                </a:cubicBezTo>
                <a:cubicBezTo>
                  <a:pt x="273158" y="-541"/>
                  <a:pt x="347264" y="-17001"/>
                  <a:pt x="615082" y="0"/>
                </a:cubicBezTo>
                <a:cubicBezTo>
                  <a:pt x="882900" y="17001"/>
                  <a:pt x="1027263" y="-28533"/>
                  <a:pt x="1216528" y="0"/>
                </a:cubicBezTo>
                <a:cubicBezTo>
                  <a:pt x="1405793" y="28533"/>
                  <a:pt x="1531160" y="23056"/>
                  <a:pt x="1757830" y="0"/>
                </a:cubicBezTo>
                <a:cubicBezTo>
                  <a:pt x="1984500" y="-23056"/>
                  <a:pt x="2168579" y="6262"/>
                  <a:pt x="2359276" y="0"/>
                </a:cubicBezTo>
                <a:cubicBezTo>
                  <a:pt x="2549973" y="-6262"/>
                  <a:pt x="2908788" y="-24048"/>
                  <a:pt x="3081012" y="0"/>
                </a:cubicBezTo>
                <a:cubicBezTo>
                  <a:pt x="3124740" y="-9165"/>
                  <a:pt x="3156611" y="34998"/>
                  <a:pt x="3154792" y="73780"/>
                </a:cubicBezTo>
                <a:cubicBezTo>
                  <a:pt x="3169049" y="180651"/>
                  <a:pt x="3160351" y="278232"/>
                  <a:pt x="3154792" y="368894"/>
                </a:cubicBezTo>
                <a:cubicBezTo>
                  <a:pt x="3154683" y="407383"/>
                  <a:pt x="3128909" y="447178"/>
                  <a:pt x="3081012" y="442674"/>
                </a:cubicBezTo>
                <a:cubicBezTo>
                  <a:pt x="2899561" y="439954"/>
                  <a:pt x="2665842" y="443649"/>
                  <a:pt x="2509638" y="442674"/>
                </a:cubicBezTo>
                <a:cubicBezTo>
                  <a:pt x="2353434" y="441699"/>
                  <a:pt x="2190392" y="448828"/>
                  <a:pt x="1998408" y="442674"/>
                </a:cubicBezTo>
                <a:cubicBezTo>
                  <a:pt x="1806424" y="436521"/>
                  <a:pt x="1570726" y="430355"/>
                  <a:pt x="1366890" y="442674"/>
                </a:cubicBezTo>
                <a:cubicBezTo>
                  <a:pt x="1163054" y="454993"/>
                  <a:pt x="1048630" y="455780"/>
                  <a:pt x="825588" y="442674"/>
                </a:cubicBezTo>
                <a:cubicBezTo>
                  <a:pt x="602546" y="429568"/>
                  <a:pt x="344612" y="426255"/>
                  <a:pt x="73780" y="442674"/>
                </a:cubicBezTo>
                <a:cubicBezTo>
                  <a:pt x="33834" y="439173"/>
                  <a:pt x="-5366" y="409469"/>
                  <a:pt x="0" y="368894"/>
                </a:cubicBezTo>
                <a:cubicBezTo>
                  <a:pt x="1403" y="258437"/>
                  <a:pt x="-13162" y="177358"/>
                  <a:pt x="0" y="73780"/>
                </a:cubicBezTo>
                <a:close/>
              </a:path>
              <a:path w="3154792" h="442674" stroke="0" extrusionOk="0">
                <a:moveTo>
                  <a:pt x="0" y="73780"/>
                </a:moveTo>
                <a:cubicBezTo>
                  <a:pt x="-1141" y="32328"/>
                  <a:pt x="30178" y="1071"/>
                  <a:pt x="73780" y="0"/>
                </a:cubicBezTo>
                <a:cubicBezTo>
                  <a:pt x="266297" y="-12954"/>
                  <a:pt x="548834" y="-28417"/>
                  <a:pt x="735371" y="0"/>
                </a:cubicBezTo>
                <a:cubicBezTo>
                  <a:pt x="921908" y="28417"/>
                  <a:pt x="1143053" y="10424"/>
                  <a:pt x="1306745" y="0"/>
                </a:cubicBezTo>
                <a:cubicBezTo>
                  <a:pt x="1470437" y="-10424"/>
                  <a:pt x="1711755" y="14231"/>
                  <a:pt x="1848047" y="0"/>
                </a:cubicBezTo>
                <a:cubicBezTo>
                  <a:pt x="1984339" y="-14231"/>
                  <a:pt x="2260480" y="19299"/>
                  <a:pt x="2479566" y="0"/>
                </a:cubicBezTo>
                <a:cubicBezTo>
                  <a:pt x="2698652" y="-19299"/>
                  <a:pt x="2780850" y="-29257"/>
                  <a:pt x="3081012" y="0"/>
                </a:cubicBezTo>
                <a:cubicBezTo>
                  <a:pt x="3123862" y="-3421"/>
                  <a:pt x="3153379" y="34274"/>
                  <a:pt x="3154792" y="73780"/>
                </a:cubicBezTo>
                <a:cubicBezTo>
                  <a:pt x="3153681" y="138173"/>
                  <a:pt x="3152371" y="250725"/>
                  <a:pt x="3154792" y="368894"/>
                </a:cubicBezTo>
                <a:cubicBezTo>
                  <a:pt x="3155727" y="409867"/>
                  <a:pt x="3116225" y="441779"/>
                  <a:pt x="3081012" y="442674"/>
                </a:cubicBezTo>
                <a:cubicBezTo>
                  <a:pt x="2793170" y="418359"/>
                  <a:pt x="2777650" y="441840"/>
                  <a:pt x="2479566" y="442674"/>
                </a:cubicBezTo>
                <a:cubicBezTo>
                  <a:pt x="2181482" y="443508"/>
                  <a:pt x="2041562" y="467464"/>
                  <a:pt x="1908192" y="442674"/>
                </a:cubicBezTo>
                <a:cubicBezTo>
                  <a:pt x="1774822" y="417884"/>
                  <a:pt x="1529085" y="415817"/>
                  <a:pt x="1246600" y="442674"/>
                </a:cubicBezTo>
                <a:cubicBezTo>
                  <a:pt x="964115" y="469531"/>
                  <a:pt x="717483" y="443826"/>
                  <a:pt x="585009" y="442674"/>
                </a:cubicBezTo>
                <a:cubicBezTo>
                  <a:pt x="452535" y="441522"/>
                  <a:pt x="201243" y="425742"/>
                  <a:pt x="73780" y="442674"/>
                </a:cubicBezTo>
                <a:cubicBezTo>
                  <a:pt x="27508" y="437469"/>
                  <a:pt x="-3420" y="404530"/>
                  <a:pt x="0" y="368894"/>
                </a:cubicBezTo>
                <a:cubicBezTo>
                  <a:pt x="10595" y="306707"/>
                  <a:pt x="-14406" y="148742"/>
                  <a:pt x="0" y="73780"/>
                </a:cubicBezTo>
                <a:close/>
              </a:path>
            </a:pathLst>
          </a:custGeom>
          <a:solidFill>
            <a:schemeClr val="bg1"/>
          </a:solidFill>
          <a:ln w="25400">
            <a:solidFill>
              <a:srgbClr val="FFC000"/>
            </a:solidFill>
            <a:extLst>
              <a:ext uri="{C807C97D-BFC1-408E-A445-0C87EB9F89A2}">
                <ask:lineSketchStyleProps xmlns:ask="http://schemas.microsoft.com/office/drawing/2018/sketchyshapes" sd="1219033472">
                  <a:prstGeom prst="roundRect">
                    <a:avLst/>
                  </a:prstGeom>
                  <ask:type>
                    <ask:lineSketchFreehand/>
                  </ask:type>
                </ask:lineSketchStyleProps>
              </a:ext>
            </a:extLst>
          </a:ln>
        </p:spPr>
        <p:txBody>
          <a:bodyPr wrap="none">
            <a:sp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fr-FR" sz="2000" b="1" kern="100" dirty="0">
                <a:solidFill>
                  <a:srgbClr val="FFC000"/>
                </a:solidFill>
              </a:rPr>
              <a:t>Dimension 1 : concepts</a:t>
            </a:r>
          </a:p>
        </p:txBody>
      </p:sp>
      <p:sp>
        <p:nvSpPr>
          <p:cNvPr id="11" name="Rectangle 10">
            <a:extLst>
              <a:ext uri="{FF2B5EF4-FFF2-40B4-BE49-F238E27FC236}">
                <a16:creationId xmlns:a16="http://schemas.microsoft.com/office/drawing/2014/main" id="{F349DE2E-4A7C-F7A0-C0C4-A26AFB4A8A12}"/>
              </a:ext>
            </a:extLst>
          </p:cNvPr>
          <p:cNvSpPr/>
          <p:nvPr/>
        </p:nvSpPr>
        <p:spPr>
          <a:xfrm>
            <a:off x="1588176" y="2012028"/>
            <a:ext cx="8851224" cy="3457002"/>
          </a:xfrm>
          <a:prstGeom prst="rect">
            <a:avLst/>
          </a:prstGeom>
        </p:spPr>
        <p:txBody>
          <a:bodyPr/>
          <a:lstStyle/>
          <a:p>
            <a:pPr marL="720000" lvl="0" indent="-720000">
              <a:lnSpc>
                <a:spcPct val="120000"/>
              </a:lnSpc>
              <a:spcBef>
                <a:spcPts val="1200"/>
              </a:spcBef>
            </a:pP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1.1</a:t>
            </a:r>
            <a:r>
              <a:rPr lang="fr-CA" b="1" dirty="0">
                <a:latin typeface="Noto Sans" panose="020B0502040504020204" pitchFamily="34" charset="0"/>
                <a:ea typeface="Noto Sans" panose="020B0502040504020204" pitchFamily="34" charset="0"/>
                <a:cs typeface="Noto Sans" panose="020B0502040504020204" pitchFamily="34" charset="0"/>
              </a:rPr>
              <a:t>	</a:t>
            </a:r>
            <a: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t>L’inclusion et l’équité sont les principes généraux qui guident toutes les politiques, plans et pratiques éducatives.</a:t>
            </a:r>
          </a:p>
          <a:p>
            <a:pPr marL="720000" lvl="0" indent="-720000">
              <a:lnSpc>
                <a:spcPct val="120000"/>
              </a:lnSpc>
              <a:spcBef>
                <a:spcPts val="1200"/>
              </a:spcBef>
            </a:pP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1.2</a:t>
            </a:r>
            <a:r>
              <a:rPr lang="fr-CA" b="1" dirty="0">
                <a:latin typeface="Noto Sans" panose="020B0502040504020204" pitchFamily="34" charset="0"/>
                <a:ea typeface="Noto Sans" panose="020B0502040504020204" pitchFamily="34" charset="0"/>
                <a:cs typeface="Noto Sans" panose="020B0502040504020204" pitchFamily="34" charset="0"/>
              </a:rPr>
              <a:t>	</a:t>
            </a:r>
            <a: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t>Le programme national et ses systèmes d’évaluation sont conçus </a:t>
            </a:r>
            <a:b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br>
            <a: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t>pour répondre aux besoins de toutes les personnes apprenantes.</a:t>
            </a:r>
          </a:p>
          <a:p>
            <a:pPr marL="720000" lvl="0" indent="-720000">
              <a:lnSpc>
                <a:spcPct val="120000"/>
              </a:lnSpc>
              <a:spcBef>
                <a:spcPts val="1200"/>
              </a:spcBef>
            </a:pP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1.3</a:t>
            </a:r>
            <a:r>
              <a:rPr lang="fr-CA" b="1" dirty="0">
                <a:latin typeface="Noto Sans" panose="020B0502040504020204" pitchFamily="34" charset="0"/>
                <a:ea typeface="Noto Sans" panose="020B0502040504020204" pitchFamily="34" charset="0"/>
                <a:cs typeface="Noto Sans" panose="020B0502040504020204" pitchFamily="34" charset="0"/>
              </a:rPr>
              <a:t>	</a:t>
            </a:r>
            <a: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t>Tous les partenaires qui travaillent avec les personnes apprenantes </a:t>
            </a:r>
            <a:b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br>
            <a: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t>et leurs familles comprennent et appuient les objectifs nationaux de promotion </a:t>
            </a:r>
            <a:b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br>
            <a: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t>de l’inclusion et de l’équité dans l’éducation.</a:t>
            </a:r>
          </a:p>
          <a:p>
            <a:pPr marL="720000" lvl="0" indent="-720000">
              <a:lnSpc>
                <a:spcPct val="120000"/>
              </a:lnSpc>
              <a:spcBef>
                <a:spcPts val="1200"/>
              </a:spcBef>
            </a:pP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1.4</a:t>
            </a:r>
            <a:r>
              <a:rPr lang="fr-CA" b="1" dirty="0">
                <a:latin typeface="Noto Sans" panose="020B0502040504020204" pitchFamily="34" charset="0"/>
                <a:ea typeface="Noto Sans" panose="020B0502040504020204" pitchFamily="34" charset="0"/>
                <a:cs typeface="Noto Sans" panose="020B0502040504020204" pitchFamily="34" charset="0"/>
              </a:rPr>
              <a:t>	</a:t>
            </a:r>
            <a:r>
              <a:rPr lang="fr-CA" sz="1600" dirty="0">
                <a:latin typeface="Noto Sans" panose="020B0502040504020204" pitchFamily="34" charset="0"/>
                <a:ea typeface="Noto Sans" panose="020B0502040504020204" pitchFamily="34" charset="0"/>
                <a:cs typeface="Noto Sans" panose="020B0502040504020204" pitchFamily="34" charset="0"/>
              </a:rPr>
              <a:t>Des systèmes suivent la présence, la participation et l’accomplissement </a:t>
            </a:r>
            <a:br>
              <a:rPr lang="fr-CA" sz="1600" dirty="0">
                <a:latin typeface="Noto Sans" panose="020B0502040504020204" pitchFamily="34" charset="0"/>
                <a:ea typeface="Noto Sans" panose="020B0502040504020204" pitchFamily="34" charset="0"/>
                <a:cs typeface="Noto Sans" panose="020B0502040504020204" pitchFamily="34" charset="0"/>
              </a:rPr>
            </a:br>
            <a:r>
              <a:rPr lang="fr-CA" sz="1600" dirty="0">
                <a:latin typeface="Noto Sans" panose="020B0502040504020204" pitchFamily="34" charset="0"/>
                <a:ea typeface="Noto Sans" panose="020B0502040504020204" pitchFamily="34" charset="0"/>
                <a:cs typeface="Noto Sans" panose="020B0502040504020204" pitchFamily="34" charset="0"/>
              </a:rPr>
              <a:t>de toutes les personnes apprenantes.</a:t>
            </a:r>
            <a:endParaRPr lang="fr-CA" dirty="0">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568283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8F9B5-18A3-906E-954F-582EBCBB83EE}"/>
            </a:ext>
          </a:extLst>
        </p:cNvPr>
        <p:cNvGrpSpPr/>
        <p:nvPr/>
      </p:nvGrpSpPr>
      <p:grpSpPr>
        <a:xfrm>
          <a:off x="0" y="0"/>
          <a:ext cx="0" cy="0"/>
          <a:chOff x="0" y="0"/>
          <a:chExt cx="0" cy="0"/>
        </a:xfrm>
      </p:grpSpPr>
      <p:sp>
        <p:nvSpPr>
          <p:cNvPr id="25" name="Espace réservé du contenu 2">
            <a:extLst>
              <a:ext uri="{FF2B5EF4-FFF2-40B4-BE49-F238E27FC236}">
                <a16:creationId xmlns:a16="http://schemas.microsoft.com/office/drawing/2014/main" id="{7E35B602-5267-7659-4F3E-BACD9A8559BD}"/>
              </a:ext>
            </a:extLst>
          </p:cNvPr>
          <p:cNvSpPr txBox="1">
            <a:spLocks/>
          </p:cNvSpPr>
          <p:nvPr/>
        </p:nvSpPr>
        <p:spPr>
          <a:xfrm>
            <a:off x="1654627" y="1603144"/>
            <a:ext cx="8882743" cy="3872367"/>
          </a:xfrm>
          <a:custGeom>
            <a:avLst/>
            <a:gdLst>
              <a:gd name="connsiteX0" fmla="*/ 0 w 8882743"/>
              <a:gd name="connsiteY0" fmla="*/ 252014 h 3872367"/>
              <a:gd name="connsiteX1" fmla="*/ 252014 w 8882743"/>
              <a:gd name="connsiteY1" fmla="*/ 0 h 3872367"/>
              <a:gd name="connsiteX2" fmla="*/ 698879 w 8882743"/>
              <a:gd name="connsiteY2" fmla="*/ 0 h 3872367"/>
              <a:gd name="connsiteX3" fmla="*/ 1397105 w 8882743"/>
              <a:gd name="connsiteY3" fmla="*/ 0 h 3872367"/>
              <a:gd name="connsiteX4" fmla="*/ 2262906 w 8882743"/>
              <a:gd name="connsiteY4" fmla="*/ 0 h 3872367"/>
              <a:gd name="connsiteX5" fmla="*/ 3044919 w 8882743"/>
              <a:gd name="connsiteY5" fmla="*/ 0 h 3872367"/>
              <a:gd name="connsiteX6" fmla="*/ 3659358 w 8882743"/>
              <a:gd name="connsiteY6" fmla="*/ 0 h 3872367"/>
              <a:gd name="connsiteX7" fmla="*/ 4441371 w 8882743"/>
              <a:gd name="connsiteY7" fmla="*/ 0 h 3872367"/>
              <a:gd name="connsiteX8" fmla="*/ 4972023 w 8882743"/>
              <a:gd name="connsiteY8" fmla="*/ 0 h 3872367"/>
              <a:gd name="connsiteX9" fmla="*/ 5670250 w 8882743"/>
              <a:gd name="connsiteY9" fmla="*/ 0 h 3872367"/>
              <a:gd name="connsiteX10" fmla="*/ 6117115 w 8882743"/>
              <a:gd name="connsiteY10" fmla="*/ 0 h 3872367"/>
              <a:gd name="connsiteX11" fmla="*/ 6982915 w 8882743"/>
              <a:gd name="connsiteY11" fmla="*/ 0 h 3872367"/>
              <a:gd name="connsiteX12" fmla="*/ 7681141 w 8882743"/>
              <a:gd name="connsiteY12" fmla="*/ 0 h 3872367"/>
              <a:gd name="connsiteX13" fmla="*/ 8630729 w 8882743"/>
              <a:gd name="connsiteY13" fmla="*/ 0 h 3872367"/>
              <a:gd name="connsiteX14" fmla="*/ 8882743 w 8882743"/>
              <a:gd name="connsiteY14" fmla="*/ 252014 h 3872367"/>
              <a:gd name="connsiteX15" fmla="*/ 8882743 w 8882743"/>
              <a:gd name="connsiteY15" fmla="*/ 959365 h 3872367"/>
              <a:gd name="connsiteX16" fmla="*/ 8882743 w 8882743"/>
              <a:gd name="connsiteY16" fmla="*/ 1666716 h 3872367"/>
              <a:gd name="connsiteX17" fmla="*/ 8882743 w 8882743"/>
              <a:gd name="connsiteY17" fmla="*/ 2407751 h 3872367"/>
              <a:gd name="connsiteX18" fmla="*/ 8882743 w 8882743"/>
              <a:gd name="connsiteY18" fmla="*/ 3620353 h 3872367"/>
              <a:gd name="connsiteX19" fmla="*/ 8630729 w 8882743"/>
              <a:gd name="connsiteY19" fmla="*/ 3872367 h 3872367"/>
              <a:gd name="connsiteX20" fmla="*/ 8183864 w 8882743"/>
              <a:gd name="connsiteY20" fmla="*/ 3872367 h 3872367"/>
              <a:gd name="connsiteX21" fmla="*/ 7401851 w 8882743"/>
              <a:gd name="connsiteY21" fmla="*/ 3872367 h 3872367"/>
              <a:gd name="connsiteX22" fmla="*/ 6787412 w 8882743"/>
              <a:gd name="connsiteY22" fmla="*/ 3872367 h 3872367"/>
              <a:gd name="connsiteX23" fmla="*/ 6256760 w 8882743"/>
              <a:gd name="connsiteY23" fmla="*/ 3872367 h 3872367"/>
              <a:gd name="connsiteX24" fmla="*/ 5809895 w 8882743"/>
              <a:gd name="connsiteY24" fmla="*/ 3872367 h 3872367"/>
              <a:gd name="connsiteX25" fmla="*/ 5279243 w 8882743"/>
              <a:gd name="connsiteY25" fmla="*/ 3872367 h 3872367"/>
              <a:gd name="connsiteX26" fmla="*/ 4748591 w 8882743"/>
              <a:gd name="connsiteY26" fmla="*/ 3872367 h 3872367"/>
              <a:gd name="connsiteX27" fmla="*/ 4050365 w 8882743"/>
              <a:gd name="connsiteY27" fmla="*/ 3872367 h 3872367"/>
              <a:gd name="connsiteX28" fmla="*/ 3352139 w 8882743"/>
              <a:gd name="connsiteY28" fmla="*/ 3872367 h 3872367"/>
              <a:gd name="connsiteX29" fmla="*/ 2737699 w 8882743"/>
              <a:gd name="connsiteY29" fmla="*/ 3872367 h 3872367"/>
              <a:gd name="connsiteX30" fmla="*/ 1871899 w 8882743"/>
              <a:gd name="connsiteY30" fmla="*/ 3872367 h 3872367"/>
              <a:gd name="connsiteX31" fmla="*/ 1341247 w 8882743"/>
              <a:gd name="connsiteY31" fmla="*/ 3872367 h 3872367"/>
              <a:gd name="connsiteX32" fmla="*/ 252014 w 8882743"/>
              <a:gd name="connsiteY32" fmla="*/ 3872367 h 3872367"/>
              <a:gd name="connsiteX33" fmla="*/ 0 w 8882743"/>
              <a:gd name="connsiteY33" fmla="*/ 3620353 h 3872367"/>
              <a:gd name="connsiteX34" fmla="*/ 0 w 8882743"/>
              <a:gd name="connsiteY34" fmla="*/ 3014052 h 3872367"/>
              <a:gd name="connsiteX35" fmla="*/ 0 w 8882743"/>
              <a:gd name="connsiteY35" fmla="*/ 2441434 h 3872367"/>
              <a:gd name="connsiteX36" fmla="*/ 0 w 8882743"/>
              <a:gd name="connsiteY36" fmla="*/ 1700400 h 3872367"/>
              <a:gd name="connsiteX37" fmla="*/ 0 w 8882743"/>
              <a:gd name="connsiteY37" fmla="*/ 959365 h 3872367"/>
              <a:gd name="connsiteX38" fmla="*/ 0 w 8882743"/>
              <a:gd name="connsiteY38" fmla="*/ 252014 h 3872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882743" h="3872367" fill="none" extrusionOk="0">
                <a:moveTo>
                  <a:pt x="0" y="252014"/>
                </a:moveTo>
                <a:cubicBezTo>
                  <a:pt x="-33552" y="116854"/>
                  <a:pt x="122593" y="10253"/>
                  <a:pt x="252014" y="0"/>
                </a:cubicBezTo>
                <a:cubicBezTo>
                  <a:pt x="416766" y="1180"/>
                  <a:pt x="514715" y="8571"/>
                  <a:pt x="698879" y="0"/>
                </a:cubicBezTo>
                <a:cubicBezTo>
                  <a:pt x="883043" y="-8571"/>
                  <a:pt x="1190074" y="-31383"/>
                  <a:pt x="1397105" y="0"/>
                </a:cubicBezTo>
                <a:cubicBezTo>
                  <a:pt x="1604136" y="31383"/>
                  <a:pt x="1981423" y="13448"/>
                  <a:pt x="2262906" y="0"/>
                </a:cubicBezTo>
                <a:cubicBezTo>
                  <a:pt x="2544389" y="-13448"/>
                  <a:pt x="2836933" y="24568"/>
                  <a:pt x="3044919" y="0"/>
                </a:cubicBezTo>
                <a:cubicBezTo>
                  <a:pt x="3252905" y="-24568"/>
                  <a:pt x="3502373" y="18903"/>
                  <a:pt x="3659358" y="0"/>
                </a:cubicBezTo>
                <a:cubicBezTo>
                  <a:pt x="3816343" y="-18903"/>
                  <a:pt x="4236272" y="-11826"/>
                  <a:pt x="4441371" y="0"/>
                </a:cubicBezTo>
                <a:cubicBezTo>
                  <a:pt x="4646470" y="11826"/>
                  <a:pt x="4847855" y="1693"/>
                  <a:pt x="4972023" y="0"/>
                </a:cubicBezTo>
                <a:cubicBezTo>
                  <a:pt x="5096191" y="-1693"/>
                  <a:pt x="5374388" y="16311"/>
                  <a:pt x="5670250" y="0"/>
                </a:cubicBezTo>
                <a:cubicBezTo>
                  <a:pt x="5966112" y="-16311"/>
                  <a:pt x="6024790" y="-8319"/>
                  <a:pt x="6117115" y="0"/>
                </a:cubicBezTo>
                <a:cubicBezTo>
                  <a:pt x="6209441" y="8319"/>
                  <a:pt x="6567418" y="-28483"/>
                  <a:pt x="6982915" y="0"/>
                </a:cubicBezTo>
                <a:cubicBezTo>
                  <a:pt x="7398412" y="28483"/>
                  <a:pt x="7369310" y="28446"/>
                  <a:pt x="7681141" y="0"/>
                </a:cubicBezTo>
                <a:cubicBezTo>
                  <a:pt x="7992972" y="-28446"/>
                  <a:pt x="8346997" y="-17169"/>
                  <a:pt x="8630729" y="0"/>
                </a:cubicBezTo>
                <a:cubicBezTo>
                  <a:pt x="8780922" y="23493"/>
                  <a:pt x="8878113" y="131768"/>
                  <a:pt x="8882743" y="252014"/>
                </a:cubicBezTo>
                <a:cubicBezTo>
                  <a:pt x="8867133" y="561007"/>
                  <a:pt x="8848767" y="636367"/>
                  <a:pt x="8882743" y="959365"/>
                </a:cubicBezTo>
                <a:cubicBezTo>
                  <a:pt x="8916719" y="1282363"/>
                  <a:pt x="8909448" y="1497576"/>
                  <a:pt x="8882743" y="1666716"/>
                </a:cubicBezTo>
                <a:cubicBezTo>
                  <a:pt x="8856038" y="1835856"/>
                  <a:pt x="8874256" y="2202603"/>
                  <a:pt x="8882743" y="2407751"/>
                </a:cubicBezTo>
                <a:cubicBezTo>
                  <a:pt x="8891230" y="2612899"/>
                  <a:pt x="8890176" y="3055411"/>
                  <a:pt x="8882743" y="3620353"/>
                </a:cubicBezTo>
                <a:cubicBezTo>
                  <a:pt x="8889940" y="3773532"/>
                  <a:pt x="8779616" y="3869635"/>
                  <a:pt x="8630729" y="3872367"/>
                </a:cubicBezTo>
                <a:cubicBezTo>
                  <a:pt x="8522622" y="3893574"/>
                  <a:pt x="8302603" y="3889992"/>
                  <a:pt x="8183864" y="3872367"/>
                </a:cubicBezTo>
                <a:cubicBezTo>
                  <a:pt x="8065126" y="3854742"/>
                  <a:pt x="7712681" y="3876410"/>
                  <a:pt x="7401851" y="3872367"/>
                </a:cubicBezTo>
                <a:cubicBezTo>
                  <a:pt x="7091021" y="3868324"/>
                  <a:pt x="7044223" y="3846038"/>
                  <a:pt x="6787412" y="3872367"/>
                </a:cubicBezTo>
                <a:cubicBezTo>
                  <a:pt x="6530601" y="3898696"/>
                  <a:pt x="6386180" y="3868196"/>
                  <a:pt x="6256760" y="3872367"/>
                </a:cubicBezTo>
                <a:cubicBezTo>
                  <a:pt x="6127340" y="3876538"/>
                  <a:pt x="5973397" y="3865891"/>
                  <a:pt x="5809895" y="3872367"/>
                </a:cubicBezTo>
                <a:cubicBezTo>
                  <a:pt x="5646393" y="3878843"/>
                  <a:pt x="5439444" y="3892014"/>
                  <a:pt x="5279243" y="3872367"/>
                </a:cubicBezTo>
                <a:cubicBezTo>
                  <a:pt x="5119042" y="3852720"/>
                  <a:pt x="4970497" y="3888954"/>
                  <a:pt x="4748591" y="3872367"/>
                </a:cubicBezTo>
                <a:cubicBezTo>
                  <a:pt x="4526685" y="3855780"/>
                  <a:pt x="4378632" y="3877583"/>
                  <a:pt x="4050365" y="3872367"/>
                </a:cubicBezTo>
                <a:cubicBezTo>
                  <a:pt x="3722098" y="3867151"/>
                  <a:pt x="3533935" y="3877515"/>
                  <a:pt x="3352139" y="3872367"/>
                </a:cubicBezTo>
                <a:cubicBezTo>
                  <a:pt x="3170343" y="3867219"/>
                  <a:pt x="2875894" y="3853994"/>
                  <a:pt x="2737699" y="3872367"/>
                </a:cubicBezTo>
                <a:cubicBezTo>
                  <a:pt x="2599504" y="3890740"/>
                  <a:pt x="2278297" y="3830856"/>
                  <a:pt x="1871899" y="3872367"/>
                </a:cubicBezTo>
                <a:cubicBezTo>
                  <a:pt x="1465501" y="3913878"/>
                  <a:pt x="1604371" y="3872399"/>
                  <a:pt x="1341247" y="3872367"/>
                </a:cubicBezTo>
                <a:cubicBezTo>
                  <a:pt x="1078123" y="3872335"/>
                  <a:pt x="791195" y="3866930"/>
                  <a:pt x="252014" y="3872367"/>
                </a:cubicBezTo>
                <a:cubicBezTo>
                  <a:pt x="122158" y="3869091"/>
                  <a:pt x="5563" y="3746188"/>
                  <a:pt x="0" y="3620353"/>
                </a:cubicBezTo>
                <a:cubicBezTo>
                  <a:pt x="-3651" y="3430620"/>
                  <a:pt x="17914" y="3148433"/>
                  <a:pt x="0" y="3014052"/>
                </a:cubicBezTo>
                <a:cubicBezTo>
                  <a:pt x="-17914" y="2879671"/>
                  <a:pt x="17986" y="2709037"/>
                  <a:pt x="0" y="2441434"/>
                </a:cubicBezTo>
                <a:cubicBezTo>
                  <a:pt x="-17986" y="2173831"/>
                  <a:pt x="26120" y="1993231"/>
                  <a:pt x="0" y="1700400"/>
                </a:cubicBezTo>
                <a:cubicBezTo>
                  <a:pt x="-26120" y="1407569"/>
                  <a:pt x="-5017" y="1168588"/>
                  <a:pt x="0" y="959365"/>
                </a:cubicBezTo>
                <a:cubicBezTo>
                  <a:pt x="5017" y="750142"/>
                  <a:pt x="29912" y="395165"/>
                  <a:pt x="0" y="252014"/>
                </a:cubicBezTo>
                <a:close/>
              </a:path>
              <a:path w="8882743" h="3872367" stroke="0" extrusionOk="0">
                <a:moveTo>
                  <a:pt x="0" y="252014"/>
                </a:moveTo>
                <a:cubicBezTo>
                  <a:pt x="-12298" y="105245"/>
                  <a:pt x="94257" y="6971"/>
                  <a:pt x="252014" y="0"/>
                </a:cubicBezTo>
                <a:cubicBezTo>
                  <a:pt x="599793" y="40536"/>
                  <a:pt x="764299" y="-34246"/>
                  <a:pt x="1117815" y="0"/>
                </a:cubicBezTo>
                <a:cubicBezTo>
                  <a:pt x="1471331" y="34246"/>
                  <a:pt x="1530120" y="27811"/>
                  <a:pt x="1732254" y="0"/>
                </a:cubicBezTo>
                <a:cubicBezTo>
                  <a:pt x="1934388" y="-27811"/>
                  <a:pt x="2021221" y="18882"/>
                  <a:pt x="2262906" y="0"/>
                </a:cubicBezTo>
                <a:cubicBezTo>
                  <a:pt x="2504591" y="-18882"/>
                  <a:pt x="2773955" y="-35464"/>
                  <a:pt x="3044919" y="0"/>
                </a:cubicBezTo>
                <a:cubicBezTo>
                  <a:pt x="3315883" y="35464"/>
                  <a:pt x="3519721" y="26967"/>
                  <a:pt x="3659358" y="0"/>
                </a:cubicBezTo>
                <a:cubicBezTo>
                  <a:pt x="3798995" y="-26967"/>
                  <a:pt x="4259673" y="12697"/>
                  <a:pt x="4525159" y="0"/>
                </a:cubicBezTo>
                <a:cubicBezTo>
                  <a:pt x="4790645" y="-12697"/>
                  <a:pt x="4816712" y="-17750"/>
                  <a:pt x="5055811" y="0"/>
                </a:cubicBezTo>
                <a:cubicBezTo>
                  <a:pt x="5294910" y="17750"/>
                  <a:pt x="5687695" y="-7011"/>
                  <a:pt x="5921611" y="0"/>
                </a:cubicBezTo>
                <a:cubicBezTo>
                  <a:pt x="6155527" y="7011"/>
                  <a:pt x="6205920" y="-19041"/>
                  <a:pt x="6368476" y="0"/>
                </a:cubicBezTo>
                <a:cubicBezTo>
                  <a:pt x="6531033" y="19041"/>
                  <a:pt x="6821341" y="1139"/>
                  <a:pt x="7066702" y="0"/>
                </a:cubicBezTo>
                <a:cubicBezTo>
                  <a:pt x="7312063" y="-1139"/>
                  <a:pt x="7416228" y="24194"/>
                  <a:pt x="7764928" y="0"/>
                </a:cubicBezTo>
                <a:cubicBezTo>
                  <a:pt x="8113628" y="-24194"/>
                  <a:pt x="8204066" y="-842"/>
                  <a:pt x="8630729" y="0"/>
                </a:cubicBezTo>
                <a:cubicBezTo>
                  <a:pt x="8791476" y="26414"/>
                  <a:pt x="8891565" y="105107"/>
                  <a:pt x="8882743" y="252014"/>
                </a:cubicBezTo>
                <a:cubicBezTo>
                  <a:pt x="8872455" y="544053"/>
                  <a:pt x="8914813" y="765126"/>
                  <a:pt x="8882743" y="925682"/>
                </a:cubicBezTo>
                <a:cubicBezTo>
                  <a:pt x="8850673" y="1086238"/>
                  <a:pt x="8875266" y="1339811"/>
                  <a:pt x="8882743" y="1599350"/>
                </a:cubicBezTo>
                <a:cubicBezTo>
                  <a:pt x="8890220" y="1858889"/>
                  <a:pt x="8904952" y="2154421"/>
                  <a:pt x="8882743" y="2340384"/>
                </a:cubicBezTo>
                <a:cubicBezTo>
                  <a:pt x="8860534" y="2526347"/>
                  <a:pt x="8879850" y="2682614"/>
                  <a:pt x="8882743" y="3014052"/>
                </a:cubicBezTo>
                <a:cubicBezTo>
                  <a:pt x="8885636" y="3345490"/>
                  <a:pt x="8861049" y="3468821"/>
                  <a:pt x="8882743" y="3620353"/>
                </a:cubicBezTo>
                <a:cubicBezTo>
                  <a:pt x="8851427" y="3760825"/>
                  <a:pt x="8779723" y="3854681"/>
                  <a:pt x="8630729" y="3872367"/>
                </a:cubicBezTo>
                <a:cubicBezTo>
                  <a:pt x="8464249" y="3879048"/>
                  <a:pt x="8204170" y="3878292"/>
                  <a:pt x="7848716" y="3872367"/>
                </a:cubicBezTo>
                <a:cubicBezTo>
                  <a:pt x="7493262" y="3866442"/>
                  <a:pt x="7480838" y="3892810"/>
                  <a:pt x="7318064" y="3872367"/>
                </a:cubicBezTo>
                <a:cubicBezTo>
                  <a:pt x="7155290" y="3851924"/>
                  <a:pt x="6831686" y="3870571"/>
                  <a:pt x="6619837" y="3872367"/>
                </a:cubicBezTo>
                <a:cubicBezTo>
                  <a:pt x="6407988" y="3874163"/>
                  <a:pt x="6264294" y="3873657"/>
                  <a:pt x="6172973" y="3872367"/>
                </a:cubicBezTo>
                <a:cubicBezTo>
                  <a:pt x="6081652" y="3871077"/>
                  <a:pt x="5875820" y="3872722"/>
                  <a:pt x="5726108" y="3872367"/>
                </a:cubicBezTo>
                <a:cubicBezTo>
                  <a:pt x="5576397" y="3872012"/>
                  <a:pt x="5255983" y="3856745"/>
                  <a:pt x="5027882" y="3872367"/>
                </a:cubicBezTo>
                <a:cubicBezTo>
                  <a:pt x="4799781" y="3887989"/>
                  <a:pt x="4633595" y="3859770"/>
                  <a:pt x="4497230" y="3872367"/>
                </a:cubicBezTo>
                <a:cubicBezTo>
                  <a:pt x="4360865" y="3884964"/>
                  <a:pt x="4105054" y="3900061"/>
                  <a:pt x="3715216" y="3872367"/>
                </a:cubicBezTo>
                <a:cubicBezTo>
                  <a:pt x="3325378" y="3844673"/>
                  <a:pt x="3304884" y="3883714"/>
                  <a:pt x="3184564" y="3872367"/>
                </a:cubicBezTo>
                <a:cubicBezTo>
                  <a:pt x="3064244" y="3861020"/>
                  <a:pt x="2765347" y="3883936"/>
                  <a:pt x="2402551" y="3872367"/>
                </a:cubicBezTo>
                <a:cubicBezTo>
                  <a:pt x="2039755" y="3860798"/>
                  <a:pt x="2164173" y="3865597"/>
                  <a:pt x="1955686" y="3872367"/>
                </a:cubicBezTo>
                <a:cubicBezTo>
                  <a:pt x="1747200" y="3879137"/>
                  <a:pt x="1522547" y="3849409"/>
                  <a:pt x="1173673" y="3872367"/>
                </a:cubicBezTo>
                <a:cubicBezTo>
                  <a:pt x="824799" y="3895325"/>
                  <a:pt x="596233" y="3846898"/>
                  <a:pt x="252014" y="3872367"/>
                </a:cubicBezTo>
                <a:cubicBezTo>
                  <a:pt x="92599" y="3883712"/>
                  <a:pt x="1207" y="3762807"/>
                  <a:pt x="0" y="3620353"/>
                </a:cubicBezTo>
                <a:cubicBezTo>
                  <a:pt x="-24699" y="3348365"/>
                  <a:pt x="9471" y="3031034"/>
                  <a:pt x="0" y="2879318"/>
                </a:cubicBezTo>
                <a:cubicBezTo>
                  <a:pt x="-9471" y="2727603"/>
                  <a:pt x="-2172" y="2564356"/>
                  <a:pt x="0" y="2273017"/>
                </a:cubicBezTo>
                <a:cubicBezTo>
                  <a:pt x="2172" y="1981678"/>
                  <a:pt x="-7336" y="1905906"/>
                  <a:pt x="0" y="1700400"/>
                </a:cubicBezTo>
                <a:cubicBezTo>
                  <a:pt x="7336" y="1494894"/>
                  <a:pt x="9832" y="1357690"/>
                  <a:pt x="0" y="1094099"/>
                </a:cubicBezTo>
                <a:cubicBezTo>
                  <a:pt x="-9832" y="830508"/>
                  <a:pt x="-15384" y="438864"/>
                  <a:pt x="0" y="252014"/>
                </a:cubicBezTo>
                <a:close/>
              </a:path>
            </a:pathLst>
          </a:custGeom>
          <a:solidFill>
            <a:schemeClr val="bg1"/>
          </a:solidFill>
          <a:ln w="25400">
            <a:solidFill>
              <a:srgbClr val="92D050"/>
            </a:solidFill>
            <a:extLst>
              <a:ext uri="{C807C97D-BFC1-408E-A445-0C87EB9F89A2}">
                <ask:lineSketchStyleProps xmlns:ask="http://schemas.microsoft.com/office/drawing/2018/sketchyshapes" sd="1219033472">
                  <a:prstGeom prst="roundRect">
                    <a:avLst>
                      <a:gd name="adj" fmla="val 6508"/>
                    </a:avLst>
                  </a:prstGeom>
                  <ask:type>
                    <ask:lineSketchFreehand/>
                  </ask:type>
                </ask:lineSketchStyleProps>
              </a:ext>
            </a:extLst>
          </a:ln>
        </p:spPr>
        <p:txBody>
          <a:bodyPr wrap="none">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endParaRPr lang="fr-FR" sz="2400" b="1" kern="100" dirty="0">
              <a:solidFill>
                <a:srgbClr val="FFC000"/>
              </a:solidFill>
            </a:endParaRPr>
          </a:p>
        </p:txBody>
      </p:sp>
      <p:sp>
        <p:nvSpPr>
          <p:cNvPr id="19" name="Signalisation droite 18">
            <a:extLst>
              <a:ext uri="{FF2B5EF4-FFF2-40B4-BE49-F238E27FC236}">
                <a16:creationId xmlns:a16="http://schemas.microsoft.com/office/drawing/2014/main" id="{8B70729A-E561-F6FB-C59A-FE208060B7E4}"/>
              </a:ext>
            </a:extLst>
          </p:cNvPr>
          <p:cNvSpPr/>
          <p:nvPr/>
        </p:nvSpPr>
        <p:spPr>
          <a:xfrm>
            <a:off x="1769046" y="2904487"/>
            <a:ext cx="588967" cy="387784"/>
          </a:xfrm>
          <a:prstGeom prst="homePlate">
            <a:avLst/>
          </a:prstGeom>
          <a:solidFill>
            <a:srgbClr val="92D050">
              <a:alpha val="499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0" name="Signalisation droite 19">
            <a:extLst>
              <a:ext uri="{FF2B5EF4-FFF2-40B4-BE49-F238E27FC236}">
                <a16:creationId xmlns:a16="http://schemas.microsoft.com/office/drawing/2014/main" id="{E8715669-51E1-B06C-09C8-1912EFB7C861}"/>
              </a:ext>
            </a:extLst>
          </p:cNvPr>
          <p:cNvSpPr/>
          <p:nvPr/>
        </p:nvSpPr>
        <p:spPr>
          <a:xfrm>
            <a:off x="1769046" y="3692445"/>
            <a:ext cx="588967" cy="387784"/>
          </a:xfrm>
          <a:prstGeom prst="homePlate">
            <a:avLst/>
          </a:prstGeom>
          <a:solidFill>
            <a:srgbClr val="92D050">
              <a:alpha val="499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1" name="Signalisation droite 20">
            <a:extLst>
              <a:ext uri="{FF2B5EF4-FFF2-40B4-BE49-F238E27FC236}">
                <a16:creationId xmlns:a16="http://schemas.microsoft.com/office/drawing/2014/main" id="{7FE5293D-887D-8FE4-12A2-9AB276689541}"/>
              </a:ext>
            </a:extLst>
          </p:cNvPr>
          <p:cNvSpPr/>
          <p:nvPr/>
        </p:nvSpPr>
        <p:spPr>
          <a:xfrm>
            <a:off x="1769046" y="4463659"/>
            <a:ext cx="588967" cy="387784"/>
          </a:xfrm>
          <a:prstGeom prst="homePlate">
            <a:avLst/>
          </a:prstGeom>
          <a:solidFill>
            <a:srgbClr val="92D050">
              <a:alpha val="499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3" name="Signalisation droite 12">
            <a:extLst>
              <a:ext uri="{FF2B5EF4-FFF2-40B4-BE49-F238E27FC236}">
                <a16:creationId xmlns:a16="http://schemas.microsoft.com/office/drawing/2014/main" id="{6975C825-29A0-629F-8CA5-632CEAA844F4}"/>
              </a:ext>
            </a:extLst>
          </p:cNvPr>
          <p:cNvSpPr/>
          <p:nvPr/>
        </p:nvSpPr>
        <p:spPr>
          <a:xfrm>
            <a:off x="1769046" y="2134115"/>
            <a:ext cx="588967" cy="387784"/>
          </a:xfrm>
          <a:prstGeom prst="homePlate">
            <a:avLst/>
          </a:prstGeom>
          <a:solidFill>
            <a:srgbClr val="92D050">
              <a:alpha val="499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 name="Espace réservé du pied de page 1">
            <a:extLst>
              <a:ext uri="{FF2B5EF4-FFF2-40B4-BE49-F238E27FC236}">
                <a16:creationId xmlns:a16="http://schemas.microsoft.com/office/drawing/2014/main" id="{EF65FCCA-AE11-0CAE-2B75-D7D32C920CD7}"/>
              </a:ext>
            </a:extLst>
          </p:cNvPr>
          <p:cNvSpPr>
            <a:spLocks noGrp="1"/>
          </p:cNvSpPr>
          <p:nvPr>
            <p:ph type="ftr" sz="quarter" idx="3"/>
          </p:nvPr>
        </p:nvSpPr>
        <p:spPr/>
        <p:txBody>
          <a:bodyPr/>
          <a:lstStyle/>
          <a:p>
            <a:pPr>
              <a:spcBef>
                <a:spcPts val="1200"/>
              </a:spcBef>
              <a:defRPr/>
            </a:pPr>
            <a:r>
              <a:rPr lang="fr-FR" b="1">
                <a:solidFill>
                  <a:schemeClr val="tx1">
                    <a:lumMod val="50000"/>
                    <a:lumOff val="50000"/>
                  </a:schemeClr>
                </a:solidFill>
              </a:rPr>
              <a:t>Genre, inclusion et équité</a:t>
            </a:r>
            <a:r>
              <a:rPr lang="fr-FR"/>
              <a:t> </a:t>
            </a:r>
            <a:r>
              <a:rPr lang="fr-FR" b="1">
                <a:solidFill>
                  <a:srgbClr val="FF0000"/>
                </a:solidFill>
              </a:rPr>
              <a:t>|</a:t>
            </a:r>
            <a:r>
              <a:rPr lang="fr-FR"/>
              <a:t> </a:t>
            </a:r>
            <a:r>
              <a:rPr lang="fr-FR">
                <a:solidFill>
                  <a:schemeClr val="tx1">
                    <a:lumMod val="50000"/>
                    <a:lumOff val="50000"/>
                  </a:schemeClr>
                </a:solidFill>
              </a:rPr>
              <a:t>Module 4</a:t>
            </a:r>
            <a:r>
              <a:rPr lang="fr-FR"/>
              <a:t> </a:t>
            </a:r>
            <a:r>
              <a:rPr lang="fr-FR" b="1">
                <a:solidFill>
                  <a:srgbClr val="FF0000"/>
                </a:solidFill>
              </a:rPr>
              <a:t>|</a:t>
            </a:r>
            <a:r>
              <a:rPr lang="fr-FR"/>
              <a:t> </a:t>
            </a:r>
            <a:r>
              <a:rPr lang="fr-FR">
                <a:solidFill>
                  <a:schemeClr val="tx1">
                    <a:lumMod val="50000"/>
                    <a:lumOff val="50000"/>
                  </a:schemeClr>
                </a:solidFill>
              </a:rPr>
              <a:t>Pratiques inclusives</a:t>
            </a:r>
          </a:p>
        </p:txBody>
      </p:sp>
      <p:sp>
        <p:nvSpPr>
          <p:cNvPr id="3" name="Titre 2">
            <a:extLst>
              <a:ext uri="{FF2B5EF4-FFF2-40B4-BE49-F238E27FC236}">
                <a16:creationId xmlns:a16="http://schemas.microsoft.com/office/drawing/2014/main" id="{D5D13CFC-FEBA-9F04-9257-3B74D137DC65}"/>
              </a:ext>
            </a:extLst>
          </p:cNvPr>
          <p:cNvSpPr>
            <a:spLocks noGrp="1"/>
          </p:cNvSpPr>
          <p:nvPr>
            <p:ph type="title"/>
          </p:nvPr>
        </p:nvSpPr>
        <p:spPr>
          <a:xfrm>
            <a:off x="1071573" y="596400"/>
            <a:ext cx="10048860" cy="387798"/>
          </a:xfrm>
        </p:spPr>
        <p:txBody>
          <a:bodyPr/>
          <a:lstStyle/>
          <a:p>
            <a:r>
              <a:rPr lang="fr-CA" sz="2800" dirty="0"/>
              <a:t>Cadre d’examen de politique d’inclusion et d’équité (4)</a:t>
            </a:r>
            <a:endParaRPr lang="fr-FR" sz="2800"/>
          </a:p>
        </p:txBody>
      </p:sp>
      <p:sp>
        <p:nvSpPr>
          <p:cNvPr id="4" name="Espace réservé du numéro de diapositive 3">
            <a:extLst>
              <a:ext uri="{FF2B5EF4-FFF2-40B4-BE49-F238E27FC236}">
                <a16:creationId xmlns:a16="http://schemas.microsoft.com/office/drawing/2014/main" id="{5FD37C87-49ED-51D1-CF2D-523373E58BEF}"/>
              </a:ext>
            </a:extLst>
          </p:cNvPr>
          <p:cNvSpPr>
            <a:spLocks noGrp="1"/>
          </p:cNvSpPr>
          <p:nvPr>
            <p:ph type="sldNum" sz="quarter" idx="12"/>
          </p:nvPr>
        </p:nvSpPr>
        <p:spPr/>
        <p:txBody>
          <a:bodyPr/>
          <a:lstStyle/>
          <a:p>
            <a:fld id="{055BF32D-CF4B-1B43-8AA7-7C8BB1DDF0EC}" type="slidenum">
              <a:rPr lang="fr-FR" smtClean="0"/>
              <a:pPr/>
              <a:t>19</a:t>
            </a:fld>
            <a:endParaRPr lang="fr-FR" dirty="0"/>
          </a:p>
        </p:txBody>
      </p:sp>
      <p:sp>
        <p:nvSpPr>
          <p:cNvPr id="6" name="ZoneTexte 5">
            <a:extLst>
              <a:ext uri="{FF2B5EF4-FFF2-40B4-BE49-F238E27FC236}">
                <a16:creationId xmlns:a16="http://schemas.microsoft.com/office/drawing/2014/main" id="{BF1213CC-CB30-8B8D-7D7A-76310C1854CC}"/>
              </a:ext>
            </a:extLst>
          </p:cNvPr>
          <p:cNvSpPr txBox="1"/>
          <p:nvPr/>
        </p:nvSpPr>
        <p:spPr>
          <a:xfrm>
            <a:off x="5232947" y="5334064"/>
            <a:ext cx="1822935" cy="276999"/>
          </a:xfrm>
          <a:prstGeom prst="rect">
            <a:avLst/>
          </a:prstGeom>
          <a:solidFill>
            <a:schemeClr val="bg1"/>
          </a:solidFill>
        </p:spPr>
        <p:txBody>
          <a:bodyPr wrap="none" rtlCol="0">
            <a:spAutoFit/>
          </a:bodyPr>
          <a:lstStyle/>
          <a:p>
            <a:pPr algn="ctr"/>
            <a:r>
              <a:rPr lang="fr-CA"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Source : </a:t>
            </a:r>
            <a:r>
              <a:rPr lang="fr-FR"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Unesco (2017)</a:t>
            </a:r>
            <a:endParaRPr lang="fr-CA"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 name="Espace réservé du contenu 2">
            <a:extLst>
              <a:ext uri="{FF2B5EF4-FFF2-40B4-BE49-F238E27FC236}">
                <a16:creationId xmlns:a16="http://schemas.microsoft.com/office/drawing/2014/main" id="{B965337F-08F2-9103-B4D8-3A31B27B5BE1}"/>
              </a:ext>
            </a:extLst>
          </p:cNvPr>
          <p:cNvSpPr txBox="1">
            <a:spLocks/>
          </p:cNvSpPr>
          <p:nvPr/>
        </p:nvSpPr>
        <p:spPr>
          <a:xfrm>
            <a:off x="2969182" y="1395521"/>
            <a:ext cx="6253635" cy="442674"/>
          </a:xfrm>
          <a:custGeom>
            <a:avLst/>
            <a:gdLst>
              <a:gd name="connsiteX0" fmla="*/ 0 w 6253635"/>
              <a:gd name="connsiteY0" fmla="*/ 73780 h 442674"/>
              <a:gd name="connsiteX1" fmla="*/ 73780 w 6253635"/>
              <a:gd name="connsiteY1" fmla="*/ 0 h 442674"/>
              <a:gd name="connsiteX2" fmla="*/ 813294 w 6253635"/>
              <a:gd name="connsiteY2" fmla="*/ 0 h 442674"/>
              <a:gd name="connsiteX3" fmla="*/ 1369625 w 6253635"/>
              <a:gd name="connsiteY3" fmla="*/ 0 h 442674"/>
              <a:gd name="connsiteX4" fmla="*/ 2109138 w 6253635"/>
              <a:gd name="connsiteY4" fmla="*/ 0 h 442674"/>
              <a:gd name="connsiteX5" fmla="*/ 2604409 w 6253635"/>
              <a:gd name="connsiteY5" fmla="*/ 0 h 442674"/>
              <a:gd name="connsiteX6" fmla="*/ 3343922 w 6253635"/>
              <a:gd name="connsiteY6" fmla="*/ 0 h 442674"/>
              <a:gd name="connsiteX7" fmla="*/ 3900254 w 6253635"/>
              <a:gd name="connsiteY7" fmla="*/ 0 h 442674"/>
              <a:gd name="connsiteX8" fmla="*/ 4395524 w 6253635"/>
              <a:gd name="connsiteY8" fmla="*/ 0 h 442674"/>
              <a:gd name="connsiteX9" fmla="*/ 4951855 w 6253635"/>
              <a:gd name="connsiteY9" fmla="*/ 0 h 442674"/>
              <a:gd name="connsiteX10" fmla="*/ 6179855 w 6253635"/>
              <a:gd name="connsiteY10" fmla="*/ 0 h 442674"/>
              <a:gd name="connsiteX11" fmla="*/ 6253635 w 6253635"/>
              <a:gd name="connsiteY11" fmla="*/ 73780 h 442674"/>
              <a:gd name="connsiteX12" fmla="*/ 6253635 w 6253635"/>
              <a:gd name="connsiteY12" fmla="*/ 368894 h 442674"/>
              <a:gd name="connsiteX13" fmla="*/ 6179855 w 6253635"/>
              <a:gd name="connsiteY13" fmla="*/ 442674 h 442674"/>
              <a:gd name="connsiteX14" fmla="*/ 5684584 w 6253635"/>
              <a:gd name="connsiteY14" fmla="*/ 442674 h 442674"/>
              <a:gd name="connsiteX15" fmla="*/ 4884010 w 6253635"/>
              <a:gd name="connsiteY15" fmla="*/ 442674 h 442674"/>
              <a:gd name="connsiteX16" fmla="*/ 4205557 w 6253635"/>
              <a:gd name="connsiteY16" fmla="*/ 442674 h 442674"/>
              <a:gd name="connsiteX17" fmla="*/ 3404983 w 6253635"/>
              <a:gd name="connsiteY17" fmla="*/ 442674 h 442674"/>
              <a:gd name="connsiteX18" fmla="*/ 2665470 w 6253635"/>
              <a:gd name="connsiteY18" fmla="*/ 442674 h 442674"/>
              <a:gd name="connsiteX19" fmla="*/ 2048078 w 6253635"/>
              <a:gd name="connsiteY19" fmla="*/ 442674 h 442674"/>
              <a:gd name="connsiteX20" fmla="*/ 1308564 w 6253635"/>
              <a:gd name="connsiteY20" fmla="*/ 442674 h 442674"/>
              <a:gd name="connsiteX21" fmla="*/ 752233 w 6253635"/>
              <a:gd name="connsiteY21" fmla="*/ 442674 h 442674"/>
              <a:gd name="connsiteX22" fmla="*/ 73780 w 6253635"/>
              <a:gd name="connsiteY22" fmla="*/ 442674 h 442674"/>
              <a:gd name="connsiteX23" fmla="*/ 0 w 6253635"/>
              <a:gd name="connsiteY23" fmla="*/ 368894 h 442674"/>
              <a:gd name="connsiteX24" fmla="*/ 0 w 6253635"/>
              <a:gd name="connsiteY24" fmla="*/ 73780 h 44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53635" h="442674" fill="none" extrusionOk="0">
                <a:moveTo>
                  <a:pt x="0" y="73780"/>
                </a:moveTo>
                <a:cubicBezTo>
                  <a:pt x="-1849" y="36743"/>
                  <a:pt x="30516" y="-3338"/>
                  <a:pt x="73780" y="0"/>
                </a:cubicBezTo>
                <a:cubicBezTo>
                  <a:pt x="226773" y="3472"/>
                  <a:pt x="584332" y="-32157"/>
                  <a:pt x="813294" y="0"/>
                </a:cubicBezTo>
                <a:cubicBezTo>
                  <a:pt x="1042256" y="32157"/>
                  <a:pt x="1251260" y="-19696"/>
                  <a:pt x="1369625" y="0"/>
                </a:cubicBezTo>
                <a:cubicBezTo>
                  <a:pt x="1487990" y="19696"/>
                  <a:pt x="1940595" y="16271"/>
                  <a:pt x="2109138" y="0"/>
                </a:cubicBezTo>
                <a:cubicBezTo>
                  <a:pt x="2277681" y="-16271"/>
                  <a:pt x="2388998" y="2486"/>
                  <a:pt x="2604409" y="0"/>
                </a:cubicBezTo>
                <a:cubicBezTo>
                  <a:pt x="2819820" y="-2486"/>
                  <a:pt x="3191375" y="-25891"/>
                  <a:pt x="3343922" y="0"/>
                </a:cubicBezTo>
                <a:cubicBezTo>
                  <a:pt x="3496469" y="25891"/>
                  <a:pt x="3730841" y="15927"/>
                  <a:pt x="3900254" y="0"/>
                </a:cubicBezTo>
                <a:cubicBezTo>
                  <a:pt x="4069667" y="-15927"/>
                  <a:pt x="4173070" y="-5190"/>
                  <a:pt x="4395524" y="0"/>
                </a:cubicBezTo>
                <a:cubicBezTo>
                  <a:pt x="4617978" y="5190"/>
                  <a:pt x="4830748" y="12461"/>
                  <a:pt x="4951855" y="0"/>
                </a:cubicBezTo>
                <a:cubicBezTo>
                  <a:pt x="5072962" y="-12461"/>
                  <a:pt x="5594726" y="-57839"/>
                  <a:pt x="6179855" y="0"/>
                </a:cubicBezTo>
                <a:cubicBezTo>
                  <a:pt x="6222611" y="-532"/>
                  <a:pt x="6253272" y="35549"/>
                  <a:pt x="6253635" y="73780"/>
                </a:cubicBezTo>
                <a:cubicBezTo>
                  <a:pt x="6240310" y="219341"/>
                  <a:pt x="6250638" y="246603"/>
                  <a:pt x="6253635" y="368894"/>
                </a:cubicBezTo>
                <a:cubicBezTo>
                  <a:pt x="6256300" y="416155"/>
                  <a:pt x="6223603" y="445642"/>
                  <a:pt x="6179855" y="442674"/>
                </a:cubicBezTo>
                <a:cubicBezTo>
                  <a:pt x="5989528" y="431433"/>
                  <a:pt x="5924191" y="446857"/>
                  <a:pt x="5684584" y="442674"/>
                </a:cubicBezTo>
                <a:cubicBezTo>
                  <a:pt x="5444977" y="438491"/>
                  <a:pt x="5087640" y="450329"/>
                  <a:pt x="4884010" y="442674"/>
                </a:cubicBezTo>
                <a:cubicBezTo>
                  <a:pt x="4680380" y="435019"/>
                  <a:pt x="4347758" y="461192"/>
                  <a:pt x="4205557" y="442674"/>
                </a:cubicBezTo>
                <a:cubicBezTo>
                  <a:pt x="4063356" y="424156"/>
                  <a:pt x="3640748" y="411317"/>
                  <a:pt x="3404983" y="442674"/>
                </a:cubicBezTo>
                <a:cubicBezTo>
                  <a:pt x="3169218" y="474031"/>
                  <a:pt x="2952646" y="478974"/>
                  <a:pt x="2665470" y="442674"/>
                </a:cubicBezTo>
                <a:cubicBezTo>
                  <a:pt x="2378294" y="406374"/>
                  <a:pt x="2353674" y="468959"/>
                  <a:pt x="2048078" y="442674"/>
                </a:cubicBezTo>
                <a:cubicBezTo>
                  <a:pt x="1742482" y="416389"/>
                  <a:pt x="1632286" y="473477"/>
                  <a:pt x="1308564" y="442674"/>
                </a:cubicBezTo>
                <a:cubicBezTo>
                  <a:pt x="984842" y="411871"/>
                  <a:pt x="918548" y="426764"/>
                  <a:pt x="752233" y="442674"/>
                </a:cubicBezTo>
                <a:cubicBezTo>
                  <a:pt x="585918" y="458584"/>
                  <a:pt x="363375" y="409789"/>
                  <a:pt x="73780" y="442674"/>
                </a:cubicBezTo>
                <a:cubicBezTo>
                  <a:pt x="41443" y="445559"/>
                  <a:pt x="-2975" y="403739"/>
                  <a:pt x="0" y="368894"/>
                </a:cubicBezTo>
                <a:cubicBezTo>
                  <a:pt x="1443" y="268731"/>
                  <a:pt x="6147" y="212328"/>
                  <a:pt x="0" y="73780"/>
                </a:cubicBezTo>
                <a:close/>
              </a:path>
              <a:path w="6253635" h="442674" stroke="0" extrusionOk="0">
                <a:moveTo>
                  <a:pt x="0" y="73780"/>
                </a:moveTo>
                <a:cubicBezTo>
                  <a:pt x="-1141" y="32328"/>
                  <a:pt x="30178" y="1071"/>
                  <a:pt x="73780" y="0"/>
                </a:cubicBezTo>
                <a:cubicBezTo>
                  <a:pt x="394704" y="-31453"/>
                  <a:pt x="683569" y="35179"/>
                  <a:pt x="874354" y="0"/>
                </a:cubicBezTo>
                <a:cubicBezTo>
                  <a:pt x="1065139" y="-35179"/>
                  <a:pt x="1271752" y="18688"/>
                  <a:pt x="1491746" y="0"/>
                </a:cubicBezTo>
                <a:cubicBezTo>
                  <a:pt x="1711740" y="-18688"/>
                  <a:pt x="1778087" y="6819"/>
                  <a:pt x="2048078" y="0"/>
                </a:cubicBezTo>
                <a:cubicBezTo>
                  <a:pt x="2318069" y="-6819"/>
                  <a:pt x="2578047" y="33615"/>
                  <a:pt x="2787591" y="0"/>
                </a:cubicBezTo>
                <a:cubicBezTo>
                  <a:pt x="2997135" y="-33615"/>
                  <a:pt x="3271505" y="30867"/>
                  <a:pt x="3404983" y="0"/>
                </a:cubicBezTo>
                <a:cubicBezTo>
                  <a:pt x="3538461" y="-30867"/>
                  <a:pt x="3990411" y="-15180"/>
                  <a:pt x="4205557" y="0"/>
                </a:cubicBezTo>
                <a:cubicBezTo>
                  <a:pt x="4420703" y="15180"/>
                  <a:pt x="4543120" y="-7898"/>
                  <a:pt x="4761889" y="0"/>
                </a:cubicBezTo>
                <a:cubicBezTo>
                  <a:pt x="4980658" y="7898"/>
                  <a:pt x="5166659" y="-3862"/>
                  <a:pt x="5562463" y="0"/>
                </a:cubicBezTo>
                <a:cubicBezTo>
                  <a:pt x="5958267" y="3862"/>
                  <a:pt x="5886688" y="19818"/>
                  <a:pt x="6179855" y="0"/>
                </a:cubicBezTo>
                <a:cubicBezTo>
                  <a:pt x="6219178" y="-82"/>
                  <a:pt x="6254750" y="29975"/>
                  <a:pt x="6253635" y="73780"/>
                </a:cubicBezTo>
                <a:cubicBezTo>
                  <a:pt x="6253573" y="182868"/>
                  <a:pt x="6246870" y="230257"/>
                  <a:pt x="6253635" y="368894"/>
                </a:cubicBezTo>
                <a:cubicBezTo>
                  <a:pt x="6255641" y="412099"/>
                  <a:pt x="6225315" y="438548"/>
                  <a:pt x="6179855" y="442674"/>
                </a:cubicBezTo>
                <a:cubicBezTo>
                  <a:pt x="5933135" y="419375"/>
                  <a:pt x="5769943" y="465379"/>
                  <a:pt x="5501402" y="442674"/>
                </a:cubicBezTo>
                <a:cubicBezTo>
                  <a:pt x="5232861" y="419969"/>
                  <a:pt x="5144206" y="420467"/>
                  <a:pt x="4822949" y="442674"/>
                </a:cubicBezTo>
                <a:cubicBezTo>
                  <a:pt x="4501692" y="464881"/>
                  <a:pt x="4224882" y="452649"/>
                  <a:pt x="4022375" y="442674"/>
                </a:cubicBezTo>
                <a:cubicBezTo>
                  <a:pt x="3819868" y="432699"/>
                  <a:pt x="3651181" y="459749"/>
                  <a:pt x="3343922" y="442674"/>
                </a:cubicBezTo>
                <a:cubicBezTo>
                  <a:pt x="3036663" y="425599"/>
                  <a:pt x="3014375" y="460660"/>
                  <a:pt x="2848652" y="442674"/>
                </a:cubicBezTo>
                <a:cubicBezTo>
                  <a:pt x="2682929" y="424689"/>
                  <a:pt x="2409430" y="452669"/>
                  <a:pt x="2292321" y="442674"/>
                </a:cubicBezTo>
                <a:cubicBezTo>
                  <a:pt x="2175212" y="432679"/>
                  <a:pt x="1838906" y="457290"/>
                  <a:pt x="1491746" y="442674"/>
                </a:cubicBezTo>
                <a:cubicBezTo>
                  <a:pt x="1144586" y="428058"/>
                  <a:pt x="1065494" y="432502"/>
                  <a:pt x="813294" y="442674"/>
                </a:cubicBezTo>
                <a:cubicBezTo>
                  <a:pt x="561094" y="452846"/>
                  <a:pt x="271940" y="475884"/>
                  <a:pt x="73780" y="442674"/>
                </a:cubicBezTo>
                <a:cubicBezTo>
                  <a:pt x="32766" y="435497"/>
                  <a:pt x="4673" y="410616"/>
                  <a:pt x="0" y="368894"/>
                </a:cubicBezTo>
                <a:cubicBezTo>
                  <a:pt x="10128" y="222430"/>
                  <a:pt x="-77" y="170470"/>
                  <a:pt x="0" y="73780"/>
                </a:cubicBezTo>
                <a:close/>
              </a:path>
            </a:pathLst>
          </a:custGeom>
          <a:solidFill>
            <a:schemeClr val="bg1"/>
          </a:solidFill>
          <a:ln w="25400">
            <a:solidFill>
              <a:srgbClr val="92D050"/>
            </a:solidFill>
            <a:extLst>
              <a:ext uri="{C807C97D-BFC1-408E-A445-0C87EB9F89A2}">
                <ask:lineSketchStyleProps xmlns:ask="http://schemas.microsoft.com/office/drawing/2018/sketchyshapes" sd="1219033472">
                  <a:prstGeom prst="roundRect">
                    <a:avLst/>
                  </a:prstGeom>
                  <ask:type>
                    <ask:lineSketchFreehand/>
                  </ask:type>
                </ask:lineSketchStyleProps>
              </a:ext>
            </a:extLst>
          </a:ln>
        </p:spPr>
        <p:txBody>
          <a:bodyPr wrap="none">
            <a:sp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fr-FR" sz="2000" b="1" kern="100" dirty="0">
                <a:solidFill>
                  <a:srgbClr val="92D050"/>
                </a:solidFill>
              </a:rPr>
              <a:t>Dimension 2 : déclaration de politique générale</a:t>
            </a:r>
          </a:p>
        </p:txBody>
      </p:sp>
      <p:sp>
        <p:nvSpPr>
          <p:cNvPr id="11" name="Rectangle 10">
            <a:extLst>
              <a:ext uri="{FF2B5EF4-FFF2-40B4-BE49-F238E27FC236}">
                <a16:creationId xmlns:a16="http://schemas.microsoft.com/office/drawing/2014/main" id="{8E3B893D-2313-9B7F-8B85-B93ED9D44CC3}"/>
              </a:ext>
            </a:extLst>
          </p:cNvPr>
          <p:cNvSpPr/>
          <p:nvPr/>
        </p:nvSpPr>
        <p:spPr>
          <a:xfrm>
            <a:off x="1751460" y="2120882"/>
            <a:ext cx="8785910" cy="3457002"/>
          </a:xfrm>
          <a:prstGeom prst="rect">
            <a:avLst/>
          </a:prstGeom>
        </p:spPr>
        <p:txBody>
          <a:bodyPr/>
          <a:lstStyle/>
          <a:p>
            <a:pPr marL="720000" lvl="0" indent="-720000">
              <a:lnSpc>
                <a:spcPct val="120000"/>
              </a:lnSpc>
              <a:spcBef>
                <a:spcPts val="1200"/>
              </a:spcBef>
            </a:pP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2.1</a:t>
            </a:r>
            <a:r>
              <a:rPr lang="fr-CA" b="1" dirty="0">
                <a:latin typeface="Noto Sans" panose="020B0502040504020204" pitchFamily="34" charset="0"/>
                <a:ea typeface="Noto Sans" panose="020B0502040504020204" pitchFamily="34" charset="0"/>
                <a:cs typeface="Noto Sans" panose="020B0502040504020204" pitchFamily="34" charset="0"/>
              </a:rPr>
              <a:t>	</a:t>
            </a:r>
            <a: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t>Les principaux documents nationaux d’orientation sur l’éducation mettent fortement l’accent sur l’inclusion et l’équité.</a:t>
            </a:r>
          </a:p>
          <a:p>
            <a:pPr marL="720000" lvl="0" indent="-720000">
              <a:lnSpc>
                <a:spcPct val="120000"/>
              </a:lnSpc>
              <a:spcBef>
                <a:spcPts val="1200"/>
              </a:spcBef>
            </a:pP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2.2</a:t>
            </a:r>
            <a:r>
              <a:rPr lang="fr-CA" b="1" dirty="0">
                <a:latin typeface="Noto Sans" panose="020B0502040504020204" pitchFamily="34" charset="0"/>
                <a:ea typeface="Noto Sans" panose="020B0502040504020204" pitchFamily="34" charset="0"/>
                <a:cs typeface="Noto Sans" panose="020B0502040504020204" pitchFamily="34" charset="0"/>
              </a:rPr>
              <a:t>	</a:t>
            </a:r>
            <a: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t>Les cadres supérieurs au niveau des pays, des districts et des écoles assurent </a:t>
            </a:r>
            <a:b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br>
            <a: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t>un leadership sur l’inclusion et l’équité dans l’éducation.</a:t>
            </a:r>
          </a:p>
          <a:p>
            <a:pPr marL="720000" lvl="0" indent="-720000">
              <a:lnSpc>
                <a:spcPct val="120000"/>
              </a:lnSpc>
              <a:spcBef>
                <a:spcPts val="1200"/>
              </a:spcBef>
            </a:pP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2.3</a:t>
            </a:r>
            <a:r>
              <a:rPr lang="fr-CA" b="1" dirty="0">
                <a:latin typeface="Noto Sans" panose="020B0502040504020204" pitchFamily="34" charset="0"/>
                <a:ea typeface="Noto Sans" panose="020B0502040504020204" pitchFamily="34" charset="0"/>
                <a:cs typeface="Noto Sans" panose="020B0502040504020204" pitchFamily="34" charset="0"/>
              </a:rPr>
              <a:t>	</a:t>
            </a:r>
            <a: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t>Les responsables à tous les niveaux formulent des objectifs politiques cohérents pour développer des pratiques éducatives inclusives et équitables.</a:t>
            </a:r>
          </a:p>
          <a:p>
            <a:pPr marL="720000" lvl="0" indent="-720000">
              <a:lnSpc>
                <a:spcPct val="120000"/>
              </a:lnSpc>
              <a:spcBef>
                <a:spcPts val="1200"/>
              </a:spcBef>
            </a:pP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2.4</a:t>
            </a:r>
            <a:r>
              <a:rPr lang="fr-CA" b="1" dirty="0">
                <a:latin typeface="Noto Sans" panose="020B0502040504020204" pitchFamily="34" charset="0"/>
                <a:ea typeface="Noto Sans" panose="020B0502040504020204" pitchFamily="34" charset="0"/>
                <a:cs typeface="Noto Sans" panose="020B0502040504020204" pitchFamily="34" charset="0"/>
              </a:rPr>
              <a:t>	</a:t>
            </a:r>
            <a:r>
              <a:rPr lang="fr-CA" sz="1600" dirty="0">
                <a:latin typeface="Noto Sans" panose="020B0502040504020204" pitchFamily="34" charset="0"/>
                <a:ea typeface="Noto Sans" panose="020B0502040504020204" pitchFamily="34" charset="0"/>
                <a:cs typeface="Noto Sans" panose="020B0502040504020204" pitchFamily="34" charset="0"/>
              </a:rPr>
              <a:t>Les responsables à tous les niveaux remettent en question les pratiques éducatives non inclusives, discriminatoires et inéquitables.</a:t>
            </a:r>
            <a:endParaRPr lang="fr-CA" dirty="0">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8365170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541EE-FFC3-426B-30D0-AC388FABEB9E}"/>
            </a:ext>
          </a:extLst>
        </p:cNvPr>
        <p:cNvGrpSpPr/>
        <p:nvPr/>
      </p:nvGrpSpPr>
      <p:grpSpPr>
        <a:xfrm>
          <a:off x="0" y="0"/>
          <a:ext cx="0" cy="0"/>
          <a:chOff x="0" y="0"/>
          <a:chExt cx="0" cy="0"/>
        </a:xfrm>
      </p:grpSpPr>
      <p:sp>
        <p:nvSpPr>
          <p:cNvPr id="25" name="Espace réservé du contenu 2">
            <a:extLst>
              <a:ext uri="{FF2B5EF4-FFF2-40B4-BE49-F238E27FC236}">
                <a16:creationId xmlns:a16="http://schemas.microsoft.com/office/drawing/2014/main" id="{478375D5-52F4-07B1-6B0E-B9AAB561CDAC}"/>
              </a:ext>
            </a:extLst>
          </p:cNvPr>
          <p:cNvSpPr txBox="1">
            <a:spLocks/>
          </p:cNvSpPr>
          <p:nvPr/>
        </p:nvSpPr>
        <p:spPr>
          <a:xfrm>
            <a:off x="1583593" y="1582783"/>
            <a:ext cx="9024813" cy="3807053"/>
          </a:xfrm>
          <a:custGeom>
            <a:avLst/>
            <a:gdLst>
              <a:gd name="connsiteX0" fmla="*/ 0 w 9024813"/>
              <a:gd name="connsiteY0" fmla="*/ 247763 h 3807053"/>
              <a:gd name="connsiteX1" fmla="*/ 247763 w 9024813"/>
              <a:gd name="connsiteY1" fmla="*/ 0 h 3807053"/>
              <a:gd name="connsiteX2" fmla="*/ 647983 w 9024813"/>
              <a:gd name="connsiteY2" fmla="*/ 0 h 3807053"/>
              <a:gd name="connsiteX3" fmla="*/ 1218790 w 9024813"/>
              <a:gd name="connsiteY3" fmla="*/ 0 h 3807053"/>
              <a:gd name="connsiteX4" fmla="*/ 1960181 w 9024813"/>
              <a:gd name="connsiteY4" fmla="*/ 0 h 3807053"/>
              <a:gd name="connsiteX5" fmla="*/ 2445695 w 9024813"/>
              <a:gd name="connsiteY5" fmla="*/ 0 h 3807053"/>
              <a:gd name="connsiteX6" fmla="*/ 3101794 w 9024813"/>
              <a:gd name="connsiteY6" fmla="*/ 0 h 3807053"/>
              <a:gd name="connsiteX7" fmla="*/ 3502014 w 9024813"/>
              <a:gd name="connsiteY7" fmla="*/ 0 h 3807053"/>
              <a:gd name="connsiteX8" fmla="*/ 4328699 w 9024813"/>
              <a:gd name="connsiteY8" fmla="*/ 0 h 3807053"/>
              <a:gd name="connsiteX9" fmla="*/ 4984798 w 9024813"/>
              <a:gd name="connsiteY9" fmla="*/ 0 h 3807053"/>
              <a:gd name="connsiteX10" fmla="*/ 5811483 w 9024813"/>
              <a:gd name="connsiteY10" fmla="*/ 0 h 3807053"/>
              <a:gd name="connsiteX11" fmla="*/ 6382289 w 9024813"/>
              <a:gd name="connsiteY11" fmla="*/ 0 h 3807053"/>
              <a:gd name="connsiteX12" fmla="*/ 6867802 w 9024813"/>
              <a:gd name="connsiteY12" fmla="*/ 0 h 3807053"/>
              <a:gd name="connsiteX13" fmla="*/ 7523901 w 9024813"/>
              <a:gd name="connsiteY13" fmla="*/ 0 h 3807053"/>
              <a:gd name="connsiteX14" fmla="*/ 8777050 w 9024813"/>
              <a:gd name="connsiteY14" fmla="*/ 0 h 3807053"/>
              <a:gd name="connsiteX15" fmla="*/ 9024813 w 9024813"/>
              <a:gd name="connsiteY15" fmla="*/ 247763 h 3807053"/>
              <a:gd name="connsiteX16" fmla="*/ 9024813 w 9024813"/>
              <a:gd name="connsiteY16" fmla="*/ 810723 h 3807053"/>
              <a:gd name="connsiteX17" fmla="*/ 9024813 w 9024813"/>
              <a:gd name="connsiteY17" fmla="*/ 1506143 h 3807053"/>
              <a:gd name="connsiteX18" fmla="*/ 9024813 w 9024813"/>
              <a:gd name="connsiteY18" fmla="*/ 2102218 h 3807053"/>
              <a:gd name="connsiteX19" fmla="*/ 9024813 w 9024813"/>
              <a:gd name="connsiteY19" fmla="*/ 2797639 h 3807053"/>
              <a:gd name="connsiteX20" fmla="*/ 9024813 w 9024813"/>
              <a:gd name="connsiteY20" fmla="*/ 3559290 h 3807053"/>
              <a:gd name="connsiteX21" fmla="*/ 8777050 w 9024813"/>
              <a:gd name="connsiteY21" fmla="*/ 3807053 h 3807053"/>
              <a:gd name="connsiteX22" fmla="*/ 8206244 w 9024813"/>
              <a:gd name="connsiteY22" fmla="*/ 3807053 h 3807053"/>
              <a:gd name="connsiteX23" fmla="*/ 7720731 w 9024813"/>
              <a:gd name="connsiteY23" fmla="*/ 3807053 h 3807053"/>
              <a:gd name="connsiteX24" fmla="*/ 7064632 w 9024813"/>
              <a:gd name="connsiteY24" fmla="*/ 3807053 h 3807053"/>
              <a:gd name="connsiteX25" fmla="*/ 6408533 w 9024813"/>
              <a:gd name="connsiteY25" fmla="*/ 3807053 h 3807053"/>
              <a:gd name="connsiteX26" fmla="*/ 5837726 w 9024813"/>
              <a:gd name="connsiteY26" fmla="*/ 3807053 h 3807053"/>
              <a:gd name="connsiteX27" fmla="*/ 5011042 w 9024813"/>
              <a:gd name="connsiteY27" fmla="*/ 3807053 h 3807053"/>
              <a:gd name="connsiteX28" fmla="*/ 4525528 w 9024813"/>
              <a:gd name="connsiteY28" fmla="*/ 3807053 h 3807053"/>
              <a:gd name="connsiteX29" fmla="*/ 3698844 w 9024813"/>
              <a:gd name="connsiteY29" fmla="*/ 3807053 h 3807053"/>
              <a:gd name="connsiteX30" fmla="*/ 3213330 w 9024813"/>
              <a:gd name="connsiteY30" fmla="*/ 3807053 h 3807053"/>
              <a:gd name="connsiteX31" fmla="*/ 2471939 w 9024813"/>
              <a:gd name="connsiteY31" fmla="*/ 3807053 h 3807053"/>
              <a:gd name="connsiteX32" fmla="*/ 1645254 w 9024813"/>
              <a:gd name="connsiteY32" fmla="*/ 3807053 h 3807053"/>
              <a:gd name="connsiteX33" fmla="*/ 1245033 w 9024813"/>
              <a:gd name="connsiteY33" fmla="*/ 3807053 h 3807053"/>
              <a:gd name="connsiteX34" fmla="*/ 247763 w 9024813"/>
              <a:gd name="connsiteY34" fmla="*/ 3807053 h 3807053"/>
              <a:gd name="connsiteX35" fmla="*/ 0 w 9024813"/>
              <a:gd name="connsiteY35" fmla="*/ 3559290 h 3807053"/>
              <a:gd name="connsiteX36" fmla="*/ 0 w 9024813"/>
              <a:gd name="connsiteY36" fmla="*/ 2963215 h 3807053"/>
              <a:gd name="connsiteX37" fmla="*/ 0 w 9024813"/>
              <a:gd name="connsiteY37" fmla="*/ 2334025 h 3807053"/>
              <a:gd name="connsiteX38" fmla="*/ 0 w 9024813"/>
              <a:gd name="connsiteY38" fmla="*/ 1704835 h 3807053"/>
              <a:gd name="connsiteX39" fmla="*/ 0 w 9024813"/>
              <a:gd name="connsiteY39" fmla="*/ 1075645 h 3807053"/>
              <a:gd name="connsiteX40" fmla="*/ 0 w 9024813"/>
              <a:gd name="connsiteY40" fmla="*/ 247763 h 380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9024813" h="3807053" fill="none" extrusionOk="0">
                <a:moveTo>
                  <a:pt x="0" y="247763"/>
                </a:moveTo>
                <a:cubicBezTo>
                  <a:pt x="-10615" y="91966"/>
                  <a:pt x="89805" y="9816"/>
                  <a:pt x="247763" y="0"/>
                </a:cubicBezTo>
                <a:cubicBezTo>
                  <a:pt x="371146" y="-8021"/>
                  <a:pt x="451060" y="1580"/>
                  <a:pt x="647983" y="0"/>
                </a:cubicBezTo>
                <a:cubicBezTo>
                  <a:pt x="844906" y="-1580"/>
                  <a:pt x="947059" y="22491"/>
                  <a:pt x="1218790" y="0"/>
                </a:cubicBezTo>
                <a:cubicBezTo>
                  <a:pt x="1490521" y="-22491"/>
                  <a:pt x="1657208" y="-23874"/>
                  <a:pt x="1960181" y="0"/>
                </a:cubicBezTo>
                <a:cubicBezTo>
                  <a:pt x="2263154" y="23874"/>
                  <a:pt x="2237885" y="-9652"/>
                  <a:pt x="2445695" y="0"/>
                </a:cubicBezTo>
                <a:cubicBezTo>
                  <a:pt x="2653505" y="9652"/>
                  <a:pt x="2778331" y="9633"/>
                  <a:pt x="3101794" y="0"/>
                </a:cubicBezTo>
                <a:cubicBezTo>
                  <a:pt x="3425257" y="-9633"/>
                  <a:pt x="3379644" y="-12964"/>
                  <a:pt x="3502014" y="0"/>
                </a:cubicBezTo>
                <a:cubicBezTo>
                  <a:pt x="3624384" y="12964"/>
                  <a:pt x="4036282" y="-17066"/>
                  <a:pt x="4328699" y="0"/>
                </a:cubicBezTo>
                <a:cubicBezTo>
                  <a:pt x="4621116" y="17066"/>
                  <a:pt x="4759519" y="18737"/>
                  <a:pt x="4984798" y="0"/>
                </a:cubicBezTo>
                <a:cubicBezTo>
                  <a:pt x="5210077" y="-18737"/>
                  <a:pt x="5403462" y="9610"/>
                  <a:pt x="5811483" y="0"/>
                </a:cubicBezTo>
                <a:cubicBezTo>
                  <a:pt x="6219505" y="-9610"/>
                  <a:pt x="6151241" y="20771"/>
                  <a:pt x="6382289" y="0"/>
                </a:cubicBezTo>
                <a:cubicBezTo>
                  <a:pt x="6613337" y="-20771"/>
                  <a:pt x="6694254" y="-19539"/>
                  <a:pt x="6867802" y="0"/>
                </a:cubicBezTo>
                <a:cubicBezTo>
                  <a:pt x="7041350" y="19539"/>
                  <a:pt x="7339758" y="-29651"/>
                  <a:pt x="7523901" y="0"/>
                </a:cubicBezTo>
                <a:cubicBezTo>
                  <a:pt x="7708044" y="29651"/>
                  <a:pt x="8473999" y="-1621"/>
                  <a:pt x="8777050" y="0"/>
                </a:cubicBezTo>
                <a:cubicBezTo>
                  <a:pt x="8930644" y="-13778"/>
                  <a:pt x="9025325" y="95998"/>
                  <a:pt x="9024813" y="247763"/>
                </a:cubicBezTo>
                <a:cubicBezTo>
                  <a:pt x="9030848" y="373236"/>
                  <a:pt x="9018657" y="547922"/>
                  <a:pt x="9024813" y="810723"/>
                </a:cubicBezTo>
                <a:cubicBezTo>
                  <a:pt x="9030969" y="1073524"/>
                  <a:pt x="9020432" y="1258095"/>
                  <a:pt x="9024813" y="1506143"/>
                </a:cubicBezTo>
                <a:cubicBezTo>
                  <a:pt x="9029194" y="1754191"/>
                  <a:pt x="9029967" y="1917874"/>
                  <a:pt x="9024813" y="2102218"/>
                </a:cubicBezTo>
                <a:cubicBezTo>
                  <a:pt x="9019659" y="2286563"/>
                  <a:pt x="9032370" y="2451106"/>
                  <a:pt x="9024813" y="2797639"/>
                </a:cubicBezTo>
                <a:cubicBezTo>
                  <a:pt x="9017256" y="3144172"/>
                  <a:pt x="9024076" y="3392539"/>
                  <a:pt x="9024813" y="3559290"/>
                </a:cubicBezTo>
                <a:cubicBezTo>
                  <a:pt x="9004281" y="3701059"/>
                  <a:pt x="8918633" y="3820073"/>
                  <a:pt x="8777050" y="3807053"/>
                </a:cubicBezTo>
                <a:cubicBezTo>
                  <a:pt x="8502476" y="3834452"/>
                  <a:pt x="8454583" y="3791935"/>
                  <a:pt x="8206244" y="3807053"/>
                </a:cubicBezTo>
                <a:cubicBezTo>
                  <a:pt x="7957905" y="3822171"/>
                  <a:pt x="7906015" y="3814132"/>
                  <a:pt x="7720731" y="3807053"/>
                </a:cubicBezTo>
                <a:cubicBezTo>
                  <a:pt x="7535447" y="3799974"/>
                  <a:pt x="7259926" y="3803093"/>
                  <a:pt x="7064632" y="3807053"/>
                </a:cubicBezTo>
                <a:cubicBezTo>
                  <a:pt x="6869338" y="3811013"/>
                  <a:pt x="6578019" y="3801053"/>
                  <a:pt x="6408533" y="3807053"/>
                </a:cubicBezTo>
                <a:cubicBezTo>
                  <a:pt x="6239047" y="3813053"/>
                  <a:pt x="6016779" y="3832060"/>
                  <a:pt x="5837726" y="3807053"/>
                </a:cubicBezTo>
                <a:cubicBezTo>
                  <a:pt x="5658673" y="3782046"/>
                  <a:pt x="5393333" y="3822925"/>
                  <a:pt x="5011042" y="3807053"/>
                </a:cubicBezTo>
                <a:cubicBezTo>
                  <a:pt x="4628751" y="3791181"/>
                  <a:pt x="4676666" y="3789452"/>
                  <a:pt x="4525528" y="3807053"/>
                </a:cubicBezTo>
                <a:cubicBezTo>
                  <a:pt x="4374390" y="3824654"/>
                  <a:pt x="4025437" y="3829001"/>
                  <a:pt x="3698844" y="3807053"/>
                </a:cubicBezTo>
                <a:cubicBezTo>
                  <a:pt x="3372251" y="3785105"/>
                  <a:pt x="3397731" y="3828958"/>
                  <a:pt x="3213330" y="3807053"/>
                </a:cubicBezTo>
                <a:cubicBezTo>
                  <a:pt x="3028929" y="3785148"/>
                  <a:pt x="2764866" y="3792378"/>
                  <a:pt x="2471939" y="3807053"/>
                </a:cubicBezTo>
                <a:cubicBezTo>
                  <a:pt x="2179012" y="3821728"/>
                  <a:pt x="1934107" y="3829701"/>
                  <a:pt x="1645254" y="3807053"/>
                </a:cubicBezTo>
                <a:cubicBezTo>
                  <a:pt x="1356402" y="3784405"/>
                  <a:pt x="1405792" y="3823550"/>
                  <a:pt x="1245033" y="3807053"/>
                </a:cubicBezTo>
                <a:cubicBezTo>
                  <a:pt x="1084274" y="3790556"/>
                  <a:pt x="655839" y="3773889"/>
                  <a:pt x="247763" y="3807053"/>
                </a:cubicBezTo>
                <a:cubicBezTo>
                  <a:pt x="128664" y="3780559"/>
                  <a:pt x="-24749" y="3707671"/>
                  <a:pt x="0" y="3559290"/>
                </a:cubicBezTo>
                <a:cubicBezTo>
                  <a:pt x="11270" y="3350284"/>
                  <a:pt x="23377" y="3193821"/>
                  <a:pt x="0" y="2963215"/>
                </a:cubicBezTo>
                <a:cubicBezTo>
                  <a:pt x="-23377" y="2732610"/>
                  <a:pt x="28451" y="2589428"/>
                  <a:pt x="0" y="2334025"/>
                </a:cubicBezTo>
                <a:cubicBezTo>
                  <a:pt x="-28451" y="2078622"/>
                  <a:pt x="-7339" y="1845963"/>
                  <a:pt x="0" y="1704835"/>
                </a:cubicBezTo>
                <a:cubicBezTo>
                  <a:pt x="7339" y="1563707"/>
                  <a:pt x="24015" y="1255920"/>
                  <a:pt x="0" y="1075645"/>
                </a:cubicBezTo>
                <a:cubicBezTo>
                  <a:pt x="-24015" y="895370"/>
                  <a:pt x="10319" y="440868"/>
                  <a:pt x="0" y="247763"/>
                </a:cubicBezTo>
                <a:close/>
              </a:path>
              <a:path w="9024813" h="3807053" stroke="0" extrusionOk="0">
                <a:moveTo>
                  <a:pt x="0" y="247763"/>
                </a:moveTo>
                <a:cubicBezTo>
                  <a:pt x="-24025" y="96108"/>
                  <a:pt x="91742" y="7200"/>
                  <a:pt x="247763" y="0"/>
                </a:cubicBezTo>
                <a:cubicBezTo>
                  <a:pt x="432304" y="-19443"/>
                  <a:pt x="833994" y="29809"/>
                  <a:pt x="1074448" y="0"/>
                </a:cubicBezTo>
                <a:cubicBezTo>
                  <a:pt x="1314902" y="-29809"/>
                  <a:pt x="1431762" y="25278"/>
                  <a:pt x="1645254" y="0"/>
                </a:cubicBezTo>
                <a:cubicBezTo>
                  <a:pt x="1858746" y="-25278"/>
                  <a:pt x="1945016" y="-9488"/>
                  <a:pt x="2130767" y="0"/>
                </a:cubicBezTo>
                <a:cubicBezTo>
                  <a:pt x="2316518" y="9488"/>
                  <a:pt x="2600837" y="-9510"/>
                  <a:pt x="2872159" y="0"/>
                </a:cubicBezTo>
                <a:cubicBezTo>
                  <a:pt x="3143481" y="9510"/>
                  <a:pt x="3317087" y="-12866"/>
                  <a:pt x="3442965" y="0"/>
                </a:cubicBezTo>
                <a:cubicBezTo>
                  <a:pt x="3568843" y="12866"/>
                  <a:pt x="3939961" y="35840"/>
                  <a:pt x="4269650" y="0"/>
                </a:cubicBezTo>
                <a:cubicBezTo>
                  <a:pt x="4599340" y="-35840"/>
                  <a:pt x="4648638" y="-13462"/>
                  <a:pt x="4755163" y="0"/>
                </a:cubicBezTo>
                <a:cubicBezTo>
                  <a:pt x="4861688" y="13462"/>
                  <a:pt x="5353145" y="27536"/>
                  <a:pt x="5581848" y="0"/>
                </a:cubicBezTo>
                <a:cubicBezTo>
                  <a:pt x="5810551" y="-27536"/>
                  <a:pt x="5860405" y="6036"/>
                  <a:pt x="5982068" y="0"/>
                </a:cubicBezTo>
                <a:cubicBezTo>
                  <a:pt x="6103731" y="-6036"/>
                  <a:pt x="6369498" y="12933"/>
                  <a:pt x="6638167" y="0"/>
                </a:cubicBezTo>
                <a:cubicBezTo>
                  <a:pt x="6906836" y="-12933"/>
                  <a:pt x="7120876" y="-14036"/>
                  <a:pt x="7294266" y="0"/>
                </a:cubicBezTo>
                <a:cubicBezTo>
                  <a:pt x="7467656" y="14036"/>
                  <a:pt x="7679936" y="3571"/>
                  <a:pt x="7865072" y="0"/>
                </a:cubicBezTo>
                <a:cubicBezTo>
                  <a:pt x="8050208" y="-3571"/>
                  <a:pt x="8407090" y="-443"/>
                  <a:pt x="8777050" y="0"/>
                </a:cubicBezTo>
                <a:cubicBezTo>
                  <a:pt x="8926781" y="-16008"/>
                  <a:pt x="8994290" y="99127"/>
                  <a:pt x="9024813" y="247763"/>
                </a:cubicBezTo>
                <a:cubicBezTo>
                  <a:pt x="9051503" y="434485"/>
                  <a:pt x="9018830" y="758721"/>
                  <a:pt x="9024813" y="910068"/>
                </a:cubicBezTo>
                <a:cubicBezTo>
                  <a:pt x="9030796" y="1061416"/>
                  <a:pt x="8992712" y="1430338"/>
                  <a:pt x="9024813" y="1638604"/>
                </a:cubicBezTo>
                <a:cubicBezTo>
                  <a:pt x="9056914" y="1846870"/>
                  <a:pt x="9021338" y="2067082"/>
                  <a:pt x="9024813" y="2300910"/>
                </a:cubicBezTo>
                <a:cubicBezTo>
                  <a:pt x="9028288" y="2534738"/>
                  <a:pt x="9037278" y="2687213"/>
                  <a:pt x="9024813" y="2863869"/>
                </a:cubicBezTo>
                <a:cubicBezTo>
                  <a:pt x="9012348" y="3040525"/>
                  <a:pt x="9002156" y="3406493"/>
                  <a:pt x="9024813" y="3559290"/>
                </a:cubicBezTo>
                <a:cubicBezTo>
                  <a:pt x="9051187" y="3680482"/>
                  <a:pt x="8899221" y="3830334"/>
                  <a:pt x="8777050" y="3807053"/>
                </a:cubicBezTo>
                <a:cubicBezTo>
                  <a:pt x="8492198" y="3782132"/>
                  <a:pt x="8348478" y="3812764"/>
                  <a:pt x="8206244" y="3807053"/>
                </a:cubicBezTo>
                <a:cubicBezTo>
                  <a:pt x="8064010" y="3801342"/>
                  <a:pt x="7788512" y="3775609"/>
                  <a:pt x="7550145" y="3807053"/>
                </a:cubicBezTo>
                <a:cubicBezTo>
                  <a:pt x="7311778" y="3838497"/>
                  <a:pt x="7322602" y="3819903"/>
                  <a:pt x="7149924" y="3807053"/>
                </a:cubicBezTo>
                <a:cubicBezTo>
                  <a:pt x="6977246" y="3794203"/>
                  <a:pt x="6841177" y="3813938"/>
                  <a:pt x="6749704" y="3807053"/>
                </a:cubicBezTo>
                <a:cubicBezTo>
                  <a:pt x="6658231" y="3800168"/>
                  <a:pt x="6242245" y="3818700"/>
                  <a:pt x="6093605" y="3807053"/>
                </a:cubicBezTo>
                <a:cubicBezTo>
                  <a:pt x="5944965" y="3795406"/>
                  <a:pt x="5842886" y="3816144"/>
                  <a:pt x="5608092" y="3807053"/>
                </a:cubicBezTo>
                <a:cubicBezTo>
                  <a:pt x="5373298" y="3797962"/>
                  <a:pt x="5234692" y="3774478"/>
                  <a:pt x="4866700" y="3807053"/>
                </a:cubicBezTo>
                <a:cubicBezTo>
                  <a:pt x="4498708" y="3839628"/>
                  <a:pt x="4511426" y="3827779"/>
                  <a:pt x="4381187" y="3807053"/>
                </a:cubicBezTo>
                <a:cubicBezTo>
                  <a:pt x="4250948" y="3786327"/>
                  <a:pt x="3989827" y="3773841"/>
                  <a:pt x="3639795" y="3807053"/>
                </a:cubicBezTo>
                <a:cubicBezTo>
                  <a:pt x="3289763" y="3840265"/>
                  <a:pt x="3393505" y="3787948"/>
                  <a:pt x="3239574" y="3807053"/>
                </a:cubicBezTo>
                <a:cubicBezTo>
                  <a:pt x="3085643" y="3826158"/>
                  <a:pt x="2725345" y="3791403"/>
                  <a:pt x="2498183" y="3807053"/>
                </a:cubicBezTo>
                <a:cubicBezTo>
                  <a:pt x="2271021" y="3822703"/>
                  <a:pt x="2206747" y="3784188"/>
                  <a:pt x="2012669" y="3807053"/>
                </a:cubicBezTo>
                <a:cubicBezTo>
                  <a:pt x="1818591" y="3829918"/>
                  <a:pt x="1724523" y="3801881"/>
                  <a:pt x="1612449" y="3807053"/>
                </a:cubicBezTo>
                <a:cubicBezTo>
                  <a:pt x="1500375" y="3812225"/>
                  <a:pt x="1282474" y="3786735"/>
                  <a:pt x="1126936" y="3807053"/>
                </a:cubicBezTo>
                <a:cubicBezTo>
                  <a:pt x="971398" y="3827371"/>
                  <a:pt x="447301" y="3829588"/>
                  <a:pt x="247763" y="3807053"/>
                </a:cubicBezTo>
                <a:cubicBezTo>
                  <a:pt x="129299" y="3802190"/>
                  <a:pt x="-2516" y="3713556"/>
                  <a:pt x="0" y="3559290"/>
                </a:cubicBezTo>
                <a:cubicBezTo>
                  <a:pt x="-14682" y="3295035"/>
                  <a:pt x="26109" y="3117847"/>
                  <a:pt x="0" y="2963215"/>
                </a:cubicBezTo>
                <a:cubicBezTo>
                  <a:pt x="-26109" y="2808583"/>
                  <a:pt x="-13321" y="2646738"/>
                  <a:pt x="0" y="2334025"/>
                </a:cubicBezTo>
                <a:cubicBezTo>
                  <a:pt x="13321" y="2021312"/>
                  <a:pt x="19438" y="1888410"/>
                  <a:pt x="0" y="1671720"/>
                </a:cubicBezTo>
                <a:cubicBezTo>
                  <a:pt x="-19438" y="1455030"/>
                  <a:pt x="15847" y="1221037"/>
                  <a:pt x="0" y="1075645"/>
                </a:cubicBezTo>
                <a:cubicBezTo>
                  <a:pt x="-15847" y="930254"/>
                  <a:pt x="29196" y="588041"/>
                  <a:pt x="0" y="247763"/>
                </a:cubicBezTo>
                <a:close/>
              </a:path>
            </a:pathLst>
          </a:custGeom>
          <a:solidFill>
            <a:schemeClr val="bg1"/>
          </a:solidFill>
          <a:ln w="25400">
            <a:solidFill>
              <a:srgbClr val="FF0000"/>
            </a:solidFill>
            <a:extLst>
              <a:ext uri="{C807C97D-BFC1-408E-A445-0C87EB9F89A2}">
                <ask:lineSketchStyleProps xmlns:ask="http://schemas.microsoft.com/office/drawing/2018/sketchyshapes" sd="1219033472">
                  <a:prstGeom prst="roundRect">
                    <a:avLst>
                      <a:gd name="adj" fmla="val 6508"/>
                    </a:avLst>
                  </a:prstGeom>
                  <ask:type>
                    <ask:lineSketchFreehand/>
                  </ask:type>
                </ask:lineSketchStyleProps>
              </a:ext>
            </a:extLst>
          </a:ln>
        </p:spPr>
        <p:txBody>
          <a:bodyPr wrap="none">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endParaRPr lang="fr-FR" sz="2400" b="1" kern="100" dirty="0">
              <a:solidFill>
                <a:srgbClr val="FFC000"/>
              </a:solidFill>
            </a:endParaRPr>
          </a:p>
        </p:txBody>
      </p:sp>
      <p:sp>
        <p:nvSpPr>
          <p:cNvPr id="19" name="Signalisation droite 18">
            <a:extLst>
              <a:ext uri="{FF2B5EF4-FFF2-40B4-BE49-F238E27FC236}">
                <a16:creationId xmlns:a16="http://schemas.microsoft.com/office/drawing/2014/main" id="{C5044C84-F485-A65F-A6F2-5C4205D8ED11}"/>
              </a:ext>
            </a:extLst>
          </p:cNvPr>
          <p:cNvSpPr/>
          <p:nvPr/>
        </p:nvSpPr>
        <p:spPr>
          <a:xfrm>
            <a:off x="1693417" y="2437810"/>
            <a:ext cx="588967" cy="387784"/>
          </a:xfrm>
          <a:prstGeom prst="homePlate">
            <a:avLst/>
          </a:prstGeom>
          <a:solidFill>
            <a:srgbClr val="FF0000">
              <a:alpha val="5003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0" name="Signalisation droite 19">
            <a:extLst>
              <a:ext uri="{FF2B5EF4-FFF2-40B4-BE49-F238E27FC236}">
                <a16:creationId xmlns:a16="http://schemas.microsoft.com/office/drawing/2014/main" id="{7F5A7B5D-5D60-864E-39D2-02C243A225AF}"/>
              </a:ext>
            </a:extLst>
          </p:cNvPr>
          <p:cNvSpPr/>
          <p:nvPr/>
        </p:nvSpPr>
        <p:spPr>
          <a:xfrm>
            <a:off x="1693417" y="3497909"/>
            <a:ext cx="588967" cy="387784"/>
          </a:xfrm>
          <a:prstGeom prst="homePlate">
            <a:avLst/>
          </a:prstGeom>
          <a:solidFill>
            <a:srgbClr val="FF0000">
              <a:alpha val="5003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1" name="Signalisation droite 20">
            <a:extLst>
              <a:ext uri="{FF2B5EF4-FFF2-40B4-BE49-F238E27FC236}">
                <a16:creationId xmlns:a16="http://schemas.microsoft.com/office/drawing/2014/main" id="{20A8AC66-0678-3C2D-C768-3571D847244C}"/>
              </a:ext>
            </a:extLst>
          </p:cNvPr>
          <p:cNvSpPr/>
          <p:nvPr/>
        </p:nvSpPr>
        <p:spPr>
          <a:xfrm>
            <a:off x="1693417" y="4280010"/>
            <a:ext cx="588967" cy="387784"/>
          </a:xfrm>
          <a:prstGeom prst="homePlate">
            <a:avLst/>
          </a:prstGeom>
          <a:solidFill>
            <a:srgbClr val="FF0000">
              <a:alpha val="5003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3" name="Signalisation droite 12">
            <a:extLst>
              <a:ext uri="{FF2B5EF4-FFF2-40B4-BE49-F238E27FC236}">
                <a16:creationId xmlns:a16="http://schemas.microsoft.com/office/drawing/2014/main" id="{8E94E9CD-2F2A-5E7D-031D-89D71D0302A2}"/>
              </a:ext>
            </a:extLst>
          </p:cNvPr>
          <p:cNvSpPr/>
          <p:nvPr/>
        </p:nvSpPr>
        <p:spPr>
          <a:xfrm>
            <a:off x="1693417" y="1950466"/>
            <a:ext cx="588967" cy="387784"/>
          </a:xfrm>
          <a:prstGeom prst="homePlate">
            <a:avLst/>
          </a:prstGeom>
          <a:solidFill>
            <a:srgbClr val="FF0000">
              <a:alpha val="5003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 name="Espace réservé du pied de page 1">
            <a:extLst>
              <a:ext uri="{FF2B5EF4-FFF2-40B4-BE49-F238E27FC236}">
                <a16:creationId xmlns:a16="http://schemas.microsoft.com/office/drawing/2014/main" id="{86774E72-17A2-C94F-608E-7BC781C8AA92}"/>
              </a:ext>
            </a:extLst>
          </p:cNvPr>
          <p:cNvSpPr>
            <a:spLocks noGrp="1"/>
          </p:cNvSpPr>
          <p:nvPr>
            <p:ph type="ftr" sz="quarter" idx="3"/>
          </p:nvPr>
        </p:nvSpPr>
        <p:spPr/>
        <p:txBody>
          <a:bodyPr/>
          <a:lstStyle/>
          <a:p>
            <a:pPr>
              <a:spcBef>
                <a:spcPts val="1200"/>
              </a:spcBef>
              <a:defRPr/>
            </a:pPr>
            <a:r>
              <a:rPr lang="fr-FR" b="1">
                <a:solidFill>
                  <a:schemeClr val="tx1">
                    <a:lumMod val="50000"/>
                    <a:lumOff val="50000"/>
                  </a:schemeClr>
                </a:solidFill>
              </a:rPr>
              <a:t>Genre, inclusion et équité</a:t>
            </a:r>
            <a:r>
              <a:rPr lang="fr-FR"/>
              <a:t> </a:t>
            </a:r>
            <a:r>
              <a:rPr lang="fr-FR" b="1">
                <a:solidFill>
                  <a:srgbClr val="FF0000"/>
                </a:solidFill>
              </a:rPr>
              <a:t>|</a:t>
            </a:r>
            <a:r>
              <a:rPr lang="fr-FR"/>
              <a:t> </a:t>
            </a:r>
            <a:r>
              <a:rPr lang="fr-FR">
                <a:solidFill>
                  <a:schemeClr val="tx1">
                    <a:lumMod val="50000"/>
                    <a:lumOff val="50000"/>
                  </a:schemeClr>
                </a:solidFill>
              </a:rPr>
              <a:t>Module 4</a:t>
            </a:r>
            <a:r>
              <a:rPr lang="fr-FR"/>
              <a:t> </a:t>
            </a:r>
            <a:r>
              <a:rPr lang="fr-FR" b="1">
                <a:solidFill>
                  <a:srgbClr val="FF0000"/>
                </a:solidFill>
              </a:rPr>
              <a:t>|</a:t>
            </a:r>
            <a:r>
              <a:rPr lang="fr-FR"/>
              <a:t> </a:t>
            </a:r>
            <a:r>
              <a:rPr lang="fr-FR">
                <a:solidFill>
                  <a:schemeClr val="tx1">
                    <a:lumMod val="50000"/>
                    <a:lumOff val="50000"/>
                  </a:schemeClr>
                </a:solidFill>
              </a:rPr>
              <a:t>Pratiques inclusives</a:t>
            </a:r>
          </a:p>
        </p:txBody>
      </p:sp>
      <p:sp>
        <p:nvSpPr>
          <p:cNvPr id="3" name="Titre 2">
            <a:extLst>
              <a:ext uri="{FF2B5EF4-FFF2-40B4-BE49-F238E27FC236}">
                <a16:creationId xmlns:a16="http://schemas.microsoft.com/office/drawing/2014/main" id="{B9641363-F099-175A-74ED-0E85F87A2C40}"/>
              </a:ext>
            </a:extLst>
          </p:cNvPr>
          <p:cNvSpPr>
            <a:spLocks noGrp="1"/>
          </p:cNvSpPr>
          <p:nvPr>
            <p:ph type="title"/>
          </p:nvPr>
        </p:nvSpPr>
        <p:spPr>
          <a:xfrm>
            <a:off x="1071573" y="596400"/>
            <a:ext cx="10048860" cy="387798"/>
          </a:xfrm>
        </p:spPr>
        <p:txBody>
          <a:bodyPr/>
          <a:lstStyle/>
          <a:p>
            <a:r>
              <a:rPr lang="fr-CA" sz="2800" dirty="0"/>
              <a:t>Cadre d’examen de politique d’inclusion et d’équité (5)</a:t>
            </a:r>
            <a:endParaRPr lang="fr-FR" sz="2800"/>
          </a:p>
        </p:txBody>
      </p:sp>
      <p:sp>
        <p:nvSpPr>
          <p:cNvPr id="4" name="Espace réservé du numéro de diapositive 3">
            <a:extLst>
              <a:ext uri="{FF2B5EF4-FFF2-40B4-BE49-F238E27FC236}">
                <a16:creationId xmlns:a16="http://schemas.microsoft.com/office/drawing/2014/main" id="{B51DD9F3-6EF6-02ED-99AB-03BD90E9F52E}"/>
              </a:ext>
            </a:extLst>
          </p:cNvPr>
          <p:cNvSpPr>
            <a:spLocks noGrp="1"/>
          </p:cNvSpPr>
          <p:nvPr>
            <p:ph type="sldNum" sz="quarter" idx="12"/>
          </p:nvPr>
        </p:nvSpPr>
        <p:spPr/>
        <p:txBody>
          <a:bodyPr/>
          <a:lstStyle/>
          <a:p>
            <a:fld id="{055BF32D-CF4B-1B43-8AA7-7C8BB1DDF0EC}" type="slidenum">
              <a:rPr lang="fr-FR" smtClean="0"/>
              <a:pPr/>
              <a:t>20</a:t>
            </a:fld>
            <a:endParaRPr lang="fr-FR" dirty="0"/>
          </a:p>
        </p:txBody>
      </p:sp>
      <p:sp>
        <p:nvSpPr>
          <p:cNvPr id="6" name="ZoneTexte 5">
            <a:extLst>
              <a:ext uri="{FF2B5EF4-FFF2-40B4-BE49-F238E27FC236}">
                <a16:creationId xmlns:a16="http://schemas.microsoft.com/office/drawing/2014/main" id="{635BF15E-0B79-4B18-54EE-9A48D790423D}"/>
              </a:ext>
            </a:extLst>
          </p:cNvPr>
          <p:cNvSpPr txBox="1"/>
          <p:nvPr/>
        </p:nvSpPr>
        <p:spPr>
          <a:xfrm>
            <a:off x="5184531" y="5251336"/>
            <a:ext cx="1822935" cy="276999"/>
          </a:xfrm>
          <a:prstGeom prst="rect">
            <a:avLst/>
          </a:prstGeom>
          <a:solidFill>
            <a:schemeClr val="bg1"/>
          </a:solidFill>
        </p:spPr>
        <p:txBody>
          <a:bodyPr wrap="none" rtlCol="0">
            <a:spAutoFit/>
          </a:bodyPr>
          <a:lstStyle/>
          <a:p>
            <a:pPr algn="ctr"/>
            <a:r>
              <a:rPr lang="fr-CA"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Source : </a:t>
            </a:r>
            <a:r>
              <a:rPr lang="fr-FR"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Unesco (2017)</a:t>
            </a:r>
            <a:endParaRPr lang="fr-CA"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 name="Espace réservé du contenu 2">
            <a:extLst>
              <a:ext uri="{FF2B5EF4-FFF2-40B4-BE49-F238E27FC236}">
                <a16:creationId xmlns:a16="http://schemas.microsoft.com/office/drawing/2014/main" id="{70F508A1-C2F0-9FBD-232C-1A5F03FF3301}"/>
              </a:ext>
            </a:extLst>
          </p:cNvPr>
          <p:cNvSpPr txBox="1">
            <a:spLocks/>
          </p:cNvSpPr>
          <p:nvPr/>
        </p:nvSpPr>
        <p:spPr>
          <a:xfrm>
            <a:off x="3641642" y="1361446"/>
            <a:ext cx="4908716" cy="442674"/>
          </a:xfrm>
          <a:custGeom>
            <a:avLst/>
            <a:gdLst>
              <a:gd name="connsiteX0" fmla="*/ 0 w 4908716"/>
              <a:gd name="connsiteY0" fmla="*/ 73780 h 442674"/>
              <a:gd name="connsiteX1" fmla="*/ 73780 w 4908716"/>
              <a:gd name="connsiteY1" fmla="*/ 0 h 442674"/>
              <a:gd name="connsiteX2" fmla="*/ 801557 w 4908716"/>
              <a:gd name="connsiteY2" fmla="*/ 0 h 442674"/>
              <a:gd name="connsiteX3" fmla="*/ 1338887 w 4908716"/>
              <a:gd name="connsiteY3" fmla="*/ 0 h 442674"/>
              <a:gd name="connsiteX4" fmla="*/ 2019052 w 4908716"/>
              <a:gd name="connsiteY4" fmla="*/ 0 h 442674"/>
              <a:gd name="connsiteX5" fmla="*/ 2603994 w 4908716"/>
              <a:gd name="connsiteY5" fmla="*/ 0 h 442674"/>
              <a:gd name="connsiteX6" fmla="*/ 3331771 w 4908716"/>
              <a:gd name="connsiteY6" fmla="*/ 0 h 442674"/>
              <a:gd name="connsiteX7" fmla="*/ 3916713 w 4908716"/>
              <a:gd name="connsiteY7" fmla="*/ 0 h 442674"/>
              <a:gd name="connsiteX8" fmla="*/ 4834936 w 4908716"/>
              <a:gd name="connsiteY8" fmla="*/ 0 h 442674"/>
              <a:gd name="connsiteX9" fmla="*/ 4908716 w 4908716"/>
              <a:gd name="connsiteY9" fmla="*/ 73780 h 442674"/>
              <a:gd name="connsiteX10" fmla="*/ 4908716 w 4908716"/>
              <a:gd name="connsiteY10" fmla="*/ 368894 h 442674"/>
              <a:gd name="connsiteX11" fmla="*/ 4834936 w 4908716"/>
              <a:gd name="connsiteY11" fmla="*/ 442674 h 442674"/>
              <a:gd name="connsiteX12" fmla="*/ 4059548 w 4908716"/>
              <a:gd name="connsiteY12" fmla="*/ 442674 h 442674"/>
              <a:gd name="connsiteX13" fmla="*/ 3474606 w 4908716"/>
              <a:gd name="connsiteY13" fmla="*/ 442674 h 442674"/>
              <a:gd name="connsiteX14" fmla="*/ 2937275 w 4908716"/>
              <a:gd name="connsiteY14" fmla="*/ 442674 h 442674"/>
              <a:gd name="connsiteX15" fmla="*/ 2352333 w 4908716"/>
              <a:gd name="connsiteY15" fmla="*/ 442674 h 442674"/>
              <a:gd name="connsiteX16" fmla="*/ 1719780 w 4908716"/>
              <a:gd name="connsiteY16" fmla="*/ 442674 h 442674"/>
              <a:gd name="connsiteX17" fmla="*/ 1039615 w 4908716"/>
              <a:gd name="connsiteY17" fmla="*/ 442674 h 442674"/>
              <a:gd name="connsiteX18" fmla="*/ 73780 w 4908716"/>
              <a:gd name="connsiteY18" fmla="*/ 442674 h 442674"/>
              <a:gd name="connsiteX19" fmla="*/ 0 w 4908716"/>
              <a:gd name="connsiteY19" fmla="*/ 368894 h 442674"/>
              <a:gd name="connsiteX20" fmla="*/ 0 w 4908716"/>
              <a:gd name="connsiteY20" fmla="*/ 73780 h 44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908716" h="442674" fill="none" extrusionOk="0">
                <a:moveTo>
                  <a:pt x="0" y="73780"/>
                </a:moveTo>
                <a:cubicBezTo>
                  <a:pt x="4431" y="41805"/>
                  <a:pt x="28459" y="2412"/>
                  <a:pt x="73780" y="0"/>
                </a:cubicBezTo>
                <a:cubicBezTo>
                  <a:pt x="253439" y="32667"/>
                  <a:pt x="487397" y="22810"/>
                  <a:pt x="801557" y="0"/>
                </a:cubicBezTo>
                <a:cubicBezTo>
                  <a:pt x="1115717" y="-22810"/>
                  <a:pt x="1138311" y="-17426"/>
                  <a:pt x="1338887" y="0"/>
                </a:cubicBezTo>
                <a:cubicBezTo>
                  <a:pt x="1539463" y="17426"/>
                  <a:pt x="1774438" y="-29876"/>
                  <a:pt x="2019052" y="0"/>
                </a:cubicBezTo>
                <a:cubicBezTo>
                  <a:pt x="2263666" y="29876"/>
                  <a:pt x="2442288" y="-1710"/>
                  <a:pt x="2603994" y="0"/>
                </a:cubicBezTo>
                <a:cubicBezTo>
                  <a:pt x="2765700" y="1710"/>
                  <a:pt x="3061971" y="16817"/>
                  <a:pt x="3331771" y="0"/>
                </a:cubicBezTo>
                <a:cubicBezTo>
                  <a:pt x="3601571" y="-16817"/>
                  <a:pt x="3662796" y="-21054"/>
                  <a:pt x="3916713" y="0"/>
                </a:cubicBezTo>
                <a:cubicBezTo>
                  <a:pt x="4170630" y="21054"/>
                  <a:pt x="4379713" y="10029"/>
                  <a:pt x="4834936" y="0"/>
                </a:cubicBezTo>
                <a:cubicBezTo>
                  <a:pt x="4873008" y="2709"/>
                  <a:pt x="4906484" y="37809"/>
                  <a:pt x="4908716" y="73780"/>
                </a:cubicBezTo>
                <a:cubicBezTo>
                  <a:pt x="4905390" y="218953"/>
                  <a:pt x="4913716" y="273603"/>
                  <a:pt x="4908716" y="368894"/>
                </a:cubicBezTo>
                <a:cubicBezTo>
                  <a:pt x="4905433" y="411483"/>
                  <a:pt x="4878318" y="449810"/>
                  <a:pt x="4834936" y="442674"/>
                </a:cubicBezTo>
                <a:cubicBezTo>
                  <a:pt x="4558337" y="456921"/>
                  <a:pt x="4434631" y="459051"/>
                  <a:pt x="4059548" y="442674"/>
                </a:cubicBezTo>
                <a:cubicBezTo>
                  <a:pt x="3684465" y="426297"/>
                  <a:pt x="3686091" y="459717"/>
                  <a:pt x="3474606" y="442674"/>
                </a:cubicBezTo>
                <a:cubicBezTo>
                  <a:pt x="3263121" y="425631"/>
                  <a:pt x="3140804" y="457479"/>
                  <a:pt x="2937275" y="442674"/>
                </a:cubicBezTo>
                <a:cubicBezTo>
                  <a:pt x="2733746" y="427869"/>
                  <a:pt x="2476361" y="454122"/>
                  <a:pt x="2352333" y="442674"/>
                </a:cubicBezTo>
                <a:cubicBezTo>
                  <a:pt x="2228305" y="431226"/>
                  <a:pt x="1990755" y="445898"/>
                  <a:pt x="1719780" y="442674"/>
                </a:cubicBezTo>
                <a:cubicBezTo>
                  <a:pt x="1448805" y="439450"/>
                  <a:pt x="1196921" y="456561"/>
                  <a:pt x="1039615" y="442674"/>
                </a:cubicBezTo>
                <a:cubicBezTo>
                  <a:pt x="882310" y="428787"/>
                  <a:pt x="301238" y="467567"/>
                  <a:pt x="73780" y="442674"/>
                </a:cubicBezTo>
                <a:cubicBezTo>
                  <a:pt x="36489" y="451560"/>
                  <a:pt x="4437" y="411706"/>
                  <a:pt x="0" y="368894"/>
                </a:cubicBezTo>
                <a:cubicBezTo>
                  <a:pt x="-9746" y="271352"/>
                  <a:pt x="2270" y="141037"/>
                  <a:pt x="0" y="73780"/>
                </a:cubicBezTo>
                <a:close/>
              </a:path>
              <a:path w="4908716" h="442674" stroke="0" extrusionOk="0">
                <a:moveTo>
                  <a:pt x="0" y="73780"/>
                </a:moveTo>
                <a:cubicBezTo>
                  <a:pt x="-1141" y="32328"/>
                  <a:pt x="30178" y="1071"/>
                  <a:pt x="73780" y="0"/>
                </a:cubicBezTo>
                <a:cubicBezTo>
                  <a:pt x="438600" y="23110"/>
                  <a:pt x="669962" y="17356"/>
                  <a:pt x="849168" y="0"/>
                </a:cubicBezTo>
                <a:cubicBezTo>
                  <a:pt x="1028374" y="-17356"/>
                  <a:pt x="1190658" y="-30039"/>
                  <a:pt x="1481722" y="0"/>
                </a:cubicBezTo>
                <a:cubicBezTo>
                  <a:pt x="1772786" y="30039"/>
                  <a:pt x="1934990" y="14113"/>
                  <a:pt x="2066664" y="0"/>
                </a:cubicBezTo>
                <a:cubicBezTo>
                  <a:pt x="2198338" y="-14113"/>
                  <a:pt x="2508240" y="-30305"/>
                  <a:pt x="2794441" y="0"/>
                </a:cubicBezTo>
                <a:cubicBezTo>
                  <a:pt x="3080642" y="30305"/>
                  <a:pt x="3131942" y="26222"/>
                  <a:pt x="3426994" y="0"/>
                </a:cubicBezTo>
                <a:cubicBezTo>
                  <a:pt x="3722046" y="-26222"/>
                  <a:pt x="3964749" y="20862"/>
                  <a:pt x="4202382" y="0"/>
                </a:cubicBezTo>
                <a:cubicBezTo>
                  <a:pt x="4440015" y="-20862"/>
                  <a:pt x="4602519" y="9277"/>
                  <a:pt x="4834936" y="0"/>
                </a:cubicBezTo>
                <a:cubicBezTo>
                  <a:pt x="4871533" y="6866"/>
                  <a:pt x="4906336" y="30271"/>
                  <a:pt x="4908716" y="73780"/>
                </a:cubicBezTo>
                <a:cubicBezTo>
                  <a:pt x="4903299" y="220212"/>
                  <a:pt x="4913712" y="308865"/>
                  <a:pt x="4908716" y="368894"/>
                </a:cubicBezTo>
                <a:cubicBezTo>
                  <a:pt x="4913320" y="416495"/>
                  <a:pt x="4875976" y="445697"/>
                  <a:pt x="4834936" y="442674"/>
                </a:cubicBezTo>
                <a:cubicBezTo>
                  <a:pt x="4680052" y="423096"/>
                  <a:pt x="4550526" y="417552"/>
                  <a:pt x="4297606" y="442674"/>
                </a:cubicBezTo>
                <a:cubicBezTo>
                  <a:pt x="4044686" y="467797"/>
                  <a:pt x="3750481" y="455678"/>
                  <a:pt x="3522217" y="442674"/>
                </a:cubicBezTo>
                <a:cubicBezTo>
                  <a:pt x="3293953" y="429670"/>
                  <a:pt x="3125071" y="456207"/>
                  <a:pt x="2937275" y="442674"/>
                </a:cubicBezTo>
                <a:cubicBezTo>
                  <a:pt x="2749479" y="429141"/>
                  <a:pt x="2541961" y="454768"/>
                  <a:pt x="2257110" y="442674"/>
                </a:cubicBezTo>
                <a:cubicBezTo>
                  <a:pt x="1972259" y="430580"/>
                  <a:pt x="1844332" y="423477"/>
                  <a:pt x="1481722" y="442674"/>
                </a:cubicBezTo>
                <a:cubicBezTo>
                  <a:pt x="1119112" y="461871"/>
                  <a:pt x="1018908" y="425937"/>
                  <a:pt x="801557" y="442674"/>
                </a:cubicBezTo>
                <a:cubicBezTo>
                  <a:pt x="584206" y="459411"/>
                  <a:pt x="223692" y="453461"/>
                  <a:pt x="73780" y="442674"/>
                </a:cubicBezTo>
                <a:cubicBezTo>
                  <a:pt x="24530" y="443024"/>
                  <a:pt x="4493" y="401543"/>
                  <a:pt x="0" y="368894"/>
                </a:cubicBezTo>
                <a:cubicBezTo>
                  <a:pt x="-12740" y="221613"/>
                  <a:pt x="-12636" y="146097"/>
                  <a:pt x="0" y="73780"/>
                </a:cubicBezTo>
                <a:close/>
              </a:path>
            </a:pathLst>
          </a:custGeom>
          <a:solidFill>
            <a:schemeClr val="bg1"/>
          </a:solidFill>
          <a:ln w="25400">
            <a:solidFill>
              <a:srgbClr val="FF0000"/>
            </a:solidFill>
            <a:extLst>
              <a:ext uri="{C807C97D-BFC1-408E-A445-0C87EB9F89A2}">
                <ask:lineSketchStyleProps xmlns:ask="http://schemas.microsoft.com/office/drawing/2018/sketchyshapes" sd="1219033472">
                  <a:prstGeom prst="roundRect">
                    <a:avLst/>
                  </a:prstGeom>
                  <ask:type>
                    <ask:lineSketchFreehand/>
                  </ask:type>
                </ask:lineSketchStyleProps>
              </a:ext>
            </a:extLst>
          </a:ln>
        </p:spPr>
        <p:txBody>
          <a:bodyPr wrap="none">
            <a:sp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fr-FR" sz="2000" b="1" kern="100" dirty="0">
                <a:solidFill>
                  <a:srgbClr val="FF0000"/>
                </a:solidFill>
              </a:rPr>
              <a:t>Dimension 3 : structures et systèmes</a:t>
            </a:r>
          </a:p>
        </p:txBody>
      </p:sp>
      <p:sp>
        <p:nvSpPr>
          <p:cNvPr id="11" name="Rectangle 10">
            <a:extLst>
              <a:ext uri="{FF2B5EF4-FFF2-40B4-BE49-F238E27FC236}">
                <a16:creationId xmlns:a16="http://schemas.microsoft.com/office/drawing/2014/main" id="{5B53741C-33A4-91DB-3646-A3679D60B602}"/>
              </a:ext>
            </a:extLst>
          </p:cNvPr>
          <p:cNvSpPr/>
          <p:nvPr/>
        </p:nvSpPr>
        <p:spPr>
          <a:xfrm>
            <a:off x="1675831" y="1937233"/>
            <a:ext cx="8840338" cy="3279920"/>
          </a:xfrm>
          <a:prstGeom prst="rect">
            <a:avLst/>
          </a:prstGeom>
        </p:spPr>
        <p:txBody>
          <a:bodyPr/>
          <a:lstStyle/>
          <a:p>
            <a:pPr marL="720000" lvl="0" indent="-720000">
              <a:lnSpc>
                <a:spcPct val="120000"/>
              </a:lnSpc>
              <a:spcBef>
                <a:spcPts val="1200"/>
              </a:spcBef>
            </a:pP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3.1</a:t>
            </a:r>
            <a:r>
              <a:rPr lang="fr-CA" b="1" dirty="0">
                <a:latin typeface="Noto Sans" panose="020B0502040504020204" pitchFamily="34" charset="0"/>
                <a:ea typeface="Noto Sans" panose="020B0502040504020204" pitchFamily="34" charset="0"/>
                <a:cs typeface="Noto Sans" panose="020B0502040504020204" pitchFamily="34" charset="0"/>
              </a:rPr>
              <a:t>	</a:t>
            </a:r>
            <a: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t>Il existe un soutien de qualité pour les personnes apprenantes vulnérables.</a:t>
            </a:r>
          </a:p>
          <a:p>
            <a:pPr marL="720000" lvl="0" indent="-720000">
              <a:lnSpc>
                <a:spcPct val="120000"/>
              </a:lnSpc>
              <a:spcBef>
                <a:spcPts val="1200"/>
              </a:spcBef>
            </a:pP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3.2</a:t>
            </a:r>
            <a:r>
              <a:rPr lang="fr-CA" b="1" dirty="0">
                <a:latin typeface="Noto Sans" panose="020B0502040504020204" pitchFamily="34" charset="0"/>
                <a:ea typeface="Noto Sans" panose="020B0502040504020204" pitchFamily="34" charset="0"/>
                <a:cs typeface="Noto Sans" panose="020B0502040504020204" pitchFamily="34" charset="0"/>
              </a:rPr>
              <a:t>	</a:t>
            </a:r>
            <a: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t>Tous les services et toutes les institutions travaillant avec les élèves et leurs familles collaborent pour coordonner les politiques et les pratiques éducatives inclusives </a:t>
            </a:r>
            <a:b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br>
            <a: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t>et équitables.</a:t>
            </a:r>
          </a:p>
          <a:p>
            <a:pPr marL="720000" lvl="0" indent="-720000">
              <a:lnSpc>
                <a:spcPct val="120000"/>
              </a:lnSpc>
              <a:spcBef>
                <a:spcPts val="1200"/>
              </a:spcBef>
            </a:pP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3.3</a:t>
            </a:r>
            <a:r>
              <a:rPr lang="fr-CA" b="1" dirty="0">
                <a:latin typeface="Noto Sans" panose="020B0502040504020204" pitchFamily="34" charset="0"/>
                <a:ea typeface="Noto Sans" panose="020B0502040504020204" pitchFamily="34" charset="0"/>
                <a:cs typeface="Noto Sans" panose="020B0502040504020204" pitchFamily="34" charset="0"/>
              </a:rPr>
              <a:t>	</a:t>
            </a:r>
            <a: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t>Les ressources, humaines et financières, sont réparties de façon à bénéficier </a:t>
            </a:r>
            <a:b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br>
            <a: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t>aux personnes apprenantes potentiellement vulnérables.</a:t>
            </a:r>
          </a:p>
          <a:p>
            <a:pPr marL="720000" lvl="0" indent="-720000">
              <a:lnSpc>
                <a:spcPct val="120000"/>
              </a:lnSpc>
              <a:spcBef>
                <a:spcPts val="1200"/>
              </a:spcBef>
            </a:pP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3.4</a:t>
            </a:r>
            <a:r>
              <a:rPr lang="fr-CA" b="1" dirty="0">
                <a:latin typeface="Noto Sans" panose="020B0502040504020204" pitchFamily="34" charset="0"/>
                <a:ea typeface="Noto Sans" panose="020B0502040504020204" pitchFamily="34" charset="0"/>
                <a:cs typeface="Noto Sans" panose="020B0502040504020204" pitchFamily="34" charset="0"/>
              </a:rPr>
              <a:t>	</a:t>
            </a:r>
            <a:r>
              <a:rPr lang="fr-CA" sz="1600" dirty="0">
                <a:latin typeface="Noto Sans" panose="020B0502040504020204" pitchFamily="34" charset="0"/>
                <a:ea typeface="Noto Sans" panose="020B0502040504020204" pitchFamily="34" charset="0"/>
                <a:cs typeface="Noto Sans" panose="020B0502040504020204" pitchFamily="34" charset="0"/>
              </a:rPr>
              <a:t>Les prestations spécialisées, par exemple les écoles et unités spéciales, </a:t>
            </a:r>
            <a:br>
              <a:rPr lang="fr-CA" sz="1600" dirty="0">
                <a:latin typeface="Noto Sans" panose="020B0502040504020204" pitchFamily="34" charset="0"/>
                <a:ea typeface="Noto Sans" panose="020B0502040504020204" pitchFamily="34" charset="0"/>
                <a:cs typeface="Noto Sans" panose="020B0502040504020204" pitchFamily="34" charset="0"/>
              </a:rPr>
            </a:br>
            <a:r>
              <a:rPr lang="fr-CA" sz="1600" dirty="0">
                <a:latin typeface="Noto Sans" panose="020B0502040504020204" pitchFamily="34" charset="0"/>
                <a:ea typeface="Noto Sans" panose="020B0502040504020204" pitchFamily="34" charset="0"/>
                <a:cs typeface="Noto Sans" panose="020B0502040504020204" pitchFamily="34" charset="0"/>
              </a:rPr>
              <a:t>ont un rôle clair dans la promotion de l’inclusion et de l’équité dans l’éducation.</a:t>
            </a:r>
            <a:endParaRPr lang="fr-CA" dirty="0">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3396645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28939-96F7-7032-07AC-98D20A8183E9}"/>
            </a:ext>
          </a:extLst>
        </p:cNvPr>
        <p:cNvGrpSpPr/>
        <p:nvPr/>
      </p:nvGrpSpPr>
      <p:grpSpPr>
        <a:xfrm>
          <a:off x="0" y="0"/>
          <a:ext cx="0" cy="0"/>
          <a:chOff x="0" y="0"/>
          <a:chExt cx="0" cy="0"/>
        </a:xfrm>
      </p:grpSpPr>
      <p:sp>
        <p:nvSpPr>
          <p:cNvPr id="25" name="Espace réservé du contenu 2">
            <a:extLst>
              <a:ext uri="{FF2B5EF4-FFF2-40B4-BE49-F238E27FC236}">
                <a16:creationId xmlns:a16="http://schemas.microsoft.com/office/drawing/2014/main" id="{CE3EF3E2-FF7B-4F42-9DBF-FFF6DDF222E2}"/>
              </a:ext>
            </a:extLst>
          </p:cNvPr>
          <p:cNvSpPr txBox="1">
            <a:spLocks/>
          </p:cNvSpPr>
          <p:nvPr/>
        </p:nvSpPr>
        <p:spPr>
          <a:xfrm>
            <a:off x="1153886" y="1494290"/>
            <a:ext cx="9797143" cy="4120198"/>
          </a:xfrm>
          <a:custGeom>
            <a:avLst/>
            <a:gdLst>
              <a:gd name="connsiteX0" fmla="*/ 0 w 9797143"/>
              <a:gd name="connsiteY0" fmla="*/ 268142 h 4120198"/>
              <a:gd name="connsiteX1" fmla="*/ 268142 w 9797143"/>
              <a:gd name="connsiteY1" fmla="*/ 0 h 4120198"/>
              <a:gd name="connsiteX2" fmla="*/ 837023 w 9797143"/>
              <a:gd name="connsiteY2" fmla="*/ 0 h 4120198"/>
              <a:gd name="connsiteX3" fmla="*/ 1220687 w 9797143"/>
              <a:gd name="connsiteY3" fmla="*/ 0 h 4120198"/>
              <a:gd name="connsiteX4" fmla="*/ 2067395 w 9797143"/>
              <a:gd name="connsiteY4" fmla="*/ 0 h 4120198"/>
              <a:gd name="connsiteX5" fmla="*/ 2728885 w 9797143"/>
              <a:gd name="connsiteY5" fmla="*/ 0 h 4120198"/>
              <a:gd name="connsiteX6" fmla="*/ 3575592 w 9797143"/>
              <a:gd name="connsiteY6" fmla="*/ 0 h 4120198"/>
              <a:gd name="connsiteX7" fmla="*/ 4144473 w 9797143"/>
              <a:gd name="connsiteY7" fmla="*/ 0 h 4120198"/>
              <a:gd name="connsiteX8" fmla="*/ 4620746 w 9797143"/>
              <a:gd name="connsiteY8" fmla="*/ 0 h 4120198"/>
              <a:gd name="connsiteX9" fmla="*/ 5282236 w 9797143"/>
              <a:gd name="connsiteY9" fmla="*/ 0 h 4120198"/>
              <a:gd name="connsiteX10" fmla="*/ 6036334 w 9797143"/>
              <a:gd name="connsiteY10" fmla="*/ 0 h 4120198"/>
              <a:gd name="connsiteX11" fmla="*/ 6883041 w 9797143"/>
              <a:gd name="connsiteY11" fmla="*/ 0 h 4120198"/>
              <a:gd name="connsiteX12" fmla="*/ 7637140 w 9797143"/>
              <a:gd name="connsiteY12" fmla="*/ 0 h 4120198"/>
              <a:gd name="connsiteX13" fmla="*/ 8483847 w 9797143"/>
              <a:gd name="connsiteY13" fmla="*/ 0 h 4120198"/>
              <a:gd name="connsiteX14" fmla="*/ 9529001 w 9797143"/>
              <a:gd name="connsiteY14" fmla="*/ 0 h 4120198"/>
              <a:gd name="connsiteX15" fmla="*/ 9797143 w 9797143"/>
              <a:gd name="connsiteY15" fmla="*/ 268142 h 4120198"/>
              <a:gd name="connsiteX16" fmla="*/ 9797143 w 9797143"/>
              <a:gd name="connsiteY16" fmla="*/ 937139 h 4120198"/>
              <a:gd name="connsiteX17" fmla="*/ 9797143 w 9797143"/>
              <a:gd name="connsiteY17" fmla="*/ 1462780 h 4120198"/>
              <a:gd name="connsiteX18" fmla="*/ 9797143 w 9797143"/>
              <a:gd name="connsiteY18" fmla="*/ 1952582 h 4120198"/>
              <a:gd name="connsiteX19" fmla="*/ 9797143 w 9797143"/>
              <a:gd name="connsiteY19" fmla="*/ 2478222 h 4120198"/>
              <a:gd name="connsiteX20" fmla="*/ 9797143 w 9797143"/>
              <a:gd name="connsiteY20" fmla="*/ 3003863 h 4120198"/>
              <a:gd name="connsiteX21" fmla="*/ 9797143 w 9797143"/>
              <a:gd name="connsiteY21" fmla="*/ 3852056 h 4120198"/>
              <a:gd name="connsiteX22" fmla="*/ 9529001 w 9797143"/>
              <a:gd name="connsiteY22" fmla="*/ 4120198 h 4120198"/>
              <a:gd name="connsiteX23" fmla="*/ 9145337 w 9797143"/>
              <a:gd name="connsiteY23" fmla="*/ 4120198 h 4120198"/>
              <a:gd name="connsiteX24" fmla="*/ 8669064 w 9797143"/>
              <a:gd name="connsiteY24" fmla="*/ 4120198 h 4120198"/>
              <a:gd name="connsiteX25" fmla="*/ 7822357 w 9797143"/>
              <a:gd name="connsiteY25" fmla="*/ 4120198 h 4120198"/>
              <a:gd name="connsiteX26" fmla="*/ 7346084 w 9797143"/>
              <a:gd name="connsiteY26" fmla="*/ 4120198 h 4120198"/>
              <a:gd name="connsiteX27" fmla="*/ 6591986 w 9797143"/>
              <a:gd name="connsiteY27" fmla="*/ 4120198 h 4120198"/>
              <a:gd name="connsiteX28" fmla="*/ 5745279 w 9797143"/>
              <a:gd name="connsiteY28" fmla="*/ 4120198 h 4120198"/>
              <a:gd name="connsiteX29" fmla="*/ 5361614 w 9797143"/>
              <a:gd name="connsiteY29" fmla="*/ 4120198 h 4120198"/>
              <a:gd name="connsiteX30" fmla="*/ 4514907 w 9797143"/>
              <a:gd name="connsiteY30" fmla="*/ 4120198 h 4120198"/>
              <a:gd name="connsiteX31" fmla="*/ 3668200 w 9797143"/>
              <a:gd name="connsiteY31" fmla="*/ 4120198 h 4120198"/>
              <a:gd name="connsiteX32" fmla="*/ 3284536 w 9797143"/>
              <a:gd name="connsiteY32" fmla="*/ 4120198 h 4120198"/>
              <a:gd name="connsiteX33" fmla="*/ 2623046 w 9797143"/>
              <a:gd name="connsiteY33" fmla="*/ 4120198 h 4120198"/>
              <a:gd name="connsiteX34" fmla="*/ 2054165 w 9797143"/>
              <a:gd name="connsiteY34" fmla="*/ 4120198 h 4120198"/>
              <a:gd name="connsiteX35" fmla="*/ 1485283 w 9797143"/>
              <a:gd name="connsiteY35" fmla="*/ 4120198 h 4120198"/>
              <a:gd name="connsiteX36" fmla="*/ 916402 w 9797143"/>
              <a:gd name="connsiteY36" fmla="*/ 4120198 h 4120198"/>
              <a:gd name="connsiteX37" fmla="*/ 268142 w 9797143"/>
              <a:gd name="connsiteY37" fmla="*/ 4120198 h 4120198"/>
              <a:gd name="connsiteX38" fmla="*/ 0 w 9797143"/>
              <a:gd name="connsiteY38" fmla="*/ 3852056 h 4120198"/>
              <a:gd name="connsiteX39" fmla="*/ 0 w 9797143"/>
              <a:gd name="connsiteY39" fmla="*/ 3254737 h 4120198"/>
              <a:gd name="connsiteX40" fmla="*/ 0 w 9797143"/>
              <a:gd name="connsiteY40" fmla="*/ 2729096 h 4120198"/>
              <a:gd name="connsiteX41" fmla="*/ 0 w 9797143"/>
              <a:gd name="connsiteY41" fmla="*/ 2131777 h 4120198"/>
              <a:gd name="connsiteX42" fmla="*/ 0 w 9797143"/>
              <a:gd name="connsiteY42" fmla="*/ 1498619 h 4120198"/>
              <a:gd name="connsiteX43" fmla="*/ 0 w 9797143"/>
              <a:gd name="connsiteY43" fmla="*/ 937139 h 4120198"/>
              <a:gd name="connsiteX44" fmla="*/ 0 w 9797143"/>
              <a:gd name="connsiteY44" fmla="*/ 268142 h 4120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797143" h="4120198" fill="none" extrusionOk="0">
                <a:moveTo>
                  <a:pt x="0" y="268142"/>
                </a:moveTo>
                <a:cubicBezTo>
                  <a:pt x="19143" y="123333"/>
                  <a:pt x="109831" y="3739"/>
                  <a:pt x="268142" y="0"/>
                </a:cubicBezTo>
                <a:cubicBezTo>
                  <a:pt x="523316" y="-28101"/>
                  <a:pt x="677662" y="-2017"/>
                  <a:pt x="837023" y="0"/>
                </a:cubicBezTo>
                <a:cubicBezTo>
                  <a:pt x="996384" y="2017"/>
                  <a:pt x="1032733" y="9540"/>
                  <a:pt x="1220687" y="0"/>
                </a:cubicBezTo>
                <a:cubicBezTo>
                  <a:pt x="1408641" y="-9540"/>
                  <a:pt x="1759422" y="23043"/>
                  <a:pt x="2067395" y="0"/>
                </a:cubicBezTo>
                <a:cubicBezTo>
                  <a:pt x="2375368" y="-23043"/>
                  <a:pt x="2565844" y="-8462"/>
                  <a:pt x="2728885" y="0"/>
                </a:cubicBezTo>
                <a:cubicBezTo>
                  <a:pt x="2891926" y="8462"/>
                  <a:pt x="3390584" y="11969"/>
                  <a:pt x="3575592" y="0"/>
                </a:cubicBezTo>
                <a:cubicBezTo>
                  <a:pt x="3760600" y="-11969"/>
                  <a:pt x="3898514" y="-25060"/>
                  <a:pt x="4144473" y="0"/>
                </a:cubicBezTo>
                <a:cubicBezTo>
                  <a:pt x="4390432" y="25060"/>
                  <a:pt x="4520099" y="12799"/>
                  <a:pt x="4620746" y="0"/>
                </a:cubicBezTo>
                <a:cubicBezTo>
                  <a:pt x="4721393" y="-12799"/>
                  <a:pt x="5109878" y="-15954"/>
                  <a:pt x="5282236" y="0"/>
                </a:cubicBezTo>
                <a:cubicBezTo>
                  <a:pt x="5454594" y="15954"/>
                  <a:pt x="5675654" y="11687"/>
                  <a:pt x="6036334" y="0"/>
                </a:cubicBezTo>
                <a:cubicBezTo>
                  <a:pt x="6397014" y="-11687"/>
                  <a:pt x="6532376" y="40633"/>
                  <a:pt x="6883041" y="0"/>
                </a:cubicBezTo>
                <a:cubicBezTo>
                  <a:pt x="7233706" y="-40633"/>
                  <a:pt x="7430020" y="25372"/>
                  <a:pt x="7637140" y="0"/>
                </a:cubicBezTo>
                <a:cubicBezTo>
                  <a:pt x="7844260" y="-25372"/>
                  <a:pt x="8099649" y="27678"/>
                  <a:pt x="8483847" y="0"/>
                </a:cubicBezTo>
                <a:cubicBezTo>
                  <a:pt x="8868045" y="-27678"/>
                  <a:pt x="9135969" y="-196"/>
                  <a:pt x="9529001" y="0"/>
                </a:cubicBezTo>
                <a:cubicBezTo>
                  <a:pt x="9698487" y="-22155"/>
                  <a:pt x="9792701" y="135020"/>
                  <a:pt x="9797143" y="268142"/>
                </a:cubicBezTo>
                <a:cubicBezTo>
                  <a:pt x="9788156" y="442686"/>
                  <a:pt x="9776030" y="665184"/>
                  <a:pt x="9797143" y="937139"/>
                </a:cubicBezTo>
                <a:cubicBezTo>
                  <a:pt x="9818256" y="1209094"/>
                  <a:pt x="9778497" y="1290517"/>
                  <a:pt x="9797143" y="1462780"/>
                </a:cubicBezTo>
                <a:cubicBezTo>
                  <a:pt x="9815789" y="1635043"/>
                  <a:pt x="9785215" y="1763389"/>
                  <a:pt x="9797143" y="1952582"/>
                </a:cubicBezTo>
                <a:cubicBezTo>
                  <a:pt x="9809071" y="2141775"/>
                  <a:pt x="9795299" y="2312025"/>
                  <a:pt x="9797143" y="2478222"/>
                </a:cubicBezTo>
                <a:cubicBezTo>
                  <a:pt x="9798987" y="2644419"/>
                  <a:pt x="9776074" y="2776859"/>
                  <a:pt x="9797143" y="3003863"/>
                </a:cubicBezTo>
                <a:cubicBezTo>
                  <a:pt x="9818212" y="3230867"/>
                  <a:pt x="9777954" y="3577318"/>
                  <a:pt x="9797143" y="3852056"/>
                </a:cubicBezTo>
                <a:cubicBezTo>
                  <a:pt x="9785859" y="3981998"/>
                  <a:pt x="9673247" y="4119942"/>
                  <a:pt x="9529001" y="4120198"/>
                </a:cubicBezTo>
                <a:cubicBezTo>
                  <a:pt x="9350188" y="4103125"/>
                  <a:pt x="9311075" y="4137781"/>
                  <a:pt x="9145337" y="4120198"/>
                </a:cubicBezTo>
                <a:cubicBezTo>
                  <a:pt x="8979599" y="4102615"/>
                  <a:pt x="8782030" y="4105405"/>
                  <a:pt x="8669064" y="4120198"/>
                </a:cubicBezTo>
                <a:cubicBezTo>
                  <a:pt x="8556098" y="4134991"/>
                  <a:pt x="8121833" y="4152274"/>
                  <a:pt x="7822357" y="4120198"/>
                </a:cubicBezTo>
                <a:cubicBezTo>
                  <a:pt x="7522881" y="4088122"/>
                  <a:pt x="7491175" y="4103865"/>
                  <a:pt x="7346084" y="4120198"/>
                </a:cubicBezTo>
                <a:cubicBezTo>
                  <a:pt x="7200993" y="4136531"/>
                  <a:pt x="6935501" y="4130326"/>
                  <a:pt x="6591986" y="4120198"/>
                </a:cubicBezTo>
                <a:cubicBezTo>
                  <a:pt x="6248471" y="4110070"/>
                  <a:pt x="5929928" y="4122179"/>
                  <a:pt x="5745279" y="4120198"/>
                </a:cubicBezTo>
                <a:cubicBezTo>
                  <a:pt x="5560630" y="4118217"/>
                  <a:pt x="5549260" y="4112218"/>
                  <a:pt x="5361614" y="4120198"/>
                </a:cubicBezTo>
                <a:cubicBezTo>
                  <a:pt x="5173968" y="4128178"/>
                  <a:pt x="4745092" y="4112436"/>
                  <a:pt x="4514907" y="4120198"/>
                </a:cubicBezTo>
                <a:cubicBezTo>
                  <a:pt x="4284722" y="4127960"/>
                  <a:pt x="3839514" y="4148971"/>
                  <a:pt x="3668200" y="4120198"/>
                </a:cubicBezTo>
                <a:cubicBezTo>
                  <a:pt x="3496886" y="4091425"/>
                  <a:pt x="3380943" y="4118938"/>
                  <a:pt x="3284536" y="4120198"/>
                </a:cubicBezTo>
                <a:cubicBezTo>
                  <a:pt x="3188129" y="4121458"/>
                  <a:pt x="2823135" y="4145586"/>
                  <a:pt x="2623046" y="4120198"/>
                </a:cubicBezTo>
                <a:cubicBezTo>
                  <a:pt x="2422957" y="4094811"/>
                  <a:pt x="2234199" y="4102395"/>
                  <a:pt x="2054165" y="4120198"/>
                </a:cubicBezTo>
                <a:cubicBezTo>
                  <a:pt x="1874131" y="4138001"/>
                  <a:pt x="1661379" y="4132665"/>
                  <a:pt x="1485283" y="4120198"/>
                </a:cubicBezTo>
                <a:cubicBezTo>
                  <a:pt x="1309187" y="4107731"/>
                  <a:pt x="1152701" y="4100742"/>
                  <a:pt x="916402" y="4120198"/>
                </a:cubicBezTo>
                <a:cubicBezTo>
                  <a:pt x="680103" y="4139654"/>
                  <a:pt x="408286" y="4135776"/>
                  <a:pt x="268142" y="4120198"/>
                </a:cubicBezTo>
                <a:cubicBezTo>
                  <a:pt x="123820" y="4097816"/>
                  <a:pt x="-10299" y="3977410"/>
                  <a:pt x="0" y="3852056"/>
                </a:cubicBezTo>
                <a:cubicBezTo>
                  <a:pt x="20951" y="3706838"/>
                  <a:pt x="-13419" y="3497103"/>
                  <a:pt x="0" y="3254737"/>
                </a:cubicBezTo>
                <a:cubicBezTo>
                  <a:pt x="13419" y="3012371"/>
                  <a:pt x="20695" y="2903462"/>
                  <a:pt x="0" y="2729096"/>
                </a:cubicBezTo>
                <a:cubicBezTo>
                  <a:pt x="-20695" y="2554730"/>
                  <a:pt x="22984" y="2326990"/>
                  <a:pt x="0" y="2131777"/>
                </a:cubicBezTo>
                <a:cubicBezTo>
                  <a:pt x="-22984" y="1936564"/>
                  <a:pt x="-30448" y="1793754"/>
                  <a:pt x="0" y="1498619"/>
                </a:cubicBezTo>
                <a:cubicBezTo>
                  <a:pt x="30448" y="1203484"/>
                  <a:pt x="26558" y="1099896"/>
                  <a:pt x="0" y="937139"/>
                </a:cubicBezTo>
                <a:cubicBezTo>
                  <a:pt x="-26558" y="774382"/>
                  <a:pt x="17792" y="458773"/>
                  <a:pt x="0" y="268142"/>
                </a:cubicBezTo>
                <a:close/>
              </a:path>
              <a:path w="9797143" h="4120198" stroke="0" extrusionOk="0">
                <a:moveTo>
                  <a:pt x="0" y="268142"/>
                </a:moveTo>
                <a:cubicBezTo>
                  <a:pt x="-30060" y="101510"/>
                  <a:pt x="107992" y="4526"/>
                  <a:pt x="268142" y="0"/>
                </a:cubicBezTo>
                <a:cubicBezTo>
                  <a:pt x="657204" y="14736"/>
                  <a:pt x="846681" y="-7745"/>
                  <a:pt x="1114849" y="0"/>
                </a:cubicBezTo>
                <a:cubicBezTo>
                  <a:pt x="1383017" y="7745"/>
                  <a:pt x="1485563" y="11162"/>
                  <a:pt x="1683730" y="0"/>
                </a:cubicBezTo>
                <a:cubicBezTo>
                  <a:pt x="1881897" y="-11162"/>
                  <a:pt x="2038345" y="-10619"/>
                  <a:pt x="2160003" y="0"/>
                </a:cubicBezTo>
                <a:cubicBezTo>
                  <a:pt x="2281661" y="10619"/>
                  <a:pt x="2687626" y="-28004"/>
                  <a:pt x="2914102" y="0"/>
                </a:cubicBezTo>
                <a:cubicBezTo>
                  <a:pt x="3140578" y="28004"/>
                  <a:pt x="3331843" y="-24989"/>
                  <a:pt x="3482983" y="0"/>
                </a:cubicBezTo>
                <a:cubicBezTo>
                  <a:pt x="3634123" y="24989"/>
                  <a:pt x="4139829" y="-41697"/>
                  <a:pt x="4329690" y="0"/>
                </a:cubicBezTo>
                <a:cubicBezTo>
                  <a:pt x="4519551" y="41697"/>
                  <a:pt x="4696504" y="-5661"/>
                  <a:pt x="4805963" y="0"/>
                </a:cubicBezTo>
                <a:cubicBezTo>
                  <a:pt x="4915422" y="5661"/>
                  <a:pt x="5291072" y="6253"/>
                  <a:pt x="5652670" y="0"/>
                </a:cubicBezTo>
                <a:cubicBezTo>
                  <a:pt x="6014268" y="-6253"/>
                  <a:pt x="5856642" y="-11286"/>
                  <a:pt x="6036334" y="0"/>
                </a:cubicBezTo>
                <a:cubicBezTo>
                  <a:pt x="6216026" y="11286"/>
                  <a:pt x="6563964" y="-24603"/>
                  <a:pt x="6697824" y="0"/>
                </a:cubicBezTo>
                <a:cubicBezTo>
                  <a:pt x="6831684" y="24603"/>
                  <a:pt x="7117203" y="-8789"/>
                  <a:pt x="7359314" y="0"/>
                </a:cubicBezTo>
                <a:cubicBezTo>
                  <a:pt x="7601425" y="8789"/>
                  <a:pt x="7745001" y="-14940"/>
                  <a:pt x="7928195" y="0"/>
                </a:cubicBezTo>
                <a:cubicBezTo>
                  <a:pt x="8111389" y="14940"/>
                  <a:pt x="8541956" y="-5944"/>
                  <a:pt x="8774902" y="0"/>
                </a:cubicBezTo>
                <a:cubicBezTo>
                  <a:pt x="9007848" y="5944"/>
                  <a:pt x="9214651" y="-4895"/>
                  <a:pt x="9529001" y="0"/>
                </a:cubicBezTo>
                <a:cubicBezTo>
                  <a:pt x="9664424" y="2080"/>
                  <a:pt x="9790116" y="115202"/>
                  <a:pt x="9797143" y="268142"/>
                </a:cubicBezTo>
                <a:cubicBezTo>
                  <a:pt x="9779494" y="557635"/>
                  <a:pt x="9826529" y="671621"/>
                  <a:pt x="9797143" y="901300"/>
                </a:cubicBezTo>
                <a:cubicBezTo>
                  <a:pt x="9767757" y="1130979"/>
                  <a:pt x="9771643" y="1378668"/>
                  <a:pt x="9797143" y="1498619"/>
                </a:cubicBezTo>
                <a:cubicBezTo>
                  <a:pt x="9822643" y="1618570"/>
                  <a:pt x="9794877" y="1806411"/>
                  <a:pt x="9797143" y="1988421"/>
                </a:cubicBezTo>
                <a:cubicBezTo>
                  <a:pt x="9799409" y="2170431"/>
                  <a:pt x="9817554" y="2302186"/>
                  <a:pt x="9797143" y="2514061"/>
                </a:cubicBezTo>
                <a:cubicBezTo>
                  <a:pt x="9776732" y="2725936"/>
                  <a:pt x="9785934" y="2959353"/>
                  <a:pt x="9797143" y="3183059"/>
                </a:cubicBezTo>
                <a:cubicBezTo>
                  <a:pt x="9808352" y="3406765"/>
                  <a:pt x="9829767" y="3675212"/>
                  <a:pt x="9797143" y="3852056"/>
                </a:cubicBezTo>
                <a:cubicBezTo>
                  <a:pt x="9800946" y="4007677"/>
                  <a:pt x="9670493" y="4123678"/>
                  <a:pt x="9529001" y="4120198"/>
                </a:cubicBezTo>
                <a:cubicBezTo>
                  <a:pt x="9217726" y="4113463"/>
                  <a:pt x="9034047" y="4102338"/>
                  <a:pt x="8774902" y="4120198"/>
                </a:cubicBezTo>
                <a:cubicBezTo>
                  <a:pt x="8515757" y="4138058"/>
                  <a:pt x="8503160" y="4109930"/>
                  <a:pt x="8391238" y="4120198"/>
                </a:cubicBezTo>
                <a:cubicBezTo>
                  <a:pt x="8279316" y="4130466"/>
                  <a:pt x="7959942" y="4145729"/>
                  <a:pt x="7729748" y="4120198"/>
                </a:cubicBezTo>
                <a:cubicBezTo>
                  <a:pt x="7499554" y="4094668"/>
                  <a:pt x="7390550" y="4110149"/>
                  <a:pt x="7253476" y="4120198"/>
                </a:cubicBezTo>
                <a:cubicBezTo>
                  <a:pt x="7116402" y="4130247"/>
                  <a:pt x="6716946" y="4100971"/>
                  <a:pt x="6499377" y="4120198"/>
                </a:cubicBezTo>
                <a:cubicBezTo>
                  <a:pt x="6281808" y="4139425"/>
                  <a:pt x="6237612" y="4137230"/>
                  <a:pt x="6023104" y="4120198"/>
                </a:cubicBezTo>
                <a:cubicBezTo>
                  <a:pt x="5808596" y="4103166"/>
                  <a:pt x="5464912" y="4125594"/>
                  <a:pt x="5269006" y="4120198"/>
                </a:cubicBezTo>
                <a:cubicBezTo>
                  <a:pt x="5073100" y="4114802"/>
                  <a:pt x="4999438" y="4109304"/>
                  <a:pt x="4885342" y="4120198"/>
                </a:cubicBezTo>
                <a:cubicBezTo>
                  <a:pt x="4771246" y="4131092"/>
                  <a:pt x="4430555" y="4114973"/>
                  <a:pt x="4131243" y="4120198"/>
                </a:cubicBezTo>
                <a:cubicBezTo>
                  <a:pt x="3831931" y="4125423"/>
                  <a:pt x="3857020" y="4108981"/>
                  <a:pt x="3654970" y="4120198"/>
                </a:cubicBezTo>
                <a:cubicBezTo>
                  <a:pt x="3452920" y="4131415"/>
                  <a:pt x="3358485" y="4104444"/>
                  <a:pt x="3271306" y="4120198"/>
                </a:cubicBezTo>
                <a:cubicBezTo>
                  <a:pt x="3184127" y="4135952"/>
                  <a:pt x="3026198" y="4105858"/>
                  <a:pt x="2795034" y="4120198"/>
                </a:cubicBezTo>
                <a:cubicBezTo>
                  <a:pt x="2563870" y="4134538"/>
                  <a:pt x="2313818" y="4155581"/>
                  <a:pt x="2040935" y="4120198"/>
                </a:cubicBezTo>
                <a:cubicBezTo>
                  <a:pt x="1768052" y="4084815"/>
                  <a:pt x="1710749" y="4135240"/>
                  <a:pt x="1564662" y="4120198"/>
                </a:cubicBezTo>
                <a:cubicBezTo>
                  <a:pt x="1418575" y="4105156"/>
                  <a:pt x="1337935" y="4133176"/>
                  <a:pt x="1180998" y="4120198"/>
                </a:cubicBezTo>
                <a:cubicBezTo>
                  <a:pt x="1024061" y="4107220"/>
                  <a:pt x="554324" y="4096249"/>
                  <a:pt x="268142" y="4120198"/>
                </a:cubicBezTo>
                <a:cubicBezTo>
                  <a:pt x="130499" y="4145734"/>
                  <a:pt x="11532" y="4011555"/>
                  <a:pt x="0" y="3852056"/>
                </a:cubicBezTo>
                <a:cubicBezTo>
                  <a:pt x="-9561" y="3724792"/>
                  <a:pt x="-9020" y="3474989"/>
                  <a:pt x="0" y="3362254"/>
                </a:cubicBezTo>
                <a:cubicBezTo>
                  <a:pt x="9020" y="3249519"/>
                  <a:pt x="28507" y="2967215"/>
                  <a:pt x="0" y="2693257"/>
                </a:cubicBezTo>
                <a:cubicBezTo>
                  <a:pt x="-28507" y="2419299"/>
                  <a:pt x="-15237" y="2278920"/>
                  <a:pt x="0" y="2095938"/>
                </a:cubicBezTo>
                <a:cubicBezTo>
                  <a:pt x="15237" y="1912956"/>
                  <a:pt x="-6380" y="1729892"/>
                  <a:pt x="0" y="1426941"/>
                </a:cubicBezTo>
                <a:cubicBezTo>
                  <a:pt x="6380" y="1123990"/>
                  <a:pt x="-24270" y="1024426"/>
                  <a:pt x="0" y="793783"/>
                </a:cubicBezTo>
                <a:cubicBezTo>
                  <a:pt x="24270" y="563140"/>
                  <a:pt x="3420" y="444661"/>
                  <a:pt x="0" y="268142"/>
                </a:cubicBezTo>
                <a:close/>
              </a:path>
            </a:pathLst>
          </a:custGeom>
          <a:solidFill>
            <a:schemeClr val="bg1"/>
          </a:solidFill>
          <a:ln w="25400">
            <a:solidFill>
              <a:srgbClr val="7030A0"/>
            </a:solidFill>
            <a:extLst>
              <a:ext uri="{C807C97D-BFC1-408E-A445-0C87EB9F89A2}">
                <ask:lineSketchStyleProps xmlns:ask="http://schemas.microsoft.com/office/drawing/2018/sketchyshapes" sd="1219033472">
                  <a:prstGeom prst="roundRect">
                    <a:avLst>
                      <a:gd name="adj" fmla="val 6508"/>
                    </a:avLst>
                  </a:prstGeom>
                  <ask:type>
                    <ask:lineSketchFreehand/>
                  </ask:type>
                </ask:lineSketchStyleProps>
              </a:ext>
            </a:extLst>
          </a:ln>
        </p:spPr>
        <p:txBody>
          <a:bodyPr wrap="none">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endParaRPr lang="fr-FR" sz="2400" b="1" kern="100" dirty="0">
              <a:solidFill>
                <a:srgbClr val="FFC000"/>
              </a:solidFill>
            </a:endParaRPr>
          </a:p>
        </p:txBody>
      </p:sp>
      <p:sp>
        <p:nvSpPr>
          <p:cNvPr id="19" name="Signalisation droite 18">
            <a:extLst>
              <a:ext uri="{FF2B5EF4-FFF2-40B4-BE49-F238E27FC236}">
                <a16:creationId xmlns:a16="http://schemas.microsoft.com/office/drawing/2014/main" id="{ECC7BCFF-5D56-771B-612F-0D7B84BF5C16}"/>
              </a:ext>
            </a:extLst>
          </p:cNvPr>
          <p:cNvSpPr/>
          <p:nvPr/>
        </p:nvSpPr>
        <p:spPr>
          <a:xfrm>
            <a:off x="1268305" y="2926260"/>
            <a:ext cx="588967" cy="387784"/>
          </a:xfrm>
          <a:prstGeom prst="homePlate">
            <a:avLst/>
          </a:prstGeom>
          <a:solidFill>
            <a:srgbClr val="7030A0">
              <a:alpha val="4843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0" name="Signalisation droite 19">
            <a:extLst>
              <a:ext uri="{FF2B5EF4-FFF2-40B4-BE49-F238E27FC236}">
                <a16:creationId xmlns:a16="http://schemas.microsoft.com/office/drawing/2014/main" id="{D0EBCECB-7189-9FD1-1E5D-23E099EEA455}"/>
              </a:ext>
            </a:extLst>
          </p:cNvPr>
          <p:cNvSpPr/>
          <p:nvPr/>
        </p:nvSpPr>
        <p:spPr>
          <a:xfrm>
            <a:off x="1268305" y="3703331"/>
            <a:ext cx="588967" cy="387784"/>
          </a:xfrm>
          <a:prstGeom prst="homePlate">
            <a:avLst/>
          </a:prstGeom>
          <a:solidFill>
            <a:srgbClr val="7030A0">
              <a:alpha val="4843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1" name="Signalisation droite 20">
            <a:extLst>
              <a:ext uri="{FF2B5EF4-FFF2-40B4-BE49-F238E27FC236}">
                <a16:creationId xmlns:a16="http://schemas.microsoft.com/office/drawing/2014/main" id="{F98E811D-F73B-0E88-4629-DA3032662505}"/>
              </a:ext>
            </a:extLst>
          </p:cNvPr>
          <p:cNvSpPr/>
          <p:nvPr/>
        </p:nvSpPr>
        <p:spPr>
          <a:xfrm>
            <a:off x="1268305" y="4485431"/>
            <a:ext cx="588967" cy="387784"/>
          </a:xfrm>
          <a:prstGeom prst="homePlate">
            <a:avLst/>
          </a:prstGeom>
          <a:solidFill>
            <a:srgbClr val="7030A0">
              <a:alpha val="4843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3" name="Signalisation droite 12">
            <a:extLst>
              <a:ext uri="{FF2B5EF4-FFF2-40B4-BE49-F238E27FC236}">
                <a16:creationId xmlns:a16="http://schemas.microsoft.com/office/drawing/2014/main" id="{07A71C88-AED6-1335-F08D-6D2C2D62470C}"/>
              </a:ext>
            </a:extLst>
          </p:cNvPr>
          <p:cNvSpPr/>
          <p:nvPr/>
        </p:nvSpPr>
        <p:spPr>
          <a:xfrm>
            <a:off x="1268305" y="1861973"/>
            <a:ext cx="588967" cy="387784"/>
          </a:xfrm>
          <a:prstGeom prst="homePlate">
            <a:avLst/>
          </a:prstGeom>
          <a:solidFill>
            <a:srgbClr val="7030A0">
              <a:alpha val="4843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 name="Espace réservé du pied de page 1">
            <a:extLst>
              <a:ext uri="{FF2B5EF4-FFF2-40B4-BE49-F238E27FC236}">
                <a16:creationId xmlns:a16="http://schemas.microsoft.com/office/drawing/2014/main" id="{69364FA4-8C8A-35DC-57E0-FF5D585B60A3}"/>
              </a:ext>
            </a:extLst>
          </p:cNvPr>
          <p:cNvSpPr>
            <a:spLocks noGrp="1"/>
          </p:cNvSpPr>
          <p:nvPr>
            <p:ph type="ftr" sz="quarter" idx="3"/>
          </p:nvPr>
        </p:nvSpPr>
        <p:spPr/>
        <p:txBody>
          <a:bodyPr/>
          <a:lstStyle/>
          <a:p>
            <a:pPr>
              <a:spcBef>
                <a:spcPts val="1200"/>
              </a:spcBef>
              <a:defRPr/>
            </a:pPr>
            <a:r>
              <a:rPr lang="fr-FR" b="1">
                <a:solidFill>
                  <a:schemeClr val="tx1">
                    <a:lumMod val="50000"/>
                    <a:lumOff val="50000"/>
                  </a:schemeClr>
                </a:solidFill>
              </a:rPr>
              <a:t>Genre, inclusion et équité</a:t>
            </a:r>
            <a:r>
              <a:rPr lang="fr-FR"/>
              <a:t> </a:t>
            </a:r>
            <a:r>
              <a:rPr lang="fr-FR" b="1">
                <a:solidFill>
                  <a:srgbClr val="FF0000"/>
                </a:solidFill>
              </a:rPr>
              <a:t>|</a:t>
            </a:r>
            <a:r>
              <a:rPr lang="fr-FR"/>
              <a:t> </a:t>
            </a:r>
            <a:r>
              <a:rPr lang="fr-FR">
                <a:solidFill>
                  <a:schemeClr val="tx1">
                    <a:lumMod val="50000"/>
                    <a:lumOff val="50000"/>
                  </a:schemeClr>
                </a:solidFill>
              </a:rPr>
              <a:t>Module 4</a:t>
            </a:r>
            <a:r>
              <a:rPr lang="fr-FR"/>
              <a:t> </a:t>
            </a:r>
            <a:r>
              <a:rPr lang="fr-FR" b="1">
                <a:solidFill>
                  <a:srgbClr val="FF0000"/>
                </a:solidFill>
              </a:rPr>
              <a:t>|</a:t>
            </a:r>
            <a:r>
              <a:rPr lang="fr-FR"/>
              <a:t> </a:t>
            </a:r>
            <a:r>
              <a:rPr lang="fr-FR">
                <a:solidFill>
                  <a:schemeClr val="tx1">
                    <a:lumMod val="50000"/>
                    <a:lumOff val="50000"/>
                  </a:schemeClr>
                </a:solidFill>
              </a:rPr>
              <a:t>Pratiques inclusives</a:t>
            </a:r>
          </a:p>
        </p:txBody>
      </p:sp>
      <p:sp>
        <p:nvSpPr>
          <p:cNvPr id="3" name="Titre 2">
            <a:extLst>
              <a:ext uri="{FF2B5EF4-FFF2-40B4-BE49-F238E27FC236}">
                <a16:creationId xmlns:a16="http://schemas.microsoft.com/office/drawing/2014/main" id="{C3132EAC-8988-C77A-C7B1-AD75D52BFA68}"/>
              </a:ext>
            </a:extLst>
          </p:cNvPr>
          <p:cNvSpPr>
            <a:spLocks noGrp="1"/>
          </p:cNvSpPr>
          <p:nvPr>
            <p:ph type="title"/>
          </p:nvPr>
        </p:nvSpPr>
        <p:spPr>
          <a:xfrm>
            <a:off x="1071573" y="596400"/>
            <a:ext cx="10048860" cy="387798"/>
          </a:xfrm>
        </p:spPr>
        <p:txBody>
          <a:bodyPr/>
          <a:lstStyle/>
          <a:p>
            <a:r>
              <a:rPr lang="fr-CA" sz="2800" dirty="0"/>
              <a:t>Cadre d’examen de politique d’inclusion et d’équité (6)</a:t>
            </a:r>
            <a:endParaRPr lang="fr-FR" sz="2800"/>
          </a:p>
        </p:txBody>
      </p:sp>
      <p:sp>
        <p:nvSpPr>
          <p:cNvPr id="4" name="Espace réservé du numéro de diapositive 3">
            <a:extLst>
              <a:ext uri="{FF2B5EF4-FFF2-40B4-BE49-F238E27FC236}">
                <a16:creationId xmlns:a16="http://schemas.microsoft.com/office/drawing/2014/main" id="{B5D1F783-A954-99A0-B42B-A939000CF8CC}"/>
              </a:ext>
            </a:extLst>
          </p:cNvPr>
          <p:cNvSpPr>
            <a:spLocks noGrp="1"/>
          </p:cNvSpPr>
          <p:nvPr>
            <p:ph type="sldNum" sz="quarter" idx="12"/>
          </p:nvPr>
        </p:nvSpPr>
        <p:spPr/>
        <p:txBody>
          <a:bodyPr/>
          <a:lstStyle/>
          <a:p>
            <a:fld id="{055BF32D-CF4B-1B43-8AA7-7C8BB1DDF0EC}" type="slidenum">
              <a:rPr lang="fr-FR" smtClean="0"/>
              <a:pPr/>
              <a:t>21</a:t>
            </a:fld>
            <a:endParaRPr lang="fr-FR" dirty="0"/>
          </a:p>
        </p:txBody>
      </p:sp>
      <p:sp>
        <p:nvSpPr>
          <p:cNvPr id="6" name="ZoneTexte 5">
            <a:extLst>
              <a:ext uri="{FF2B5EF4-FFF2-40B4-BE49-F238E27FC236}">
                <a16:creationId xmlns:a16="http://schemas.microsoft.com/office/drawing/2014/main" id="{FF2B6E26-2AB4-A452-9871-67E9EA6F7FFC}"/>
              </a:ext>
            </a:extLst>
          </p:cNvPr>
          <p:cNvSpPr txBox="1"/>
          <p:nvPr/>
        </p:nvSpPr>
        <p:spPr>
          <a:xfrm>
            <a:off x="5326393" y="5471527"/>
            <a:ext cx="1822935" cy="276999"/>
          </a:xfrm>
          <a:prstGeom prst="rect">
            <a:avLst/>
          </a:prstGeom>
          <a:solidFill>
            <a:schemeClr val="bg1"/>
          </a:solidFill>
        </p:spPr>
        <p:txBody>
          <a:bodyPr wrap="none" rtlCol="0">
            <a:spAutoFit/>
          </a:bodyPr>
          <a:lstStyle/>
          <a:p>
            <a:pPr algn="ctr"/>
            <a:r>
              <a:rPr lang="fr-CA"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Source : </a:t>
            </a:r>
            <a:r>
              <a:rPr lang="fr-FR"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Unesco (2017)</a:t>
            </a:r>
            <a:endParaRPr lang="fr-CA"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 name="Espace réservé du contenu 2">
            <a:extLst>
              <a:ext uri="{FF2B5EF4-FFF2-40B4-BE49-F238E27FC236}">
                <a16:creationId xmlns:a16="http://schemas.microsoft.com/office/drawing/2014/main" id="{4275FDBE-C71A-D20B-7471-B31F0F710BBE}"/>
              </a:ext>
            </a:extLst>
          </p:cNvPr>
          <p:cNvSpPr txBox="1">
            <a:spLocks/>
          </p:cNvSpPr>
          <p:nvPr/>
        </p:nvSpPr>
        <p:spPr>
          <a:xfrm>
            <a:off x="4472476" y="1286667"/>
            <a:ext cx="3247047" cy="442674"/>
          </a:xfrm>
          <a:custGeom>
            <a:avLst/>
            <a:gdLst>
              <a:gd name="connsiteX0" fmla="*/ 0 w 3247047"/>
              <a:gd name="connsiteY0" fmla="*/ 73780 h 442674"/>
              <a:gd name="connsiteX1" fmla="*/ 73780 w 3247047"/>
              <a:gd name="connsiteY1" fmla="*/ 0 h 442674"/>
              <a:gd name="connsiteX2" fmla="*/ 631688 w 3247047"/>
              <a:gd name="connsiteY2" fmla="*/ 0 h 442674"/>
              <a:gd name="connsiteX3" fmla="*/ 1251585 w 3247047"/>
              <a:gd name="connsiteY3" fmla="*/ 0 h 442674"/>
              <a:gd name="connsiteX4" fmla="*/ 1809493 w 3247047"/>
              <a:gd name="connsiteY4" fmla="*/ 0 h 442674"/>
              <a:gd name="connsiteX5" fmla="*/ 2429390 w 3247047"/>
              <a:gd name="connsiteY5" fmla="*/ 0 h 442674"/>
              <a:gd name="connsiteX6" fmla="*/ 3173267 w 3247047"/>
              <a:gd name="connsiteY6" fmla="*/ 0 h 442674"/>
              <a:gd name="connsiteX7" fmla="*/ 3247047 w 3247047"/>
              <a:gd name="connsiteY7" fmla="*/ 73780 h 442674"/>
              <a:gd name="connsiteX8" fmla="*/ 3247047 w 3247047"/>
              <a:gd name="connsiteY8" fmla="*/ 368894 h 442674"/>
              <a:gd name="connsiteX9" fmla="*/ 3173267 w 3247047"/>
              <a:gd name="connsiteY9" fmla="*/ 442674 h 442674"/>
              <a:gd name="connsiteX10" fmla="*/ 2584364 w 3247047"/>
              <a:gd name="connsiteY10" fmla="*/ 442674 h 442674"/>
              <a:gd name="connsiteX11" fmla="*/ 2057452 w 3247047"/>
              <a:gd name="connsiteY11" fmla="*/ 442674 h 442674"/>
              <a:gd name="connsiteX12" fmla="*/ 1406559 w 3247047"/>
              <a:gd name="connsiteY12" fmla="*/ 442674 h 442674"/>
              <a:gd name="connsiteX13" fmla="*/ 848652 w 3247047"/>
              <a:gd name="connsiteY13" fmla="*/ 442674 h 442674"/>
              <a:gd name="connsiteX14" fmla="*/ 73780 w 3247047"/>
              <a:gd name="connsiteY14" fmla="*/ 442674 h 442674"/>
              <a:gd name="connsiteX15" fmla="*/ 0 w 3247047"/>
              <a:gd name="connsiteY15" fmla="*/ 368894 h 442674"/>
              <a:gd name="connsiteX16" fmla="*/ 0 w 3247047"/>
              <a:gd name="connsiteY16" fmla="*/ 73780 h 44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47047" h="442674" fill="none" extrusionOk="0">
                <a:moveTo>
                  <a:pt x="0" y="73780"/>
                </a:moveTo>
                <a:cubicBezTo>
                  <a:pt x="-2124" y="36830"/>
                  <a:pt x="36734" y="2751"/>
                  <a:pt x="73780" y="0"/>
                </a:cubicBezTo>
                <a:cubicBezTo>
                  <a:pt x="307696" y="-17335"/>
                  <a:pt x="363336" y="-26108"/>
                  <a:pt x="631688" y="0"/>
                </a:cubicBezTo>
                <a:cubicBezTo>
                  <a:pt x="900040" y="26108"/>
                  <a:pt x="1082362" y="22148"/>
                  <a:pt x="1251585" y="0"/>
                </a:cubicBezTo>
                <a:cubicBezTo>
                  <a:pt x="1420808" y="-22148"/>
                  <a:pt x="1667733" y="21469"/>
                  <a:pt x="1809493" y="0"/>
                </a:cubicBezTo>
                <a:cubicBezTo>
                  <a:pt x="1951253" y="-21469"/>
                  <a:pt x="2224085" y="29659"/>
                  <a:pt x="2429390" y="0"/>
                </a:cubicBezTo>
                <a:cubicBezTo>
                  <a:pt x="2634695" y="-29659"/>
                  <a:pt x="3020967" y="24086"/>
                  <a:pt x="3173267" y="0"/>
                </a:cubicBezTo>
                <a:cubicBezTo>
                  <a:pt x="3216995" y="-9165"/>
                  <a:pt x="3248866" y="34998"/>
                  <a:pt x="3247047" y="73780"/>
                </a:cubicBezTo>
                <a:cubicBezTo>
                  <a:pt x="3261304" y="180651"/>
                  <a:pt x="3252606" y="278232"/>
                  <a:pt x="3247047" y="368894"/>
                </a:cubicBezTo>
                <a:cubicBezTo>
                  <a:pt x="3246938" y="407383"/>
                  <a:pt x="3221164" y="447178"/>
                  <a:pt x="3173267" y="442674"/>
                </a:cubicBezTo>
                <a:cubicBezTo>
                  <a:pt x="2882716" y="425534"/>
                  <a:pt x="2741052" y="466235"/>
                  <a:pt x="2584364" y="442674"/>
                </a:cubicBezTo>
                <a:cubicBezTo>
                  <a:pt x="2427676" y="419113"/>
                  <a:pt x="2207381" y="439584"/>
                  <a:pt x="2057452" y="442674"/>
                </a:cubicBezTo>
                <a:cubicBezTo>
                  <a:pt x="1907523" y="445764"/>
                  <a:pt x="1553909" y="463235"/>
                  <a:pt x="1406559" y="442674"/>
                </a:cubicBezTo>
                <a:cubicBezTo>
                  <a:pt x="1259209" y="422113"/>
                  <a:pt x="1021560" y="443854"/>
                  <a:pt x="848652" y="442674"/>
                </a:cubicBezTo>
                <a:cubicBezTo>
                  <a:pt x="675744" y="441494"/>
                  <a:pt x="442501" y="448865"/>
                  <a:pt x="73780" y="442674"/>
                </a:cubicBezTo>
                <a:cubicBezTo>
                  <a:pt x="33834" y="439173"/>
                  <a:pt x="-5366" y="409469"/>
                  <a:pt x="0" y="368894"/>
                </a:cubicBezTo>
                <a:cubicBezTo>
                  <a:pt x="1403" y="258437"/>
                  <a:pt x="-13162" y="177358"/>
                  <a:pt x="0" y="73780"/>
                </a:cubicBezTo>
                <a:close/>
              </a:path>
              <a:path w="3247047" h="442674" stroke="0" extrusionOk="0">
                <a:moveTo>
                  <a:pt x="0" y="73780"/>
                </a:moveTo>
                <a:cubicBezTo>
                  <a:pt x="-1141" y="32328"/>
                  <a:pt x="30178" y="1071"/>
                  <a:pt x="73780" y="0"/>
                </a:cubicBezTo>
                <a:cubicBezTo>
                  <a:pt x="222536" y="-16318"/>
                  <a:pt x="604117" y="21407"/>
                  <a:pt x="755667" y="0"/>
                </a:cubicBezTo>
                <a:cubicBezTo>
                  <a:pt x="907217" y="-21407"/>
                  <a:pt x="1083309" y="-7108"/>
                  <a:pt x="1344570" y="0"/>
                </a:cubicBezTo>
                <a:cubicBezTo>
                  <a:pt x="1605831" y="7108"/>
                  <a:pt x="1768831" y="-2985"/>
                  <a:pt x="1902477" y="0"/>
                </a:cubicBezTo>
                <a:cubicBezTo>
                  <a:pt x="2036123" y="2985"/>
                  <a:pt x="2255406" y="28485"/>
                  <a:pt x="2553370" y="0"/>
                </a:cubicBezTo>
                <a:cubicBezTo>
                  <a:pt x="2851334" y="-28485"/>
                  <a:pt x="2877195" y="-18257"/>
                  <a:pt x="3173267" y="0"/>
                </a:cubicBezTo>
                <a:cubicBezTo>
                  <a:pt x="3216117" y="-3421"/>
                  <a:pt x="3245634" y="34274"/>
                  <a:pt x="3247047" y="73780"/>
                </a:cubicBezTo>
                <a:cubicBezTo>
                  <a:pt x="3245936" y="138173"/>
                  <a:pt x="3244626" y="250725"/>
                  <a:pt x="3247047" y="368894"/>
                </a:cubicBezTo>
                <a:cubicBezTo>
                  <a:pt x="3247982" y="409867"/>
                  <a:pt x="3208480" y="441779"/>
                  <a:pt x="3173267" y="442674"/>
                </a:cubicBezTo>
                <a:cubicBezTo>
                  <a:pt x="2901711" y="425879"/>
                  <a:pt x="2857738" y="471277"/>
                  <a:pt x="2553370" y="442674"/>
                </a:cubicBezTo>
                <a:cubicBezTo>
                  <a:pt x="2249002" y="414071"/>
                  <a:pt x="2112523" y="452894"/>
                  <a:pt x="1964467" y="442674"/>
                </a:cubicBezTo>
                <a:cubicBezTo>
                  <a:pt x="1816411" y="432454"/>
                  <a:pt x="1478120" y="424696"/>
                  <a:pt x="1282580" y="442674"/>
                </a:cubicBezTo>
                <a:cubicBezTo>
                  <a:pt x="1087040" y="460652"/>
                  <a:pt x="761970" y="432975"/>
                  <a:pt x="600693" y="442674"/>
                </a:cubicBezTo>
                <a:cubicBezTo>
                  <a:pt x="439416" y="452373"/>
                  <a:pt x="181382" y="467033"/>
                  <a:pt x="73780" y="442674"/>
                </a:cubicBezTo>
                <a:cubicBezTo>
                  <a:pt x="27508" y="437469"/>
                  <a:pt x="-3420" y="404530"/>
                  <a:pt x="0" y="368894"/>
                </a:cubicBezTo>
                <a:cubicBezTo>
                  <a:pt x="10595" y="306707"/>
                  <a:pt x="-14406" y="148742"/>
                  <a:pt x="0" y="73780"/>
                </a:cubicBezTo>
                <a:close/>
              </a:path>
            </a:pathLst>
          </a:custGeom>
          <a:solidFill>
            <a:schemeClr val="bg1"/>
          </a:solidFill>
          <a:ln w="25400">
            <a:solidFill>
              <a:srgbClr val="7030A0"/>
            </a:solidFill>
            <a:extLst>
              <a:ext uri="{C807C97D-BFC1-408E-A445-0C87EB9F89A2}">
                <ask:lineSketchStyleProps xmlns:ask="http://schemas.microsoft.com/office/drawing/2018/sketchyshapes" sd="1219033472">
                  <a:prstGeom prst="roundRect">
                    <a:avLst/>
                  </a:prstGeom>
                  <ask:type>
                    <ask:lineSketchFreehand/>
                  </ask:type>
                </ask:lineSketchStyleProps>
              </a:ext>
            </a:extLst>
          </a:ln>
        </p:spPr>
        <p:txBody>
          <a:bodyPr wrap="none">
            <a:sp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fr-FR" sz="2000" b="1" kern="100" dirty="0">
                <a:solidFill>
                  <a:srgbClr val="7030A0"/>
                </a:solidFill>
              </a:rPr>
              <a:t>Dimension 4 : pratiques</a:t>
            </a:r>
          </a:p>
        </p:txBody>
      </p:sp>
      <p:sp>
        <p:nvSpPr>
          <p:cNvPr id="11" name="Rectangle 10">
            <a:extLst>
              <a:ext uri="{FF2B5EF4-FFF2-40B4-BE49-F238E27FC236}">
                <a16:creationId xmlns:a16="http://schemas.microsoft.com/office/drawing/2014/main" id="{7E926AFB-863B-F166-5F6C-4A368DDE322B}"/>
              </a:ext>
            </a:extLst>
          </p:cNvPr>
          <p:cNvSpPr/>
          <p:nvPr/>
        </p:nvSpPr>
        <p:spPr>
          <a:xfrm>
            <a:off x="1250718" y="1848740"/>
            <a:ext cx="9569681" cy="3457002"/>
          </a:xfrm>
          <a:prstGeom prst="rect">
            <a:avLst/>
          </a:prstGeom>
        </p:spPr>
        <p:txBody>
          <a:bodyPr/>
          <a:lstStyle/>
          <a:p>
            <a:pPr marL="720000" lvl="0" indent="-720000">
              <a:lnSpc>
                <a:spcPct val="120000"/>
              </a:lnSpc>
              <a:spcBef>
                <a:spcPts val="1200"/>
              </a:spcBef>
            </a:pP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4.1</a:t>
            </a:r>
            <a:r>
              <a:rPr lang="fr-CA" b="1" dirty="0">
                <a:latin typeface="Noto Sans" panose="020B0502040504020204" pitchFamily="34" charset="0"/>
                <a:ea typeface="Noto Sans" panose="020B0502040504020204" pitchFamily="34" charset="0"/>
                <a:cs typeface="Noto Sans" panose="020B0502040504020204" pitchFamily="34" charset="0"/>
              </a:rPr>
              <a:t>	</a:t>
            </a:r>
            <a: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t>Les écoles et autres centres d’apprentissage ont des stratégies pour encourager </a:t>
            </a:r>
            <a:b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br>
            <a: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t>la présence, la participation et la réussite de toutes les personnes apprenantes issues </a:t>
            </a:r>
            <a:b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br>
            <a: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t>de leur communauté locale.</a:t>
            </a:r>
          </a:p>
          <a:p>
            <a:pPr marL="720000" lvl="0" indent="-720000">
              <a:lnSpc>
                <a:spcPct val="120000"/>
              </a:lnSpc>
              <a:spcBef>
                <a:spcPts val="1200"/>
              </a:spcBef>
            </a:pP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4.2</a:t>
            </a:r>
            <a:r>
              <a:rPr lang="fr-CA" b="1" dirty="0">
                <a:latin typeface="Noto Sans" panose="020B0502040504020204" pitchFamily="34" charset="0"/>
                <a:ea typeface="Noto Sans" panose="020B0502040504020204" pitchFamily="34" charset="0"/>
                <a:cs typeface="Noto Sans" panose="020B0502040504020204" pitchFamily="34" charset="0"/>
              </a:rPr>
              <a:t>	</a:t>
            </a:r>
            <a: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t>Les écoles et autres centres d’apprentissage soutiennent les personnes apprenantes </a:t>
            </a:r>
            <a:b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br>
            <a: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t>qui sont menacées d’échec scolaire, de marginalisation et d’exclusion.</a:t>
            </a:r>
          </a:p>
          <a:p>
            <a:pPr marL="720000" lvl="0" indent="-720000">
              <a:lnSpc>
                <a:spcPct val="120000"/>
              </a:lnSpc>
              <a:spcBef>
                <a:spcPts val="1200"/>
              </a:spcBef>
            </a:pP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4.3</a:t>
            </a:r>
            <a:r>
              <a:rPr lang="fr-CA" b="1" dirty="0">
                <a:latin typeface="Noto Sans" panose="020B0502040504020204" pitchFamily="34" charset="0"/>
                <a:ea typeface="Noto Sans" panose="020B0502040504020204" pitchFamily="34" charset="0"/>
                <a:cs typeface="Noto Sans" panose="020B0502040504020204" pitchFamily="34" charset="0"/>
              </a:rPr>
              <a:t>	</a:t>
            </a:r>
            <a: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t>Le personnel enseignant et le personnel de soutien sont préparés à prendre </a:t>
            </a:r>
            <a:b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br>
            <a:r>
              <a:rPr lang="fr-CA" sz="1600" kern="1200" dirty="0">
                <a:solidFill>
                  <a:srgbClr val="000000">
                    <a:hueOff val="0"/>
                    <a:satOff val="0"/>
                    <a:lumOff val="0"/>
                    <a:alphaOff val="0"/>
                  </a:srgbClr>
                </a:solidFill>
                <a:latin typeface="Noto Sans" panose="020B0502040504020204" pitchFamily="34" charset="0"/>
                <a:ea typeface="Noto Sans" panose="020B0502040504020204" pitchFamily="34" charset="0"/>
                <a:cs typeface="Noto Sans" panose="020B0502040504020204" pitchFamily="34" charset="0"/>
              </a:rPr>
              <a:t>en compte la diversité des personnes apprenantes au cours de leur formation initiale.</a:t>
            </a:r>
          </a:p>
          <a:p>
            <a:pPr marL="720000" lvl="0" indent="-720000">
              <a:lnSpc>
                <a:spcPct val="120000"/>
              </a:lnSpc>
              <a:spcBef>
                <a:spcPts val="1200"/>
              </a:spcBef>
            </a:pPr>
            <a:r>
              <a:rPr lang="fr-CA" b="1" dirty="0">
                <a:solidFill>
                  <a:schemeClr val="bg1"/>
                </a:solidFill>
                <a:latin typeface="Noto Sans" panose="020B0502040504020204" pitchFamily="34" charset="0"/>
                <a:ea typeface="Noto Sans" panose="020B0502040504020204" pitchFamily="34" charset="0"/>
                <a:cs typeface="Noto Sans" panose="020B0502040504020204" pitchFamily="34" charset="0"/>
              </a:rPr>
              <a:t>4.4</a:t>
            </a:r>
            <a:r>
              <a:rPr lang="fr-CA" b="1" dirty="0">
                <a:latin typeface="Noto Sans" panose="020B0502040504020204" pitchFamily="34" charset="0"/>
                <a:ea typeface="Noto Sans" panose="020B0502040504020204" pitchFamily="34" charset="0"/>
                <a:cs typeface="Noto Sans" panose="020B0502040504020204" pitchFamily="34" charset="0"/>
              </a:rPr>
              <a:t>	</a:t>
            </a:r>
            <a:r>
              <a:rPr lang="fr-CA" sz="1600" dirty="0">
                <a:latin typeface="Noto Sans" panose="020B0502040504020204" pitchFamily="34" charset="0"/>
                <a:ea typeface="Noto Sans" panose="020B0502040504020204" pitchFamily="34" charset="0"/>
                <a:cs typeface="Noto Sans" panose="020B0502040504020204" pitchFamily="34" charset="0"/>
              </a:rPr>
              <a:t>Des possibilités de formation professionnelle continue en matière de pratiques inclusives et équitables sont offertes au personnel enseignant et au personnel de soutien.</a:t>
            </a:r>
            <a:endParaRPr lang="fr-CA" dirty="0">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659128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8685D-39AD-2C86-F2DC-5D5B514BE1F5}"/>
            </a:ext>
          </a:extLst>
        </p:cNvPr>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CF31A3B9-4F9A-263A-F3F6-4E12810AF428}"/>
              </a:ext>
            </a:extLst>
          </p:cNvPr>
          <p:cNvSpPr>
            <a:spLocks noGrp="1"/>
          </p:cNvSpPr>
          <p:nvPr>
            <p:ph type="sldNum" sz="quarter" idx="12"/>
          </p:nvPr>
        </p:nvSpPr>
        <p:spPr/>
        <p:txBody>
          <a:bodyPr/>
          <a:lstStyle/>
          <a:p>
            <a:fld id="{055BF32D-CF4B-1B43-8AA7-7C8BB1DDF0EC}" type="slidenum">
              <a:rPr lang="fr-FR" smtClean="0"/>
              <a:pPr/>
              <a:t>22</a:t>
            </a:fld>
            <a:endParaRPr lang="fr-FR" dirty="0"/>
          </a:p>
        </p:txBody>
      </p:sp>
      <p:sp>
        <p:nvSpPr>
          <p:cNvPr id="5" name="Titre 3">
            <a:extLst>
              <a:ext uri="{FF2B5EF4-FFF2-40B4-BE49-F238E27FC236}">
                <a16:creationId xmlns:a16="http://schemas.microsoft.com/office/drawing/2014/main" id="{CD5E3CD3-6BEF-FF0F-C3F8-B95FCB5AD3DA}"/>
              </a:ext>
            </a:extLst>
          </p:cNvPr>
          <p:cNvSpPr>
            <a:spLocks noGrp="1"/>
          </p:cNvSpPr>
          <p:nvPr>
            <p:ph type="title"/>
          </p:nvPr>
        </p:nvSpPr>
        <p:spPr>
          <a:xfrm>
            <a:off x="829546" y="1260518"/>
            <a:ext cx="3254336" cy="3674225"/>
          </a:xfrm>
        </p:spPr>
        <p:txBody>
          <a:bodyPr>
            <a:normAutofit/>
          </a:bodyPr>
          <a:lstStyle/>
          <a:p>
            <a:pPr>
              <a:spcBef>
                <a:spcPts val="1200"/>
              </a:spcBef>
            </a:pPr>
            <a:r>
              <a:rPr lang="fr-FR">
                <a:solidFill>
                  <a:srgbClr val="FFC000"/>
                </a:solidFill>
              </a:rPr>
              <a:t>Activité 4</a:t>
            </a:r>
            <a:br>
              <a:rPr lang="fr-FR" sz="4800"/>
            </a:br>
            <a:r>
              <a:rPr lang="fr-FR" sz="2800">
                <a:solidFill>
                  <a:schemeClr val="bg1"/>
                </a:solidFill>
              </a:rPr>
              <a:t>Approche inclusive de la conception universelle de l’apprentissage (CUA)</a:t>
            </a:r>
            <a:endParaRPr lang="fr-FR" sz="360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6" name="Espace réservé du texte 1">
            <a:extLst>
              <a:ext uri="{FF2B5EF4-FFF2-40B4-BE49-F238E27FC236}">
                <a16:creationId xmlns:a16="http://schemas.microsoft.com/office/drawing/2014/main" id="{992A9334-7CF1-047C-A038-E4615B2EFF99}"/>
              </a:ext>
            </a:extLst>
          </p:cNvPr>
          <p:cNvSpPr txBox="1">
            <a:spLocks/>
          </p:cNvSpPr>
          <p:nvPr/>
        </p:nvSpPr>
        <p:spPr>
          <a:xfrm>
            <a:off x="6288577" y="2349989"/>
            <a:ext cx="4645348" cy="2998845"/>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1200"/>
              </a:spcBef>
              <a:buClr>
                <a:schemeClr val="accent2"/>
              </a:buClr>
              <a:buSzPct val="85000"/>
              <a:buFont typeface="Wingdings" pitchFamily="2" charset="2"/>
              <a:buNone/>
              <a:defRPr sz="2000" b="1" i="0" kern="1200">
                <a:solidFill>
                  <a:schemeClr val="accent2">
                    <a:lumMod val="50000"/>
                  </a:schemeClr>
                </a:solidFill>
                <a:latin typeface="+mn-lt"/>
                <a:ea typeface="+mn-ea"/>
                <a:cs typeface="+mn-cs"/>
              </a:defRPr>
            </a:lvl1pPr>
            <a:lvl2pPr marL="4572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800" b="1" i="0" kern="1200" baseline="0">
                <a:solidFill>
                  <a:schemeClr val="tx1">
                    <a:tint val="75000"/>
                  </a:schemeClr>
                </a:solidFill>
                <a:latin typeface="+mn-lt"/>
                <a:ea typeface="+mn-ea"/>
                <a:cs typeface="+mn-cs"/>
              </a:defRPr>
            </a:lvl2pPr>
            <a:lvl3pPr marL="9144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600" b="0" i="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b="0" i="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b="0" i="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9pPr>
          </a:lstStyle>
          <a:p>
            <a:pPr marL="0" lvl="0" indent="0" algn="ctr" rtl="0">
              <a:lnSpc>
                <a:spcPct val="150000"/>
              </a:lnSpc>
              <a:spcBef>
                <a:spcPts val="1654"/>
              </a:spcBef>
              <a:spcAft>
                <a:spcPts val="0"/>
              </a:spcAft>
              <a:buClr>
                <a:schemeClr val="dk1"/>
              </a:buClr>
              <a:buSzPts val="4000"/>
              <a:buNone/>
            </a:pPr>
            <a:r>
              <a:rPr lang="fr-FR" sz="3200" b="1" dirty="0">
                <a:solidFill>
                  <a:srgbClr val="1A6D73"/>
                </a:solidFill>
                <a:latin typeface="Noto Sans" panose="020B0502040504020204" pitchFamily="34" charset="0"/>
                <a:ea typeface="Noto Sans" panose="020B0502040504020204" pitchFamily="34" charset="0"/>
                <a:cs typeface="Noto Sans" panose="020B0502040504020204" pitchFamily="34" charset="0"/>
              </a:rPr>
              <a:t>Consigne</a:t>
            </a:r>
            <a:r>
              <a:rPr lang="fr-FR" sz="3200" dirty="0">
                <a:solidFill>
                  <a:srgbClr val="1A6D73"/>
                </a:solidFill>
                <a:latin typeface="Noto Sans" panose="020B0502040504020204" pitchFamily="34" charset="0"/>
                <a:ea typeface="Noto Sans" panose="020B0502040504020204" pitchFamily="34" charset="0"/>
                <a:cs typeface="Noto Sans" panose="020B0502040504020204" pitchFamily="34" charset="0"/>
              </a:rPr>
              <a:t> </a:t>
            </a:r>
          </a:p>
          <a:p>
            <a:pPr marL="0" lvl="0" indent="0" algn="ctr" rtl="0">
              <a:lnSpc>
                <a:spcPct val="120000"/>
              </a:lnSpc>
              <a:spcBef>
                <a:spcPts val="600"/>
              </a:spcBef>
              <a:spcAft>
                <a:spcPts val="0"/>
              </a:spcAft>
              <a:buClr>
                <a:schemeClr val="dk1"/>
              </a:buClr>
              <a:buSzPts val="4000"/>
              <a:buNone/>
            </a:pPr>
            <a:r>
              <a:rPr lang="fr-FR"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À l’aide de la stratégie de l’exposé magistral interactif, la personne formatrice présente l’approche inclusive de la CUA et fait participer les personnes apprenantes.</a:t>
            </a:r>
          </a:p>
        </p:txBody>
      </p:sp>
      <p:sp>
        <p:nvSpPr>
          <p:cNvPr id="7" name="Graphique 13" descr="Bulle de discussion avec un remplissage uni">
            <a:extLst>
              <a:ext uri="{FF2B5EF4-FFF2-40B4-BE49-F238E27FC236}">
                <a16:creationId xmlns:a16="http://schemas.microsoft.com/office/drawing/2014/main" id="{AAB8C563-F478-12B7-8D10-08F5D82CB792}"/>
              </a:ext>
            </a:extLst>
          </p:cNvPr>
          <p:cNvSpPr/>
          <p:nvPr/>
        </p:nvSpPr>
        <p:spPr>
          <a:xfrm>
            <a:off x="8050249" y="1448368"/>
            <a:ext cx="1122004" cy="1023002"/>
          </a:xfrm>
          <a:custGeom>
            <a:avLst/>
            <a:gdLst>
              <a:gd name="connsiteX0" fmla="*/ 56101 w 1122004"/>
              <a:gd name="connsiteY0" fmla="*/ 0 h 1023002"/>
              <a:gd name="connsiteX1" fmla="*/ 1 w 1122004"/>
              <a:gd name="connsiteY1" fmla="*/ 56758 h 1023002"/>
              <a:gd name="connsiteX2" fmla="*/ 1 w 1122004"/>
              <a:gd name="connsiteY2" fmla="*/ 56759 h 1023002"/>
              <a:gd name="connsiteX3" fmla="*/ 1 w 1122004"/>
              <a:gd name="connsiteY3" fmla="*/ 738871 h 1023002"/>
              <a:gd name="connsiteX4" fmla="*/ 1 w 1122004"/>
              <a:gd name="connsiteY4" fmla="*/ 738871 h 1023002"/>
              <a:gd name="connsiteX5" fmla="*/ 56099 w 1122004"/>
              <a:gd name="connsiteY5" fmla="*/ 795631 h 1023002"/>
              <a:gd name="connsiteX6" fmla="*/ 56101 w 1122004"/>
              <a:gd name="connsiteY6" fmla="*/ 795631 h 1023002"/>
              <a:gd name="connsiteX7" fmla="*/ 224401 w 1122004"/>
              <a:gd name="connsiteY7" fmla="*/ 795631 h 1023002"/>
              <a:gd name="connsiteX8" fmla="*/ 224401 w 1122004"/>
              <a:gd name="connsiteY8" fmla="*/ 1023002 h 1023002"/>
              <a:gd name="connsiteX9" fmla="*/ 448802 w 1122004"/>
              <a:gd name="connsiteY9" fmla="*/ 795631 h 1023002"/>
              <a:gd name="connsiteX10" fmla="*/ 1065903 w 1122004"/>
              <a:gd name="connsiteY10" fmla="*/ 795631 h 1023002"/>
              <a:gd name="connsiteX11" fmla="*/ 1122004 w 1122004"/>
              <a:gd name="connsiteY11" fmla="*/ 738873 h 1023002"/>
              <a:gd name="connsiteX12" fmla="*/ 1122004 w 1122004"/>
              <a:gd name="connsiteY12" fmla="*/ 738871 h 1023002"/>
              <a:gd name="connsiteX13" fmla="*/ 1122004 w 1122004"/>
              <a:gd name="connsiteY13" fmla="*/ 56759 h 1023002"/>
              <a:gd name="connsiteX14" fmla="*/ 1122004 w 1122004"/>
              <a:gd name="connsiteY14" fmla="*/ 56759 h 1023002"/>
              <a:gd name="connsiteX15" fmla="*/ 1065905 w 1122004"/>
              <a:gd name="connsiteY15" fmla="*/ 0 h 1023002"/>
              <a:gd name="connsiteX16" fmla="*/ 1065903 w 1122004"/>
              <a:gd name="connsiteY16" fmla="*/ 0 h 1023002"/>
              <a:gd name="connsiteX17" fmla="*/ 561002 w 1122004"/>
              <a:gd name="connsiteY17" fmla="*/ 0 h 1023002"/>
              <a:gd name="connsiteX18" fmla="*/ 56101 w 1122004"/>
              <a:gd name="connsiteY18" fmla="*/ 0 h 1023002"/>
              <a:gd name="connsiteX19" fmla="*/ 742502 w 1122004"/>
              <a:gd name="connsiteY19" fmla="*/ 396000 h 1023002"/>
              <a:gd name="connsiteX20" fmla="*/ 825002 w 1122004"/>
              <a:gd name="connsiteY20" fmla="*/ 313500 h 1023002"/>
              <a:gd name="connsiteX21" fmla="*/ 907503 w 1122004"/>
              <a:gd name="connsiteY21" fmla="*/ 396000 h 1023002"/>
              <a:gd name="connsiteX22" fmla="*/ 825002 w 1122004"/>
              <a:gd name="connsiteY22" fmla="*/ 478500 h 1023002"/>
              <a:gd name="connsiteX23" fmla="*/ 742502 w 1122004"/>
              <a:gd name="connsiteY23" fmla="*/ 396000 h 1023002"/>
              <a:gd name="connsiteX24" fmla="*/ 478502 w 1122004"/>
              <a:gd name="connsiteY24" fmla="*/ 396000 h 1023002"/>
              <a:gd name="connsiteX25" fmla="*/ 561002 w 1122004"/>
              <a:gd name="connsiteY25" fmla="*/ 313500 h 1023002"/>
              <a:gd name="connsiteX26" fmla="*/ 643502 w 1122004"/>
              <a:gd name="connsiteY26" fmla="*/ 396000 h 1023002"/>
              <a:gd name="connsiteX27" fmla="*/ 561002 w 1122004"/>
              <a:gd name="connsiteY27" fmla="*/ 478500 h 1023002"/>
              <a:gd name="connsiteX28" fmla="*/ 478502 w 1122004"/>
              <a:gd name="connsiteY28" fmla="*/ 396000 h 1023002"/>
              <a:gd name="connsiteX29" fmla="*/ 214501 w 1122004"/>
              <a:gd name="connsiteY29" fmla="*/ 396000 h 1023002"/>
              <a:gd name="connsiteX30" fmla="*/ 297002 w 1122004"/>
              <a:gd name="connsiteY30" fmla="*/ 313500 h 1023002"/>
              <a:gd name="connsiteX31" fmla="*/ 379501 w 1122004"/>
              <a:gd name="connsiteY31" fmla="*/ 396000 h 1023002"/>
              <a:gd name="connsiteX32" fmla="*/ 297002 w 1122004"/>
              <a:gd name="connsiteY32" fmla="*/ 478500 h 1023002"/>
              <a:gd name="connsiteX33" fmla="*/ 214501 w 1122004"/>
              <a:gd name="connsiteY33" fmla="*/ 396000 h 1023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22004" h="1023002" extrusionOk="0">
                <a:moveTo>
                  <a:pt x="56101" y="0"/>
                </a:moveTo>
                <a:cubicBezTo>
                  <a:pt x="19669" y="-3068"/>
                  <a:pt x="-1495" y="26085"/>
                  <a:pt x="1" y="56758"/>
                </a:cubicBezTo>
                <a:lnTo>
                  <a:pt x="1" y="56759"/>
                </a:lnTo>
                <a:cubicBezTo>
                  <a:pt x="-18876" y="376681"/>
                  <a:pt x="-5106" y="446909"/>
                  <a:pt x="1" y="738871"/>
                </a:cubicBezTo>
                <a:lnTo>
                  <a:pt x="1" y="738871"/>
                </a:lnTo>
                <a:cubicBezTo>
                  <a:pt x="-2039" y="768623"/>
                  <a:pt x="22947" y="799526"/>
                  <a:pt x="56099" y="795631"/>
                </a:cubicBezTo>
                <a:lnTo>
                  <a:pt x="56101" y="795631"/>
                </a:lnTo>
                <a:cubicBezTo>
                  <a:pt x="94180" y="802526"/>
                  <a:pt x="185636" y="798543"/>
                  <a:pt x="224401" y="795631"/>
                </a:cubicBezTo>
                <a:cubicBezTo>
                  <a:pt x="222017" y="860805"/>
                  <a:pt x="227066" y="941512"/>
                  <a:pt x="224401" y="1023002"/>
                </a:cubicBezTo>
                <a:cubicBezTo>
                  <a:pt x="314820" y="950550"/>
                  <a:pt x="372279" y="875648"/>
                  <a:pt x="448802" y="795631"/>
                </a:cubicBezTo>
                <a:cubicBezTo>
                  <a:pt x="587197" y="768814"/>
                  <a:pt x="892389" y="784502"/>
                  <a:pt x="1065903" y="795631"/>
                </a:cubicBezTo>
                <a:cubicBezTo>
                  <a:pt x="1091793" y="795147"/>
                  <a:pt x="1122893" y="768096"/>
                  <a:pt x="1122004" y="738873"/>
                </a:cubicBezTo>
                <a:lnTo>
                  <a:pt x="1122004" y="738871"/>
                </a:lnTo>
                <a:cubicBezTo>
                  <a:pt x="1140461" y="534693"/>
                  <a:pt x="1096718" y="222882"/>
                  <a:pt x="1122004" y="56759"/>
                </a:cubicBezTo>
                <a:lnTo>
                  <a:pt x="1122004" y="56759"/>
                </a:lnTo>
                <a:cubicBezTo>
                  <a:pt x="1122771" y="26311"/>
                  <a:pt x="1100354" y="-2693"/>
                  <a:pt x="1065905" y="0"/>
                </a:cubicBezTo>
                <a:lnTo>
                  <a:pt x="1065903" y="0"/>
                </a:lnTo>
                <a:cubicBezTo>
                  <a:pt x="861467" y="-20987"/>
                  <a:pt x="672255" y="-17714"/>
                  <a:pt x="561002" y="0"/>
                </a:cubicBezTo>
                <a:cubicBezTo>
                  <a:pt x="449749" y="17714"/>
                  <a:pt x="296389" y="-21284"/>
                  <a:pt x="56101" y="0"/>
                </a:cubicBezTo>
                <a:close/>
                <a:moveTo>
                  <a:pt x="742502" y="396000"/>
                </a:moveTo>
                <a:cubicBezTo>
                  <a:pt x="740834" y="347037"/>
                  <a:pt x="780249" y="302537"/>
                  <a:pt x="825002" y="313500"/>
                </a:cubicBezTo>
                <a:cubicBezTo>
                  <a:pt x="863237" y="317779"/>
                  <a:pt x="906762" y="351761"/>
                  <a:pt x="907503" y="396000"/>
                </a:cubicBezTo>
                <a:cubicBezTo>
                  <a:pt x="909122" y="442767"/>
                  <a:pt x="870297" y="484888"/>
                  <a:pt x="825002" y="478500"/>
                </a:cubicBezTo>
                <a:cubicBezTo>
                  <a:pt x="787786" y="473549"/>
                  <a:pt x="740190" y="445235"/>
                  <a:pt x="742502" y="396000"/>
                </a:cubicBezTo>
                <a:close/>
                <a:moveTo>
                  <a:pt x="478502" y="396000"/>
                </a:moveTo>
                <a:cubicBezTo>
                  <a:pt x="471959" y="350786"/>
                  <a:pt x="517432" y="317447"/>
                  <a:pt x="561002" y="313500"/>
                </a:cubicBezTo>
                <a:cubicBezTo>
                  <a:pt x="598236" y="317892"/>
                  <a:pt x="645102" y="341290"/>
                  <a:pt x="643502" y="396000"/>
                </a:cubicBezTo>
                <a:cubicBezTo>
                  <a:pt x="640695" y="441405"/>
                  <a:pt x="610278" y="481696"/>
                  <a:pt x="561002" y="478500"/>
                </a:cubicBezTo>
                <a:cubicBezTo>
                  <a:pt x="511949" y="489036"/>
                  <a:pt x="477645" y="443284"/>
                  <a:pt x="478502" y="396000"/>
                </a:cubicBezTo>
                <a:close/>
                <a:moveTo>
                  <a:pt x="214501" y="396000"/>
                </a:moveTo>
                <a:cubicBezTo>
                  <a:pt x="212192" y="347373"/>
                  <a:pt x="259723" y="316096"/>
                  <a:pt x="297002" y="313500"/>
                </a:cubicBezTo>
                <a:cubicBezTo>
                  <a:pt x="342182" y="305545"/>
                  <a:pt x="387103" y="355226"/>
                  <a:pt x="379501" y="396000"/>
                </a:cubicBezTo>
                <a:cubicBezTo>
                  <a:pt x="370123" y="443622"/>
                  <a:pt x="340762" y="484121"/>
                  <a:pt x="297002" y="478500"/>
                </a:cubicBezTo>
                <a:cubicBezTo>
                  <a:pt x="249001" y="470828"/>
                  <a:pt x="216288" y="440222"/>
                  <a:pt x="214501" y="396000"/>
                </a:cubicBezTo>
                <a:close/>
              </a:path>
            </a:pathLst>
          </a:custGeom>
          <a:noFill/>
          <a:ln w="60325" cap="flat">
            <a:solidFill>
              <a:srgbClr val="ADD05F"/>
            </a:solidFill>
            <a:prstDash val="solid"/>
            <a:miter/>
            <a:extLst>
              <a:ext uri="{C807C97D-BFC1-408E-A445-0C87EB9F89A2}">
                <ask:lineSketchStyleProps xmlns:ask="http://schemas.microsoft.com/office/drawing/2018/sketchyshapes" sd="1219033472">
                  <a:custGeom>
                    <a:avLst/>
                    <a:gdLst>
                      <a:gd name="connsiteX0" fmla="*/ 54611 w 1092201"/>
                      <a:gd name="connsiteY0" fmla="*/ 0 h 995829"/>
                      <a:gd name="connsiteX1" fmla="*/ 1 w 1092201"/>
                      <a:gd name="connsiteY1" fmla="*/ 55251 h 995829"/>
                      <a:gd name="connsiteX2" fmla="*/ 1 w 1092201"/>
                      <a:gd name="connsiteY2" fmla="*/ 55252 h 995829"/>
                      <a:gd name="connsiteX3" fmla="*/ 1 w 1092201"/>
                      <a:gd name="connsiteY3" fmla="*/ 719246 h 995829"/>
                      <a:gd name="connsiteX4" fmla="*/ 1 w 1092201"/>
                      <a:gd name="connsiteY4" fmla="*/ 719246 h 995829"/>
                      <a:gd name="connsiteX5" fmla="*/ 54609 w 1092201"/>
                      <a:gd name="connsiteY5" fmla="*/ 774498 h 995829"/>
                      <a:gd name="connsiteX6" fmla="*/ 54611 w 1092201"/>
                      <a:gd name="connsiteY6" fmla="*/ 774498 h 995829"/>
                      <a:gd name="connsiteX7" fmla="*/ 218441 w 1092201"/>
                      <a:gd name="connsiteY7" fmla="*/ 774498 h 995829"/>
                      <a:gd name="connsiteX8" fmla="*/ 218441 w 1092201"/>
                      <a:gd name="connsiteY8" fmla="*/ 995829 h 995829"/>
                      <a:gd name="connsiteX9" fmla="*/ 436881 w 1092201"/>
                      <a:gd name="connsiteY9" fmla="*/ 774498 h 995829"/>
                      <a:gd name="connsiteX10" fmla="*/ 1037591 w 1092201"/>
                      <a:gd name="connsiteY10" fmla="*/ 774498 h 995829"/>
                      <a:gd name="connsiteX11" fmla="*/ 1092201 w 1092201"/>
                      <a:gd name="connsiteY11" fmla="*/ 719248 h 995829"/>
                      <a:gd name="connsiteX12" fmla="*/ 1092201 w 1092201"/>
                      <a:gd name="connsiteY12" fmla="*/ 719246 h 995829"/>
                      <a:gd name="connsiteX13" fmla="*/ 1092201 w 1092201"/>
                      <a:gd name="connsiteY13" fmla="*/ 55252 h 995829"/>
                      <a:gd name="connsiteX14" fmla="*/ 1092201 w 1092201"/>
                      <a:gd name="connsiteY14" fmla="*/ 55252 h 995829"/>
                      <a:gd name="connsiteX15" fmla="*/ 1037593 w 1092201"/>
                      <a:gd name="connsiteY15" fmla="*/ 0 h 995829"/>
                      <a:gd name="connsiteX16" fmla="*/ 1037591 w 1092201"/>
                      <a:gd name="connsiteY16" fmla="*/ 0 h 995829"/>
                      <a:gd name="connsiteX17" fmla="*/ 722780 w 1092201"/>
                      <a:gd name="connsiteY17" fmla="*/ 385482 h 995829"/>
                      <a:gd name="connsiteX18" fmla="*/ 803089 w 1092201"/>
                      <a:gd name="connsiteY18" fmla="*/ 305173 h 995829"/>
                      <a:gd name="connsiteX19" fmla="*/ 883398 w 1092201"/>
                      <a:gd name="connsiteY19" fmla="*/ 385482 h 995829"/>
                      <a:gd name="connsiteX20" fmla="*/ 803089 w 1092201"/>
                      <a:gd name="connsiteY20" fmla="*/ 465791 h 995829"/>
                      <a:gd name="connsiteX21" fmla="*/ 722780 w 1092201"/>
                      <a:gd name="connsiteY21" fmla="*/ 385482 h 995829"/>
                      <a:gd name="connsiteX22" fmla="*/ 465792 w 1092201"/>
                      <a:gd name="connsiteY22" fmla="*/ 385482 h 995829"/>
                      <a:gd name="connsiteX23" fmla="*/ 546101 w 1092201"/>
                      <a:gd name="connsiteY23" fmla="*/ 305173 h 995829"/>
                      <a:gd name="connsiteX24" fmla="*/ 626410 w 1092201"/>
                      <a:gd name="connsiteY24" fmla="*/ 385482 h 995829"/>
                      <a:gd name="connsiteX25" fmla="*/ 546101 w 1092201"/>
                      <a:gd name="connsiteY25" fmla="*/ 465791 h 995829"/>
                      <a:gd name="connsiteX26" fmla="*/ 465792 w 1092201"/>
                      <a:gd name="connsiteY26" fmla="*/ 385482 h 995829"/>
                      <a:gd name="connsiteX27" fmla="*/ 208804 w 1092201"/>
                      <a:gd name="connsiteY27" fmla="*/ 385482 h 995829"/>
                      <a:gd name="connsiteX28" fmla="*/ 289113 w 1092201"/>
                      <a:gd name="connsiteY28" fmla="*/ 305173 h 995829"/>
                      <a:gd name="connsiteX29" fmla="*/ 369421 w 1092201"/>
                      <a:gd name="connsiteY29" fmla="*/ 385482 h 995829"/>
                      <a:gd name="connsiteX30" fmla="*/ 289113 w 1092201"/>
                      <a:gd name="connsiteY30" fmla="*/ 465791 h 995829"/>
                      <a:gd name="connsiteX31" fmla="*/ 208804 w 1092201"/>
                      <a:gd name="connsiteY31" fmla="*/ 385482 h 995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92201" h="995829">
                        <a:moveTo>
                          <a:pt x="54611" y="0"/>
                        </a:moveTo>
                        <a:cubicBezTo>
                          <a:pt x="24274" y="177"/>
                          <a:pt x="-176" y="24913"/>
                          <a:pt x="1" y="55251"/>
                        </a:cubicBezTo>
                        <a:cubicBezTo>
                          <a:pt x="1" y="55251"/>
                          <a:pt x="1" y="55252"/>
                          <a:pt x="1" y="55252"/>
                        </a:cubicBezTo>
                        <a:lnTo>
                          <a:pt x="1" y="719246"/>
                        </a:lnTo>
                        <a:lnTo>
                          <a:pt x="1" y="719246"/>
                        </a:lnTo>
                        <a:cubicBezTo>
                          <a:pt x="-177" y="749583"/>
                          <a:pt x="24272" y="774320"/>
                          <a:pt x="54609" y="774498"/>
                        </a:cubicBezTo>
                        <a:cubicBezTo>
                          <a:pt x="54610" y="774498"/>
                          <a:pt x="54610" y="774498"/>
                          <a:pt x="54611" y="774498"/>
                        </a:cubicBezTo>
                        <a:lnTo>
                          <a:pt x="218441" y="774498"/>
                        </a:lnTo>
                        <a:lnTo>
                          <a:pt x="218441" y="995829"/>
                        </a:lnTo>
                        <a:lnTo>
                          <a:pt x="436881" y="774498"/>
                        </a:lnTo>
                        <a:lnTo>
                          <a:pt x="1037591" y="774498"/>
                        </a:lnTo>
                        <a:cubicBezTo>
                          <a:pt x="1067928" y="774321"/>
                          <a:pt x="1092378" y="749585"/>
                          <a:pt x="1092201" y="719248"/>
                        </a:cubicBezTo>
                        <a:cubicBezTo>
                          <a:pt x="1092201" y="719247"/>
                          <a:pt x="1092201" y="719246"/>
                          <a:pt x="1092201" y="719246"/>
                        </a:cubicBezTo>
                        <a:lnTo>
                          <a:pt x="1092201" y="55252"/>
                        </a:lnTo>
                        <a:lnTo>
                          <a:pt x="1092201" y="55252"/>
                        </a:lnTo>
                        <a:cubicBezTo>
                          <a:pt x="1092379" y="24915"/>
                          <a:pt x="1067930" y="178"/>
                          <a:pt x="1037593" y="0"/>
                        </a:cubicBezTo>
                        <a:cubicBezTo>
                          <a:pt x="1037592" y="0"/>
                          <a:pt x="1037591" y="0"/>
                          <a:pt x="1037591" y="0"/>
                        </a:cubicBezTo>
                        <a:close/>
                        <a:moveTo>
                          <a:pt x="722780" y="385482"/>
                        </a:moveTo>
                        <a:cubicBezTo>
                          <a:pt x="722780" y="341129"/>
                          <a:pt x="758736" y="305173"/>
                          <a:pt x="803089" y="305173"/>
                        </a:cubicBezTo>
                        <a:cubicBezTo>
                          <a:pt x="847442" y="305173"/>
                          <a:pt x="883398" y="341129"/>
                          <a:pt x="883398" y="385482"/>
                        </a:cubicBezTo>
                        <a:cubicBezTo>
                          <a:pt x="883398" y="429836"/>
                          <a:pt x="847442" y="465791"/>
                          <a:pt x="803089" y="465791"/>
                        </a:cubicBezTo>
                        <a:cubicBezTo>
                          <a:pt x="758736" y="465791"/>
                          <a:pt x="722780" y="429836"/>
                          <a:pt x="722780" y="385482"/>
                        </a:cubicBezTo>
                        <a:close/>
                        <a:moveTo>
                          <a:pt x="465792" y="385482"/>
                        </a:moveTo>
                        <a:cubicBezTo>
                          <a:pt x="465792" y="341129"/>
                          <a:pt x="501747" y="305173"/>
                          <a:pt x="546101" y="305173"/>
                        </a:cubicBezTo>
                        <a:cubicBezTo>
                          <a:pt x="590454" y="305173"/>
                          <a:pt x="626410" y="341129"/>
                          <a:pt x="626410" y="385482"/>
                        </a:cubicBezTo>
                        <a:cubicBezTo>
                          <a:pt x="626410" y="429836"/>
                          <a:pt x="590454" y="465791"/>
                          <a:pt x="546101" y="465791"/>
                        </a:cubicBezTo>
                        <a:cubicBezTo>
                          <a:pt x="501747" y="465791"/>
                          <a:pt x="465792" y="429836"/>
                          <a:pt x="465792" y="385482"/>
                        </a:cubicBezTo>
                        <a:close/>
                        <a:moveTo>
                          <a:pt x="208804" y="385482"/>
                        </a:moveTo>
                        <a:cubicBezTo>
                          <a:pt x="208804" y="341129"/>
                          <a:pt x="244759" y="305173"/>
                          <a:pt x="289113" y="305173"/>
                        </a:cubicBezTo>
                        <a:cubicBezTo>
                          <a:pt x="333466" y="305173"/>
                          <a:pt x="369421" y="341129"/>
                          <a:pt x="369421" y="385482"/>
                        </a:cubicBezTo>
                        <a:cubicBezTo>
                          <a:pt x="369421" y="429836"/>
                          <a:pt x="333466" y="465791"/>
                          <a:pt x="289113" y="465791"/>
                        </a:cubicBezTo>
                        <a:cubicBezTo>
                          <a:pt x="244759" y="465791"/>
                          <a:pt x="208804" y="429836"/>
                          <a:pt x="208804" y="385482"/>
                        </a:cubicBezTo>
                        <a:close/>
                      </a:path>
                    </a:pathLst>
                  </a:custGeom>
                  <ask:type>
                    <ask:lineSketchFreehand/>
                  </ask:type>
                </ask:lineSketchStyleProps>
              </a:ext>
            </a:extLst>
          </a:ln>
        </p:spPr>
        <p:txBody>
          <a:bodyPr rtlCol="0" anchor="ctr"/>
          <a:lstStyle/>
          <a:p>
            <a:endParaRPr lang="fr-FR"/>
          </a:p>
        </p:txBody>
      </p:sp>
    </p:spTree>
    <p:extLst>
      <p:ext uri="{BB962C8B-B14F-4D97-AF65-F5344CB8AC3E}">
        <p14:creationId xmlns:p14="http://schemas.microsoft.com/office/powerpoint/2010/main" val="953412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3C12FDC-4D6E-A056-0BBC-B010D1ED4E9D}"/>
              </a:ext>
            </a:extLst>
          </p:cNvPr>
          <p:cNvSpPr>
            <a:spLocks noGrp="1"/>
          </p:cNvSpPr>
          <p:nvPr>
            <p:ph type="ftr" sz="quarter" idx="3"/>
          </p:nvPr>
        </p:nvSpPr>
        <p:spPr/>
        <p:txBody>
          <a:bodyPr/>
          <a:lstStyle/>
          <a:p>
            <a:pPr>
              <a:spcBef>
                <a:spcPts val="1200"/>
              </a:spcBef>
              <a:defRPr/>
            </a:pPr>
            <a:r>
              <a:rPr lang="fr-FR" b="1">
                <a:solidFill>
                  <a:schemeClr val="tx1">
                    <a:lumMod val="50000"/>
                    <a:lumOff val="50000"/>
                  </a:schemeClr>
                </a:solidFill>
              </a:rPr>
              <a:t>Genre, inclusion et équité</a:t>
            </a:r>
            <a:r>
              <a:rPr lang="fr-FR"/>
              <a:t> </a:t>
            </a:r>
            <a:r>
              <a:rPr lang="fr-FR" b="1">
                <a:solidFill>
                  <a:srgbClr val="FF0000"/>
                </a:solidFill>
              </a:rPr>
              <a:t>|</a:t>
            </a:r>
            <a:r>
              <a:rPr lang="fr-FR"/>
              <a:t> </a:t>
            </a:r>
            <a:r>
              <a:rPr lang="fr-FR">
                <a:solidFill>
                  <a:schemeClr val="tx1">
                    <a:lumMod val="50000"/>
                    <a:lumOff val="50000"/>
                  </a:schemeClr>
                </a:solidFill>
              </a:rPr>
              <a:t>Module 4</a:t>
            </a:r>
            <a:r>
              <a:rPr lang="fr-FR"/>
              <a:t> </a:t>
            </a:r>
            <a:r>
              <a:rPr lang="fr-FR" b="1">
                <a:solidFill>
                  <a:srgbClr val="FF0000"/>
                </a:solidFill>
              </a:rPr>
              <a:t>|</a:t>
            </a:r>
            <a:r>
              <a:rPr lang="fr-FR"/>
              <a:t> </a:t>
            </a:r>
            <a:r>
              <a:rPr lang="fr-FR">
                <a:solidFill>
                  <a:schemeClr val="tx1">
                    <a:lumMod val="50000"/>
                    <a:lumOff val="50000"/>
                  </a:schemeClr>
                </a:solidFill>
              </a:rPr>
              <a:t>Pratiques inclusives</a:t>
            </a:r>
          </a:p>
        </p:txBody>
      </p:sp>
      <p:sp>
        <p:nvSpPr>
          <p:cNvPr id="3" name="Titre 2">
            <a:extLst>
              <a:ext uri="{FF2B5EF4-FFF2-40B4-BE49-F238E27FC236}">
                <a16:creationId xmlns:a16="http://schemas.microsoft.com/office/drawing/2014/main" id="{A0733526-CE08-8C46-8031-E3BAC324E213}"/>
              </a:ext>
            </a:extLst>
          </p:cNvPr>
          <p:cNvSpPr>
            <a:spLocks noGrp="1"/>
          </p:cNvSpPr>
          <p:nvPr>
            <p:ph type="title"/>
          </p:nvPr>
        </p:nvSpPr>
        <p:spPr>
          <a:xfrm>
            <a:off x="1362518" y="596400"/>
            <a:ext cx="9466970" cy="387798"/>
          </a:xfrm>
        </p:spPr>
        <p:txBody>
          <a:bodyPr/>
          <a:lstStyle/>
          <a:p>
            <a:r>
              <a:rPr lang="fr-CA" sz="2800" dirty="0"/>
              <a:t>Conception universelle de l’apprentissage (CUA) (1)</a:t>
            </a:r>
            <a:endParaRPr lang="fr-FR" sz="2800"/>
          </a:p>
        </p:txBody>
      </p:sp>
      <p:sp>
        <p:nvSpPr>
          <p:cNvPr id="4" name="Espace réservé du numéro de diapositive 3">
            <a:extLst>
              <a:ext uri="{FF2B5EF4-FFF2-40B4-BE49-F238E27FC236}">
                <a16:creationId xmlns:a16="http://schemas.microsoft.com/office/drawing/2014/main" id="{9634D5DF-3CA7-10CF-9B9B-08D08ED1ED52}"/>
              </a:ext>
            </a:extLst>
          </p:cNvPr>
          <p:cNvSpPr>
            <a:spLocks noGrp="1"/>
          </p:cNvSpPr>
          <p:nvPr>
            <p:ph type="sldNum" sz="quarter" idx="12"/>
          </p:nvPr>
        </p:nvSpPr>
        <p:spPr/>
        <p:txBody>
          <a:bodyPr/>
          <a:lstStyle/>
          <a:p>
            <a:fld id="{055BF32D-CF4B-1B43-8AA7-7C8BB1DDF0EC}" type="slidenum">
              <a:rPr lang="fr-FR" smtClean="0"/>
              <a:pPr/>
              <a:t>23</a:t>
            </a:fld>
            <a:endParaRPr lang="fr-FR" dirty="0"/>
          </a:p>
        </p:txBody>
      </p:sp>
      <p:sp>
        <p:nvSpPr>
          <p:cNvPr id="7" name="Espace réservé du contenu 2">
            <a:extLst>
              <a:ext uri="{FF2B5EF4-FFF2-40B4-BE49-F238E27FC236}">
                <a16:creationId xmlns:a16="http://schemas.microsoft.com/office/drawing/2014/main" id="{61530B5D-B370-494C-5B22-71992A072401}"/>
              </a:ext>
            </a:extLst>
          </p:cNvPr>
          <p:cNvSpPr txBox="1">
            <a:spLocks/>
          </p:cNvSpPr>
          <p:nvPr/>
        </p:nvSpPr>
        <p:spPr>
          <a:xfrm>
            <a:off x="1816506" y="1507178"/>
            <a:ext cx="8840608" cy="326127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fr-FR" sz="2400" b="1" kern="100" dirty="0">
                <a:solidFill>
                  <a:srgbClr val="60C5BE"/>
                </a:solidFill>
              </a:rPr>
              <a:t>La CUA est une approche pédagogique qui :</a:t>
            </a:r>
          </a:p>
          <a:p>
            <a:pPr marL="360000" indent="-360000">
              <a:lnSpc>
                <a:spcPct val="120000"/>
              </a:lnSpc>
              <a:spcBef>
                <a:spcPts val="1200"/>
              </a:spcBef>
              <a:buClr>
                <a:srgbClr val="60C5BE"/>
              </a:buClr>
              <a:buFont typeface="Wingdings" pitchFamily="2" charset="2"/>
              <a:buChar char="§"/>
            </a:pPr>
            <a:r>
              <a:rPr lang="fr-CA" sz="1800" dirty="0">
                <a:solidFill>
                  <a:schemeClr val="tx1">
                    <a:lumMod val="65000"/>
                    <a:lumOff val="35000"/>
                  </a:schemeClr>
                </a:solidFill>
              </a:rPr>
              <a:t>vise à améliorer l’accès à l’apprentissage de tous les élèves, en réduisant </a:t>
            </a:r>
            <a:br>
              <a:rPr lang="fr-CA" sz="1800" dirty="0">
                <a:solidFill>
                  <a:schemeClr val="tx1">
                    <a:lumMod val="65000"/>
                    <a:lumOff val="35000"/>
                  </a:schemeClr>
                </a:solidFill>
              </a:rPr>
            </a:br>
            <a:r>
              <a:rPr lang="fr-CA" sz="1800" dirty="0">
                <a:solidFill>
                  <a:schemeClr val="tx1">
                    <a:lumMod val="65000"/>
                    <a:lumOff val="35000"/>
                  </a:schemeClr>
                </a:solidFill>
              </a:rPr>
              <a:t>les obstacles physiques, cognitifs, intellectuels, organisationnels, </a:t>
            </a:r>
            <a:br>
              <a:rPr lang="fr-CA" sz="1800" dirty="0">
                <a:solidFill>
                  <a:schemeClr val="tx1">
                    <a:lumMod val="65000"/>
                    <a:lumOff val="35000"/>
                  </a:schemeClr>
                </a:solidFill>
              </a:rPr>
            </a:br>
            <a:r>
              <a:rPr lang="fr-CA" sz="1800" dirty="0">
                <a:solidFill>
                  <a:schemeClr val="tx1">
                    <a:lumMod val="65000"/>
                    <a:lumOff val="35000"/>
                  </a:schemeClr>
                </a:solidFill>
              </a:rPr>
              <a:t>linguistiques, culturels et autres ;</a:t>
            </a:r>
          </a:p>
          <a:p>
            <a:pPr marL="360000" indent="-360000">
              <a:lnSpc>
                <a:spcPct val="120000"/>
              </a:lnSpc>
              <a:spcBef>
                <a:spcPts val="1200"/>
              </a:spcBef>
              <a:buClr>
                <a:srgbClr val="60C5BE"/>
              </a:buClr>
              <a:buFont typeface="Wingdings" pitchFamily="2" charset="2"/>
              <a:buChar char="§"/>
            </a:pPr>
            <a:r>
              <a:rPr lang="fr-CA" sz="1800" dirty="0">
                <a:solidFill>
                  <a:schemeClr val="tx1">
                    <a:lumMod val="65000"/>
                    <a:lumOff val="35000"/>
                  </a:schemeClr>
                </a:solidFill>
              </a:rPr>
              <a:t>s’harmonise à la planification de l’enseignement et de l’évaluation </a:t>
            </a:r>
            <a:br>
              <a:rPr lang="fr-CA" sz="1800" dirty="0">
                <a:solidFill>
                  <a:schemeClr val="tx1">
                    <a:lumMod val="65000"/>
                    <a:lumOff val="35000"/>
                  </a:schemeClr>
                </a:solidFill>
              </a:rPr>
            </a:br>
            <a:r>
              <a:rPr lang="fr-CA" sz="1800" dirty="0">
                <a:solidFill>
                  <a:schemeClr val="tx1">
                    <a:lumMod val="65000"/>
                    <a:lumOff val="35000"/>
                  </a:schemeClr>
                </a:solidFill>
              </a:rPr>
              <a:t>en classe ordinaire pour que la diversité devienne la norme ;</a:t>
            </a:r>
          </a:p>
          <a:p>
            <a:pPr marL="360000" indent="-360000">
              <a:lnSpc>
                <a:spcPct val="120000"/>
              </a:lnSpc>
              <a:spcBef>
                <a:spcPts val="1200"/>
              </a:spcBef>
              <a:buClr>
                <a:srgbClr val="60C5BE"/>
              </a:buClr>
              <a:buFont typeface="Wingdings" pitchFamily="2" charset="2"/>
              <a:buChar char="§"/>
            </a:pPr>
            <a:r>
              <a:rPr lang="fr-CA" sz="1800" dirty="0">
                <a:solidFill>
                  <a:schemeClr val="tx1">
                    <a:lumMod val="65000"/>
                    <a:lumOff val="35000"/>
                  </a:schemeClr>
                </a:solidFill>
              </a:rPr>
              <a:t>offre des activités d’apprentissage desquelles les élèves ont plus d’occasions d’acquérir des connaissances et de démontrer leurs apprentissages ;</a:t>
            </a:r>
          </a:p>
          <a:p>
            <a:pPr marL="360000" indent="-360000">
              <a:lnSpc>
                <a:spcPct val="120000"/>
              </a:lnSpc>
              <a:spcBef>
                <a:spcPts val="1200"/>
              </a:spcBef>
              <a:buClr>
                <a:srgbClr val="60C5BE"/>
              </a:buClr>
              <a:buFont typeface="Wingdings" pitchFamily="2" charset="2"/>
              <a:buChar char="§"/>
            </a:pPr>
            <a:r>
              <a:rPr lang="fr-CA" sz="1800" dirty="0">
                <a:solidFill>
                  <a:schemeClr val="tx1">
                    <a:lumMod val="65000"/>
                    <a:lumOff val="35000"/>
                  </a:schemeClr>
                </a:solidFill>
              </a:rPr>
              <a:t>offre aussi plus d’occasions de participation et d’inclusion sociale.</a:t>
            </a:r>
          </a:p>
        </p:txBody>
      </p:sp>
    </p:spTree>
    <p:extLst>
      <p:ext uri="{BB962C8B-B14F-4D97-AF65-F5344CB8AC3E}">
        <p14:creationId xmlns:p14="http://schemas.microsoft.com/office/powerpoint/2010/main" val="16121980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DB406-C50F-7E84-582F-023A513745D6}"/>
            </a:ext>
          </a:extLst>
        </p:cNvPr>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9B0C88E-A440-5387-AD82-BE5BFD234DE9}"/>
              </a:ext>
            </a:extLst>
          </p:cNvPr>
          <p:cNvSpPr>
            <a:spLocks noGrp="1"/>
          </p:cNvSpPr>
          <p:nvPr>
            <p:ph type="ftr" sz="quarter" idx="3"/>
          </p:nvPr>
        </p:nvSpPr>
        <p:spPr/>
        <p:txBody>
          <a:bodyPr/>
          <a:lstStyle/>
          <a:p>
            <a:pPr>
              <a:spcBef>
                <a:spcPts val="1200"/>
              </a:spcBef>
              <a:defRPr/>
            </a:pPr>
            <a:r>
              <a:rPr lang="fr-FR" b="1">
                <a:solidFill>
                  <a:schemeClr val="tx1">
                    <a:lumMod val="50000"/>
                    <a:lumOff val="50000"/>
                  </a:schemeClr>
                </a:solidFill>
              </a:rPr>
              <a:t>Genre, inclusion et équité</a:t>
            </a:r>
            <a:r>
              <a:rPr lang="fr-FR"/>
              <a:t> </a:t>
            </a:r>
            <a:r>
              <a:rPr lang="fr-FR" b="1">
                <a:solidFill>
                  <a:srgbClr val="FF0000"/>
                </a:solidFill>
              </a:rPr>
              <a:t>|</a:t>
            </a:r>
            <a:r>
              <a:rPr lang="fr-FR"/>
              <a:t> </a:t>
            </a:r>
            <a:r>
              <a:rPr lang="fr-FR">
                <a:solidFill>
                  <a:schemeClr val="tx1">
                    <a:lumMod val="50000"/>
                    <a:lumOff val="50000"/>
                  </a:schemeClr>
                </a:solidFill>
              </a:rPr>
              <a:t>Module 4</a:t>
            </a:r>
            <a:r>
              <a:rPr lang="fr-FR"/>
              <a:t> </a:t>
            </a:r>
            <a:r>
              <a:rPr lang="fr-FR" b="1">
                <a:solidFill>
                  <a:srgbClr val="FF0000"/>
                </a:solidFill>
              </a:rPr>
              <a:t>|</a:t>
            </a:r>
            <a:r>
              <a:rPr lang="fr-FR"/>
              <a:t> </a:t>
            </a:r>
            <a:r>
              <a:rPr lang="fr-FR">
                <a:solidFill>
                  <a:schemeClr val="tx1">
                    <a:lumMod val="50000"/>
                    <a:lumOff val="50000"/>
                  </a:schemeClr>
                </a:solidFill>
              </a:rPr>
              <a:t>Pratiques inclusives</a:t>
            </a:r>
          </a:p>
        </p:txBody>
      </p:sp>
      <p:sp>
        <p:nvSpPr>
          <p:cNvPr id="3" name="Titre 2">
            <a:extLst>
              <a:ext uri="{FF2B5EF4-FFF2-40B4-BE49-F238E27FC236}">
                <a16:creationId xmlns:a16="http://schemas.microsoft.com/office/drawing/2014/main" id="{899AA083-7CAD-54CE-50C8-9292C7B07A0B}"/>
              </a:ext>
            </a:extLst>
          </p:cNvPr>
          <p:cNvSpPr>
            <a:spLocks noGrp="1"/>
          </p:cNvSpPr>
          <p:nvPr>
            <p:ph type="title"/>
          </p:nvPr>
        </p:nvSpPr>
        <p:spPr>
          <a:xfrm>
            <a:off x="1633428" y="596400"/>
            <a:ext cx="8925155" cy="387798"/>
          </a:xfrm>
        </p:spPr>
        <p:txBody>
          <a:bodyPr/>
          <a:lstStyle/>
          <a:p>
            <a:r>
              <a:rPr lang="fr-CA" sz="2800" dirty="0"/>
              <a:t>Conception universelle de l’apprentissage (CUA)</a:t>
            </a:r>
            <a:endParaRPr lang="fr-FR" sz="2800"/>
          </a:p>
        </p:txBody>
      </p:sp>
      <p:sp>
        <p:nvSpPr>
          <p:cNvPr id="4" name="Espace réservé du numéro de diapositive 3">
            <a:extLst>
              <a:ext uri="{FF2B5EF4-FFF2-40B4-BE49-F238E27FC236}">
                <a16:creationId xmlns:a16="http://schemas.microsoft.com/office/drawing/2014/main" id="{A3814F4C-BAFE-E50C-B84A-9601E45DF7CD}"/>
              </a:ext>
            </a:extLst>
          </p:cNvPr>
          <p:cNvSpPr>
            <a:spLocks noGrp="1"/>
          </p:cNvSpPr>
          <p:nvPr>
            <p:ph type="sldNum" sz="quarter" idx="12"/>
          </p:nvPr>
        </p:nvSpPr>
        <p:spPr/>
        <p:txBody>
          <a:bodyPr/>
          <a:lstStyle/>
          <a:p>
            <a:fld id="{055BF32D-CF4B-1B43-8AA7-7C8BB1DDF0EC}" type="slidenum">
              <a:rPr lang="fr-FR" smtClean="0"/>
              <a:pPr/>
              <a:t>24</a:t>
            </a:fld>
            <a:endParaRPr lang="fr-FR" dirty="0"/>
          </a:p>
        </p:txBody>
      </p:sp>
      <p:sp>
        <p:nvSpPr>
          <p:cNvPr id="10" name="Google Shape;264;p19">
            <a:extLst>
              <a:ext uri="{FF2B5EF4-FFF2-40B4-BE49-F238E27FC236}">
                <a16:creationId xmlns:a16="http://schemas.microsoft.com/office/drawing/2014/main" id="{BF3D9CF2-5851-E03C-8035-BDB3CCE3DDA4}"/>
              </a:ext>
            </a:extLst>
          </p:cNvPr>
          <p:cNvSpPr/>
          <p:nvPr/>
        </p:nvSpPr>
        <p:spPr>
          <a:xfrm>
            <a:off x="7934533" y="1834929"/>
            <a:ext cx="2880000" cy="3618949"/>
          </a:xfrm>
          <a:custGeom>
            <a:avLst/>
            <a:gdLst>
              <a:gd name="connsiteX0" fmla="*/ 0 w 2880000"/>
              <a:gd name="connsiteY0" fmla="*/ 450461 h 3618949"/>
              <a:gd name="connsiteX1" fmla="*/ 450461 w 2880000"/>
              <a:gd name="connsiteY1" fmla="*/ 0 h 3618949"/>
              <a:gd name="connsiteX2" fmla="*/ 1090363 w 2880000"/>
              <a:gd name="connsiteY2" fmla="*/ 0 h 3618949"/>
              <a:gd name="connsiteX3" fmla="*/ 1750056 w 2880000"/>
              <a:gd name="connsiteY3" fmla="*/ 0 h 3618949"/>
              <a:gd name="connsiteX4" fmla="*/ 2429539 w 2880000"/>
              <a:gd name="connsiteY4" fmla="*/ 0 h 3618949"/>
              <a:gd name="connsiteX5" fmla="*/ 2880000 w 2880000"/>
              <a:gd name="connsiteY5" fmla="*/ 450461 h 3618949"/>
              <a:gd name="connsiteX6" fmla="*/ 2880000 w 2880000"/>
              <a:gd name="connsiteY6" fmla="*/ 1129968 h 3618949"/>
              <a:gd name="connsiteX7" fmla="*/ 2880000 w 2880000"/>
              <a:gd name="connsiteY7" fmla="*/ 1836655 h 3618949"/>
              <a:gd name="connsiteX8" fmla="*/ 2880000 w 2880000"/>
              <a:gd name="connsiteY8" fmla="*/ 2543342 h 3618949"/>
              <a:gd name="connsiteX9" fmla="*/ 2880000 w 2880000"/>
              <a:gd name="connsiteY9" fmla="*/ 3168488 h 3618949"/>
              <a:gd name="connsiteX10" fmla="*/ 2429539 w 2880000"/>
              <a:gd name="connsiteY10" fmla="*/ 3618949 h 3618949"/>
              <a:gd name="connsiteX11" fmla="*/ 1829219 w 2880000"/>
              <a:gd name="connsiteY11" fmla="*/ 3618949 h 3618949"/>
              <a:gd name="connsiteX12" fmla="*/ 1169526 w 2880000"/>
              <a:gd name="connsiteY12" fmla="*/ 3618949 h 3618949"/>
              <a:gd name="connsiteX13" fmla="*/ 450461 w 2880000"/>
              <a:gd name="connsiteY13" fmla="*/ 3618949 h 3618949"/>
              <a:gd name="connsiteX14" fmla="*/ 0 w 2880000"/>
              <a:gd name="connsiteY14" fmla="*/ 3168488 h 3618949"/>
              <a:gd name="connsiteX15" fmla="*/ 0 w 2880000"/>
              <a:gd name="connsiteY15" fmla="*/ 2570522 h 3618949"/>
              <a:gd name="connsiteX16" fmla="*/ 0 w 2880000"/>
              <a:gd name="connsiteY16" fmla="*/ 1891015 h 3618949"/>
              <a:gd name="connsiteX17" fmla="*/ 0 w 2880000"/>
              <a:gd name="connsiteY17" fmla="*/ 1184328 h 3618949"/>
              <a:gd name="connsiteX18" fmla="*/ 0 w 2880000"/>
              <a:gd name="connsiteY18" fmla="*/ 450461 h 3618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80000" h="3618949" fill="none" extrusionOk="0">
                <a:moveTo>
                  <a:pt x="0" y="450461"/>
                </a:moveTo>
                <a:cubicBezTo>
                  <a:pt x="-48020" y="192506"/>
                  <a:pt x="162114" y="17633"/>
                  <a:pt x="450461" y="0"/>
                </a:cubicBezTo>
                <a:cubicBezTo>
                  <a:pt x="643011" y="19823"/>
                  <a:pt x="823932" y="-8402"/>
                  <a:pt x="1090363" y="0"/>
                </a:cubicBezTo>
                <a:cubicBezTo>
                  <a:pt x="1356794" y="8402"/>
                  <a:pt x="1581811" y="-28663"/>
                  <a:pt x="1750056" y="0"/>
                </a:cubicBezTo>
                <a:cubicBezTo>
                  <a:pt x="1918301" y="28663"/>
                  <a:pt x="2100537" y="-10851"/>
                  <a:pt x="2429539" y="0"/>
                </a:cubicBezTo>
                <a:cubicBezTo>
                  <a:pt x="2727056" y="-8993"/>
                  <a:pt x="2907071" y="157241"/>
                  <a:pt x="2880000" y="450461"/>
                </a:cubicBezTo>
                <a:cubicBezTo>
                  <a:pt x="2848835" y="588998"/>
                  <a:pt x="2851532" y="943093"/>
                  <a:pt x="2880000" y="1129968"/>
                </a:cubicBezTo>
                <a:cubicBezTo>
                  <a:pt x="2908468" y="1316843"/>
                  <a:pt x="2884402" y="1565574"/>
                  <a:pt x="2880000" y="1836655"/>
                </a:cubicBezTo>
                <a:cubicBezTo>
                  <a:pt x="2875598" y="2107736"/>
                  <a:pt x="2879132" y="2230796"/>
                  <a:pt x="2880000" y="2543342"/>
                </a:cubicBezTo>
                <a:cubicBezTo>
                  <a:pt x="2880868" y="2855888"/>
                  <a:pt x="2869469" y="2877416"/>
                  <a:pt x="2880000" y="3168488"/>
                </a:cubicBezTo>
                <a:cubicBezTo>
                  <a:pt x="2865521" y="3418764"/>
                  <a:pt x="2695591" y="3651010"/>
                  <a:pt x="2429539" y="3618949"/>
                </a:cubicBezTo>
                <a:cubicBezTo>
                  <a:pt x="2243074" y="3590591"/>
                  <a:pt x="2092080" y="3622603"/>
                  <a:pt x="1829219" y="3618949"/>
                </a:cubicBezTo>
                <a:cubicBezTo>
                  <a:pt x="1566358" y="3615295"/>
                  <a:pt x="1331185" y="3630829"/>
                  <a:pt x="1169526" y="3618949"/>
                </a:cubicBezTo>
                <a:cubicBezTo>
                  <a:pt x="1007867" y="3607069"/>
                  <a:pt x="687909" y="3646604"/>
                  <a:pt x="450461" y="3618949"/>
                </a:cubicBezTo>
                <a:cubicBezTo>
                  <a:pt x="207388" y="3615731"/>
                  <a:pt x="-5225" y="3414423"/>
                  <a:pt x="0" y="3168488"/>
                </a:cubicBezTo>
                <a:cubicBezTo>
                  <a:pt x="1165" y="2950410"/>
                  <a:pt x="21311" y="2694231"/>
                  <a:pt x="0" y="2570522"/>
                </a:cubicBezTo>
                <a:cubicBezTo>
                  <a:pt x="-21311" y="2446813"/>
                  <a:pt x="11063" y="2169764"/>
                  <a:pt x="0" y="1891015"/>
                </a:cubicBezTo>
                <a:cubicBezTo>
                  <a:pt x="-11063" y="1612266"/>
                  <a:pt x="-22817" y="1348161"/>
                  <a:pt x="0" y="1184328"/>
                </a:cubicBezTo>
                <a:cubicBezTo>
                  <a:pt x="22817" y="1020495"/>
                  <a:pt x="32447" y="701302"/>
                  <a:pt x="0" y="450461"/>
                </a:cubicBezTo>
                <a:close/>
              </a:path>
              <a:path w="2880000" h="3618949" stroke="0" extrusionOk="0">
                <a:moveTo>
                  <a:pt x="0" y="450461"/>
                </a:moveTo>
                <a:cubicBezTo>
                  <a:pt x="-4608" y="206338"/>
                  <a:pt x="199193" y="-5939"/>
                  <a:pt x="450461" y="0"/>
                </a:cubicBezTo>
                <a:cubicBezTo>
                  <a:pt x="597029" y="-31093"/>
                  <a:pt x="882801" y="8531"/>
                  <a:pt x="1090363" y="0"/>
                </a:cubicBezTo>
                <a:cubicBezTo>
                  <a:pt x="1297925" y="-8531"/>
                  <a:pt x="1404252" y="-5128"/>
                  <a:pt x="1710474" y="0"/>
                </a:cubicBezTo>
                <a:cubicBezTo>
                  <a:pt x="2016696" y="5128"/>
                  <a:pt x="2154007" y="-17426"/>
                  <a:pt x="2429539" y="0"/>
                </a:cubicBezTo>
                <a:cubicBezTo>
                  <a:pt x="2653635" y="10894"/>
                  <a:pt x="2885653" y="209761"/>
                  <a:pt x="2880000" y="450461"/>
                </a:cubicBezTo>
                <a:cubicBezTo>
                  <a:pt x="2857172" y="731639"/>
                  <a:pt x="2867111" y="878724"/>
                  <a:pt x="2880000" y="1075607"/>
                </a:cubicBezTo>
                <a:cubicBezTo>
                  <a:pt x="2892889" y="1272490"/>
                  <a:pt x="2892473" y="1531643"/>
                  <a:pt x="2880000" y="1700753"/>
                </a:cubicBezTo>
                <a:cubicBezTo>
                  <a:pt x="2867527" y="1869863"/>
                  <a:pt x="2872155" y="2220806"/>
                  <a:pt x="2880000" y="2380260"/>
                </a:cubicBezTo>
                <a:cubicBezTo>
                  <a:pt x="2887845" y="2539714"/>
                  <a:pt x="2852330" y="2957400"/>
                  <a:pt x="2880000" y="3168488"/>
                </a:cubicBezTo>
                <a:cubicBezTo>
                  <a:pt x="2887096" y="3367096"/>
                  <a:pt x="2647450" y="3659905"/>
                  <a:pt x="2429539" y="3618949"/>
                </a:cubicBezTo>
                <a:cubicBezTo>
                  <a:pt x="2288924" y="3635875"/>
                  <a:pt x="2027110" y="3614942"/>
                  <a:pt x="1789637" y="3618949"/>
                </a:cubicBezTo>
                <a:cubicBezTo>
                  <a:pt x="1552164" y="3622956"/>
                  <a:pt x="1430090" y="3633591"/>
                  <a:pt x="1090363" y="3618949"/>
                </a:cubicBezTo>
                <a:cubicBezTo>
                  <a:pt x="750636" y="3604307"/>
                  <a:pt x="751126" y="3591336"/>
                  <a:pt x="450461" y="3618949"/>
                </a:cubicBezTo>
                <a:cubicBezTo>
                  <a:pt x="261652" y="3610070"/>
                  <a:pt x="-41219" y="3429103"/>
                  <a:pt x="0" y="3168488"/>
                </a:cubicBezTo>
                <a:cubicBezTo>
                  <a:pt x="-18619" y="3031271"/>
                  <a:pt x="-3172" y="2812672"/>
                  <a:pt x="0" y="2570522"/>
                </a:cubicBezTo>
                <a:cubicBezTo>
                  <a:pt x="3172" y="2328372"/>
                  <a:pt x="-1493" y="2064474"/>
                  <a:pt x="0" y="1891015"/>
                </a:cubicBezTo>
                <a:cubicBezTo>
                  <a:pt x="1493" y="1717556"/>
                  <a:pt x="36657" y="1395859"/>
                  <a:pt x="0" y="1157148"/>
                </a:cubicBezTo>
                <a:cubicBezTo>
                  <a:pt x="-36657" y="918437"/>
                  <a:pt x="21862" y="749304"/>
                  <a:pt x="0" y="450461"/>
                </a:cubicBezTo>
                <a:close/>
              </a:path>
            </a:pathLst>
          </a:custGeom>
          <a:solidFill>
            <a:srgbClr val="FFC000"/>
          </a:solidFill>
          <a:ln w="38100">
            <a:solidFill>
              <a:srgbClr val="FFC000"/>
            </a:solidFill>
            <a:extLst>
              <a:ext uri="{C807C97D-BFC1-408E-A445-0C87EB9F89A2}">
                <ask:lineSketchStyleProps xmlns:ask="http://schemas.microsoft.com/office/drawing/2018/sketchyshapes" sd="1845036093">
                  <a:prstGeom prst="roundRect">
                    <a:avLst>
                      <a:gd name="adj" fmla="val 15641"/>
                    </a:avLst>
                  </a:prstGeom>
                  <ask:type>
                    <ask:lineSketchFreehand/>
                  </ask:type>
                </ask:lineSketchStyleProps>
              </a:ext>
            </a:extLst>
          </a:ln>
          <a:effectLst>
            <a:outerShdw blurRad="50800" dist="38100" dir="2700000" algn="tl" rotWithShape="0">
              <a:prstClr val="black">
                <a:alpha val="19829"/>
              </a:prstClr>
            </a:outerShdw>
          </a:effectLst>
        </p:spPr>
        <p:txBody>
          <a:bodyPr spcFirstLastPara="1" wrap="square" lIns="151169" tIns="151169" rIns="151169" bIns="151169" anchor="ctr" anchorCtr="0">
            <a:noAutofit/>
          </a:bodyPr>
          <a:lstStyle/>
          <a:p>
            <a:pPr algn="ctr"/>
            <a:r>
              <a:rPr lang="fr-FR" b="1" dirty="0">
                <a:solidFill>
                  <a:schemeClr val="bg1"/>
                </a:solidFill>
                <a:effectLst/>
                <a:latin typeface="Noto Sans Black" panose="020B0502040504020204" pitchFamily="34" charset="0"/>
                <a:ea typeface="Noto Sans Black" panose="020B0502040504020204" pitchFamily="34" charset="0"/>
                <a:cs typeface="Noto Sans Black" panose="020B0502040504020204" pitchFamily="34" charset="0"/>
              </a:rPr>
              <a:t>La multiplication des manières d’encourager </a:t>
            </a:r>
            <a:br>
              <a:rPr lang="fr-FR" b="1" dirty="0">
                <a:solidFill>
                  <a:schemeClr val="bg1"/>
                </a:solidFill>
                <a:effectLst/>
                <a:latin typeface="Noto Sans Black" panose="020B0502040504020204" pitchFamily="34" charset="0"/>
                <a:ea typeface="Noto Sans Black" panose="020B0502040504020204" pitchFamily="34" charset="0"/>
                <a:cs typeface="Noto Sans Black" panose="020B0502040504020204" pitchFamily="34" charset="0"/>
              </a:rPr>
            </a:br>
            <a:r>
              <a:rPr lang="fr-FR" b="1" dirty="0">
                <a:solidFill>
                  <a:schemeClr val="bg1"/>
                </a:solidFill>
                <a:effectLst/>
                <a:latin typeface="Noto Sans Black" panose="020B0502040504020204" pitchFamily="34" charset="0"/>
                <a:ea typeface="Noto Sans Black" panose="020B0502040504020204" pitchFamily="34" charset="0"/>
                <a:cs typeface="Noto Sans Black" panose="020B0502040504020204" pitchFamily="34" charset="0"/>
              </a:rPr>
              <a:t>la participation :</a:t>
            </a:r>
          </a:p>
          <a:p>
            <a:pPr algn="ctr">
              <a:spcBef>
                <a:spcPts val="1200"/>
              </a:spcBef>
            </a:pPr>
            <a:r>
              <a:rPr lang="fr-FR" b="1" dirty="0">
                <a:solidFill>
                  <a:schemeClr val="bg1"/>
                </a:solidFill>
                <a:effectLst/>
                <a:latin typeface="Noto Sans SemiBold" panose="020B0502040504020204" pitchFamily="34" charset="0"/>
                <a:ea typeface="Noto Sans SemiBold" panose="020B0502040504020204" pitchFamily="34" charset="0"/>
                <a:cs typeface="Noto Sans SemiBold" panose="020B0502040504020204" pitchFamily="34" charset="0"/>
              </a:rPr>
              <a:t>pour exploiter </a:t>
            </a:r>
            <a:br>
              <a:rPr lang="fr-FR" b="1" dirty="0">
                <a:solidFill>
                  <a:schemeClr val="bg1"/>
                </a:solidFill>
                <a:effectLst/>
                <a:latin typeface="Noto Sans SemiBold" panose="020B0502040504020204" pitchFamily="34" charset="0"/>
                <a:ea typeface="Noto Sans SemiBold" panose="020B0502040504020204" pitchFamily="34" charset="0"/>
                <a:cs typeface="Noto Sans SemiBold" panose="020B0502040504020204" pitchFamily="34" charset="0"/>
              </a:rPr>
            </a:br>
            <a:r>
              <a:rPr lang="fr-FR" b="1" dirty="0">
                <a:solidFill>
                  <a:schemeClr val="bg1"/>
                </a:solidFill>
                <a:effectLst/>
                <a:latin typeface="Noto Sans SemiBold" panose="020B0502040504020204" pitchFamily="34" charset="0"/>
                <a:ea typeface="Noto Sans SemiBold" panose="020B0502040504020204" pitchFamily="34" charset="0"/>
                <a:cs typeface="Noto Sans SemiBold" panose="020B0502040504020204" pitchFamily="34" charset="0"/>
              </a:rPr>
              <a:t>les champs d’intérêt des élèves, </a:t>
            </a:r>
            <a:br>
              <a:rPr lang="fr-FR" b="1" dirty="0">
                <a:solidFill>
                  <a:schemeClr val="bg1"/>
                </a:solidFill>
                <a:effectLst/>
                <a:latin typeface="Noto Sans SemiBold" panose="020B0502040504020204" pitchFamily="34" charset="0"/>
                <a:ea typeface="Noto Sans SemiBold" panose="020B0502040504020204" pitchFamily="34" charset="0"/>
                <a:cs typeface="Noto Sans SemiBold" panose="020B0502040504020204" pitchFamily="34" charset="0"/>
              </a:rPr>
            </a:br>
            <a:r>
              <a:rPr lang="fr-FR" b="1" dirty="0">
                <a:solidFill>
                  <a:schemeClr val="bg1"/>
                </a:solidFill>
                <a:effectLst/>
                <a:latin typeface="Noto Sans SemiBold" panose="020B0502040504020204" pitchFamily="34" charset="0"/>
                <a:ea typeface="Noto Sans SemiBold" panose="020B0502040504020204" pitchFamily="34" charset="0"/>
                <a:cs typeface="Noto Sans SemiBold" panose="020B0502040504020204" pitchFamily="34" charset="0"/>
              </a:rPr>
              <a:t>les stimuler et les inciter à apprendre.</a:t>
            </a:r>
            <a:endParaRPr lang="fr-FR" b="1" dirty="0">
              <a:solidFill>
                <a:schemeClr val="bg1"/>
              </a:solidFill>
              <a:effectLst>
                <a:outerShdw blurRad="38100" dist="38100" dir="2700000" algn="tl">
                  <a:srgbClr val="000000">
                    <a:alpha val="43137"/>
                  </a:srgbClr>
                </a:outerShdw>
              </a:effectLst>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16" name="Google Shape;259;p19">
            <a:extLst>
              <a:ext uri="{FF2B5EF4-FFF2-40B4-BE49-F238E27FC236}">
                <a16:creationId xmlns:a16="http://schemas.microsoft.com/office/drawing/2014/main" id="{AF1E8C47-D923-FBB5-70A4-43AA1A389C07}"/>
              </a:ext>
            </a:extLst>
          </p:cNvPr>
          <p:cNvSpPr/>
          <p:nvPr/>
        </p:nvSpPr>
        <p:spPr>
          <a:xfrm>
            <a:off x="1362518" y="1834929"/>
            <a:ext cx="2880000" cy="3634769"/>
          </a:xfrm>
          <a:custGeom>
            <a:avLst/>
            <a:gdLst>
              <a:gd name="connsiteX0" fmla="*/ 0 w 2880000"/>
              <a:gd name="connsiteY0" fmla="*/ 450461 h 3634769"/>
              <a:gd name="connsiteX1" fmla="*/ 450461 w 2880000"/>
              <a:gd name="connsiteY1" fmla="*/ 0 h 3634769"/>
              <a:gd name="connsiteX2" fmla="*/ 1090363 w 2880000"/>
              <a:gd name="connsiteY2" fmla="*/ 0 h 3634769"/>
              <a:gd name="connsiteX3" fmla="*/ 1750056 w 2880000"/>
              <a:gd name="connsiteY3" fmla="*/ 0 h 3634769"/>
              <a:gd name="connsiteX4" fmla="*/ 2429539 w 2880000"/>
              <a:gd name="connsiteY4" fmla="*/ 0 h 3634769"/>
              <a:gd name="connsiteX5" fmla="*/ 2880000 w 2880000"/>
              <a:gd name="connsiteY5" fmla="*/ 450461 h 3634769"/>
              <a:gd name="connsiteX6" fmla="*/ 2880000 w 2880000"/>
              <a:gd name="connsiteY6" fmla="*/ 1188600 h 3634769"/>
              <a:gd name="connsiteX7" fmla="*/ 2880000 w 2880000"/>
              <a:gd name="connsiteY7" fmla="*/ 1899400 h 3634769"/>
              <a:gd name="connsiteX8" fmla="*/ 2880000 w 2880000"/>
              <a:gd name="connsiteY8" fmla="*/ 2528185 h 3634769"/>
              <a:gd name="connsiteX9" fmla="*/ 2880000 w 2880000"/>
              <a:gd name="connsiteY9" fmla="*/ 3184308 h 3634769"/>
              <a:gd name="connsiteX10" fmla="*/ 2429539 w 2880000"/>
              <a:gd name="connsiteY10" fmla="*/ 3634769 h 3634769"/>
              <a:gd name="connsiteX11" fmla="*/ 1750056 w 2880000"/>
              <a:gd name="connsiteY11" fmla="*/ 3634769 h 3634769"/>
              <a:gd name="connsiteX12" fmla="*/ 1149735 w 2880000"/>
              <a:gd name="connsiteY12" fmla="*/ 3634769 h 3634769"/>
              <a:gd name="connsiteX13" fmla="*/ 450461 w 2880000"/>
              <a:gd name="connsiteY13" fmla="*/ 3634769 h 3634769"/>
              <a:gd name="connsiteX14" fmla="*/ 0 w 2880000"/>
              <a:gd name="connsiteY14" fmla="*/ 3184308 h 3634769"/>
              <a:gd name="connsiteX15" fmla="*/ 0 w 2880000"/>
              <a:gd name="connsiteY15" fmla="*/ 2473508 h 3634769"/>
              <a:gd name="connsiteX16" fmla="*/ 0 w 2880000"/>
              <a:gd name="connsiteY16" fmla="*/ 1844723 h 3634769"/>
              <a:gd name="connsiteX17" fmla="*/ 0 w 2880000"/>
              <a:gd name="connsiteY17" fmla="*/ 1188600 h 3634769"/>
              <a:gd name="connsiteX18" fmla="*/ 0 w 2880000"/>
              <a:gd name="connsiteY18" fmla="*/ 450461 h 3634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80000" h="3634769" fill="none" extrusionOk="0">
                <a:moveTo>
                  <a:pt x="0" y="450461"/>
                </a:moveTo>
                <a:cubicBezTo>
                  <a:pt x="34355" y="181299"/>
                  <a:pt x="185793" y="25218"/>
                  <a:pt x="450461" y="0"/>
                </a:cubicBezTo>
                <a:cubicBezTo>
                  <a:pt x="690024" y="26892"/>
                  <a:pt x="794764" y="-19225"/>
                  <a:pt x="1090363" y="0"/>
                </a:cubicBezTo>
                <a:cubicBezTo>
                  <a:pt x="1385962" y="19225"/>
                  <a:pt x="1579121" y="-3328"/>
                  <a:pt x="1750056" y="0"/>
                </a:cubicBezTo>
                <a:cubicBezTo>
                  <a:pt x="1920991" y="3328"/>
                  <a:pt x="2261244" y="26254"/>
                  <a:pt x="2429539" y="0"/>
                </a:cubicBezTo>
                <a:cubicBezTo>
                  <a:pt x="2684555" y="-19172"/>
                  <a:pt x="2915030" y="239554"/>
                  <a:pt x="2880000" y="450461"/>
                </a:cubicBezTo>
                <a:cubicBezTo>
                  <a:pt x="2864928" y="746458"/>
                  <a:pt x="2910415" y="862971"/>
                  <a:pt x="2880000" y="1188600"/>
                </a:cubicBezTo>
                <a:cubicBezTo>
                  <a:pt x="2849585" y="1514229"/>
                  <a:pt x="2877907" y="1608015"/>
                  <a:pt x="2880000" y="1899400"/>
                </a:cubicBezTo>
                <a:cubicBezTo>
                  <a:pt x="2882093" y="2190785"/>
                  <a:pt x="2903813" y="2388228"/>
                  <a:pt x="2880000" y="2528185"/>
                </a:cubicBezTo>
                <a:cubicBezTo>
                  <a:pt x="2856187" y="2668142"/>
                  <a:pt x="2867864" y="2890151"/>
                  <a:pt x="2880000" y="3184308"/>
                </a:cubicBezTo>
                <a:cubicBezTo>
                  <a:pt x="2867771" y="3445470"/>
                  <a:pt x="2668526" y="3655733"/>
                  <a:pt x="2429539" y="3634769"/>
                </a:cubicBezTo>
                <a:cubicBezTo>
                  <a:pt x="2211390" y="3624284"/>
                  <a:pt x="1917927" y="3649391"/>
                  <a:pt x="1750056" y="3634769"/>
                </a:cubicBezTo>
                <a:cubicBezTo>
                  <a:pt x="1582185" y="3620147"/>
                  <a:pt x="1420614" y="3620541"/>
                  <a:pt x="1149735" y="3634769"/>
                </a:cubicBezTo>
                <a:cubicBezTo>
                  <a:pt x="878856" y="3648997"/>
                  <a:pt x="672283" y="3652208"/>
                  <a:pt x="450461" y="3634769"/>
                </a:cubicBezTo>
                <a:cubicBezTo>
                  <a:pt x="194998" y="3659764"/>
                  <a:pt x="10313" y="3436049"/>
                  <a:pt x="0" y="3184308"/>
                </a:cubicBezTo>
                <a:cubicBezTo>
                  <a:pt x="-35470" y="2936229"/>
                  <a:pt x="7126" y="2820109"/>
                  <a:pt x="0" y="2473508"/>
                </a:cubicBezTo>
                <a:cubicBezTo>
                  <a:pt x="-7126" y="2126907"/>
                  <a:pt x="-24721" y="2070164"/>
                  <a:pt x="0" y="1844723"/>
                </a:cubicBezTo>
                <a:cubicBezTo>
                  <a:pt x="24721" y="1619282"/>
                  <a:pt x="30948" y="1336413"/>
                  <a:pt x="0" y="1188600"/>
                </a:cubicBezTo>
                <a:cubicBezTo>
                  <a:pt x="-30948" y="1040787"/>
                  <a:pt x="-10078" y="672617"/>
                  <a:pt x="0" y="450461"/>
                </a:cubicBezTo>
                <a:close/>
              </a:path>
              <a:path w="2880000" h="3634769" stroke="0" extrusionOk="0">
                <a:moveTo>
                  <a:pt x="0" y="450461"/>
                </a:moveTo>
                <a:cubicBezTo>
                  <a:pt x="-35508" y="179776"/>
                  <a:pt x="150183" y="19327"/>
                  <a:pt x="450461" y="0"/>
                </a:cubicBezTo>
                <a:cubicBezTo>
                  <a:pt x="631789" y="-28228"/>
                  <a:pt x="948261" y="-34685"/>
                  <a:pt x="1149735" y="0"/>
                </a:cubicBezTo>
                <a:cubicBezTo>
                  <a:pt x="1351209" y="34685"/>
                  <a:pt x="1604333" y="-25017"/>
                  <a:pt x="1789637" y="0"/>
                </a:cubicBezTo>
                <a:cubicBezTo>
                  <a:pt x="1974941" y="25017"/>
                  <a:pt x="2240963" y="904"/>
                  <a:pt x="2429539" y="0"/>
                </a:cubicBezTo>
                <a:cubicBezTo>
                  <a:pt x="2662490" y="-50995"/>
                  <a:pt x="2885117" y="182741"/>
                  <a:pt x="2880000" y="450461"/>
                </a:cubicBezTo>
                <a:cubicBezTo>
                  <a:pt x="2860287" y="604773"/>
                  <a:pt x="2869176" y="934548"/>
                  <a:pt x="2880000" y="1079246"/>
                </a:cubicBezTo>
                <a:cubicBezTo>
                  <a:pt x="2890824" y="1223944"/>
                  <a:pt x="2880617" y="1510479"/>
                  <a:pt x="2880000" y="1708031"/>
                </a:cubicBezTo>
                <a:cubicBezTo>
                  <a:pt x="2879383" y="1905583"/>
                  <a:pt x="2853263" y="2293912"/>
                  <a:pt x="2880000" y="2446169"/>
                </a:cubicBezTo>
                <a:cubicBezTo>
                  <a:pt x="2906737" y="2598426"/>
                  <a:pt x="2876070" y="3026218"/>
                  <a:pt x="2880000" y="3184308"/>
                </a:cubicBezTo>
                <a:cubicBezTo>
                  <a:pt x="2857986" y="3431832"/>
                  <a:pt x="2682534" y="3623217"/>
                  <a:pt x="2429539" y="3634769"/>
                </a:cubicBezTo>
                <a:cubicBezTo>
                  <a:pt x="2107379" y="3661294"/>
                  <a:pt x="2000564" y="3612694"/>
                  <a:pt x="1750056" y="3634769"/>
                </a:cubicBezTo>
                <a:cubicBezTo>
                  <a:pt x="1499548" y="3656844"/>
                  <a:pt x="1195027" y="3638729"/>
                  <a:pt x="1050781" y="3634769"/>
                </a:cubicBezTo>
                <a:cubicBezTo>
                  <a:pt x="906536" y="3630809"/>
                  <a:pt x="649141" y="3609688"/>
                  <a:pt x="450461" y="3634769"/>
                </a:cubicBezTo>
                <a:cubicBezTo>
                  <a:pt x="162560" y="3641193"/>
                  <a:pt x="-11138" y="3425406"/>
                  <a:pt x="0" y="3184308"/>
                </a:cubicBezTo>
                <a:cubicBezTo>
                  <a:pt x="24789" y="2834210"/>
                  <a:pt x="-30660" y="2791971"/>
                  <a:pt x="0" y="2473508"/>
                </a:cubicBezTo>
                <a:cubicBezTo>
                  <a:pt x="30660" y="2155045"/>
                  <a:pt x="-12456" y="2056969"/>
                  <a:pt x="0" y="1790046"/>
                </a:cubicBezTo>
                <a:cubicBezTo>
                  <a:pt x="12456" y="1523123"/>
                  <a:pt x="20420" y="1388690"/>
                  <a:pt x="0" y="1188600"/>
                </a:cubicBezTo>
                <a:cubicBezTo>
                  <a:pt x="-20420" y="988510"/>
                  <a:pt x="36337" y="740679"/>
                  <a:pt x="0" y="450461"/>
                </a:cubicBezTo>
                <a:close/>
              </a:path>
            </a:pathLst>
          </a:custGeom>
          <a:solidFill>
            <a:srgbClr val="00B0F0"/>
          </a:solidFill>
          <a:ln w="38100">
            <a:solidFill>
              <a:srgbClr val="00B0F0"/>
            </a:solidFill>
            <a:extLst>
              <a:ext uri="{C807C97D-BFC1-408E-A445-0C87EB9F89A2}">
                <ask:lineSketchStyleProps xmlns:ask="http://schemas.microsoft.com/office/drawing/2018/sketchyshapes" sd="1219033472">
                  <a:prstGeom prst="roundRect">
                    <a:avLst>
                      <a:gd name="adj" fmla="val 15641"/>
                    </a:avLst>
                  </a:prstGeom>
                  <ask:type>
                    <ask:lineSketchFreehand/>
                  </ask:type>
                </ask:lineSketchStyleProps>
              </a:ext>
            </a:extLst>
          </a:ln>
          <a:effectLst>
            <a:outerShdw blurRad="50800" dist="38100" dir="2700000" algn="tl" rotWithShape="0">
              <a:prstClr val="black">
                <a:alpha val="19829"/>
              </a:prstClr>
            </a:outerShdw>
          </a:effectLst>
        </p:spPr>
        <p:txBody>
          <a:bodyPr spcFirstLastPara="1" wrap="square" lIns="151169" tIns="151169" rIns="151169" bIns="151169" anchor="ctr" anchorCtr="0">
            <a:noAutofit/>
          </a:bodyPr>
          <a:lstStyle/>
          <a:p>
            <a:pPr algn="ctr"/>
            <a:r>
              <a:rPr lang="fr-FR" b="1" dirty="0">
                <a:solidFill>
                  <a:schemeClr val="bg1"/>
                </a:solidFill>
                <a:effectLst/>
                <a:latin typeface="Noto Sans Black" panose="020B0502040504020204" pitchFamily="34" charset="0"/>
                <a:ea typeface="Noto Sans Black" panose="020B0502040504020204" pitchFamily="34" charset="0"/>
                <a:cs typeface="Noto Sans Black" panose="020B0502040504020204" pitchFamily="34" charset="0"/>
              </a:rPr>
              <a:t>La multiplication des moyens de représentation :</a:t>
            </a:r>
          </a:p>
          <a:p>
            <a:pPr algn="ctr">
              <a:spcBef>
                <a:spcPts val="1200"/>
              </a:spcBef>
            </a:pPr>
            <a:r>
              <a:rPr lang="fr-FR" b="1"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rPr>
              <a:t>pour permettre </a:t>
            </a:r>
            <a:br>
              <a:rPr lang="fr-FR" b="1"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rPr>
            </a:br>
            <a:r>
              <a:rPr lang="fr-FR" b="1"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rPr>
              <a:t>aux élèves d’acquérir </a:t>
            </a:r>
            <a:br>
              <a:rPr lang="fr-FR" b="1"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rPr>
            </a:br>
            <a:r>
              <a:rPr lang="fr-FR" b="1"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rPr>
              <a:t>des connaissances sous diverses formes.</a:t>
            </a:r>
          </a:p>
        </p:txBody>
      </p:sp>
      <p:sp>
        <p:nvSpPr>
          <p:cNvPr id="22" name="Google Shape;274;p19">
            <a:extLst>
              <a:ext uri="{FF2B5EF4-FFF2-40B4-BE49-F238E27FC236}">
                <a16:creationId xmlns:a16="http://schemas.microsoft.com/office/drawing/2014/main" id="{D4D6F5A7-A194-A853-5C9F-30549FF5EE40}"/>
              </a:ext>
            </a:extLst>
          </p:cNvPr>
          <p:cNvSpPr/>
          <p:nvPr/>
        </p:nvSpPr>
        <p:spPr>
          <a:xfrm>
            <a:off x="4648526" y="1834929"/>
            <a:ext cx="2880000" cy="3618949"/>
          </a:xfrm>
          <a:custGeom>
            <a:avLst/>
            <a:gdLst>
              <a:gd name="connsiteX0" fmla="*/ 0 w 2880000"/>
              <a:gd name="connsiteY0" fmla="*/ 450461 h 3618949"/>
              <a:gd name="connsiteX1" fmla="*/ 450461 w 2880000"/>
              <a:gd name="connsiteY1" fmla="*/ 0 h 3618949"/>
              <a:gd name="connsiteX2" fmla="*/ 1090363 w 2880000"/>
              <a:gd name="connsiteY2" fmla="*/ 0 h 3618949"/>
              <a:gd name="connsiteX3" fmla="*/ 1750056 w 2880000"/>
              <a:gd name="connsiteY3" fmla="*/ 0 h 3618949"/>
              <a:gd name="connsiteX4" fmla="*/ 2429539 w 2880000"/>
              <a:gd name="connsiteY4" fmla="*/ 0 h 3618949"/>
              <a:gd name="connsiteX5" fmla="*/ 2880000 w 2880000"/>
              <a:gd name="connsiteY5" fmla="*/ 450461 h 3618949"/>
              <a:gd name="connsiteX6" fmla="*/ 2880000 w 2880000"/>
              <a:gd name="connsiteY6" fmla="*/ 1102787 h 3618949"/>
              <a:gd name="connsiteX7" fmla="*/ 2880000 w 2880000"/>
              <a:gd name="connsiteY7" fmla="*/ 1809475 h 3618949"/>
              <a:gd name="connsiteX8" fmla="*/ 2880000 w 2880000"/>
              <a:gd name="connsiteY8" fmla="*/ 2461801 h 3618949"/>
              <a:gd name="connsiteX9" fmla="*/ 2880000 w 2880000"/>
              <a:gd name="connsiteY9" fmla="*/ 3168488 h 3618949"/>
              <a:gd name="connsiteX10" fmla="*/ 2429539 w 2880000"/>
              <a:gd name="connsiteY10" fmla="*/ 3618949 h 3618949"/>
              <a:gd name="connsiteX11" fmla="*/ 1809428 w 2880000"/>
              <a:gd name="connsiteY11" fmla="*/ 3618949 h 3618949"/>
              <a:gd name="connsiteX12" fmla="*/ 1149735 w 2880000"/>
              <a:gd name="connsiteY12" fmla="*/ 3618949 h 3618949"/>
              <a:gd name="connsiteX13" fmla="*/ 450461 w 2880000"/>
              <a:gd name="connsiteY13" fmla="*/ 3618949 h 3618949"/>
              <a:gd name="connsiteX14" fmla="*/ 0 w 2880000"/>
              <a:gd name="connsiteY14" fmla="*/ 3168488 h 3618949"/>
              <a:gd name="connsiteX15" fmla="*/ 0 w 2880000"/>
              <a:gd name="connsiteY15" fmla="*/ 2461801 h 3618949"/>
              <a:gd name="connsiteX16" fmla="*/ 0 w 2880000"/>
              <a:gd name="connsiteY16" fmla="*/ 1727934 h 3618949"/>
              <a:gd name="connsiteX17" fmla="*/ 0 w 2880000"/>
              <a:gd name="connsiteY17" fmla="*/ 1129968 h 3618949"/>
              <a:gd name="connsiteX18" fmla="*/ 0 w 2880000"/>
              <a:gd name="connsiteY18" fmla="*/ 450461 h 3618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80000" h="3618949" fill="none" extrusionOk="0">
                <a:moveTo>
                  <a:pt x="0" y="450461"/>
                </a:moveTo>
                <a:cubicBezTo>
                  <a:pt x="-25572" y="206919"/>
                  <a:pt x="207545" y="-23955"/>
                  <a:pt x="450461" y="0"/>
                </a:cubicBezTo>
                <a:cubicBezTo>
                  <a:pt x="654852" y="-30165"/>
                  <a:pt x="790540" y="12647"/>
                  <a:pt x="1090363" y="0"/>
                </a:cubicBezTo>
                <a:cubicBezTo>
                  <a:pt x="1390186" y="-12647"/>
                  <a:pt x="1454760" y="8507"/>
                  <a:pt x="1750056" y="0"/>
                </a:cubicBezTo>
                <a:cubicBezTo>
                  <a:pt x="2045352" y="-8507"/>
                  <a:pt x="2109568" y="-4761"/>
                  <a:pt x="2429539" y="0"/>
                </a:cubicBezTo>
                <a:cubicBezTo>
                  <a:pt x="2683680" y="36268"/>
                  <a:pt x="2937871" y="198861"/>
                  <a:pt x="2880000" y="450461"/>
                </a:cubicBezTo>
                <a:cubicBezTo>
                  <a:pt x="2866096" y="709605"/>
                  <a:pt x="2907878" y="810281"/>
                  <a:pt x="2880000" y="1102787"/>
                </a:cubicBezTo>
                <a:cubicBezTo>
                  <a:pt x="2852122" y="1395293"/>
                  <a:pt x="2881190" y="1492061"/>
                  <a:pt x="2880000" y="1809475"/>
                </a:cubicBezTo>
                <a:cubicBezTo>
                  <a:pt x="2878810" y="2126889"/>
                  <a:pt x="2856053" y="2321802"/>
                  <a:pt x="2880000" y="2461801"/>
                </a:cubicBezTo>
                <a:cubicBezTo>
                  <a:pt x="2903947" y="2601800"/>
                  <a:pt x="2904448" y="2941584"/>
                  <a:pt x="2880000" y="3168488"/>
                </a:cubicBezTo>
                <a:cubicBezTo>
                  <a:pt x="2870656" y="3423317"/>
                  <a:pt x="2669498" y="3626000"/>
                  <a:pt x="2429539" y="3618949"/>
                </a:cubicBezTo>
                <a:cubicBezTo>
                  <a:pt x="2249923" y="3647567"/>
                  <a:pt x="2068052" y="3591170"/>
                  <a:pt x="1809428" y="3618949"/>
                </a:cubicBezTo>
                <a:cubicBezTo>
                  <a:pt x="1550804" y="3646728"/>
                  <a:pt x="1352594" y="3596089"/>
                  <a:pt x="1149735" y="3618949"/>
                </a:cubicBezTo>
                <a:cubicBezTo>
                  <a:pt x="946876" y="3641809"/>
                  <a:pt x="644263" y="3638608"/>
                  <a:pt x="450461" y="3618949"/>
                </a:cubicBezTo>
                <a:cubicBezTo>
                  <a:pt x="196321" y="3632271"/>
                  <a:pt x="46481" y="3422675"/>
                  <a:pt x="0" y="3168488"/>
                </a:cubicBezTo>
                <a:cubicBezTo>
                  <a:pt x="23779" y="2983583"/>
                  <a:pt x="4371" y="2684415"/>
                  <a:pt x="0" y="2461801"/>
                </a:cubicBezTo>
                <a:cubicBezTo>
                  <a:pt x="-4371" y="2239187"/>
                  <a:pt x="-8715" y="1994529"/>
                  <a:pt x="0" y="1727934"/>
                </a:cubicBezTo>
                <a:cubicBezTo>
                  <a:pt x="8715" y="1461339"/>
                  <a:pt x="18090" y="1307028"/>
                  <a:pt x="0" y="1129968"/>
                </a:cubicBezTo>
                <a:cubicBezTo>
                  <a:pt x="-18090" y="952908"/>
                  <a:pt x="2830" y="646774"/>
                  <a:pt x="0" y="450461"/>
                </a:cubicBezTo>
                <a:close/>
              </a:path>
              <a:path w="2880000" h="3618949" stroke="0" extrusionOk="0">
                <a:moveTo>
                  <a:pt x="0" y="450461"/>
                </a:moveTo>
                <a:cubicBezTo>
                  <a:pt x="-45082" y="234035"/>
                  <a:pt x="237287" y="-7073"/>
                  <a:pt x="450461" y="0"/>
                </a:cubicBezTo>
                <a:cubicBezTo>
                  <a:pt x="683331" y="-29904"/>
                  <a:pt x="864147" y="16800"/>
                  <a:pt x="1050781" y="0"/>
                </a:cubicBezTo>
                <a:cubicBezTo>
                  <a:pt x="1237415" y="-16800"/>
                  <a:pt x="1490989" y="-24406"/>
                  <a:pt x="1690683" y="0"/>
                </a:cubicBezTo>
                <a:cubicBezTo>
                  <a:pt x="1890377" y="24406"/>
                  <a:pt x="2090395" y="-356"/>
                  <a:pt x="2429539" y="0"/>
                </a:cubicBezTo>
                <a:cubicBezTo>
                  <a:pt x="2694295" y="-34140"/>
                  <a:pt x="2853198" y="255260"/>
                  <a:pt x="2880000" y="450461"/>
                </a:cubicBezTo>
                <a:cubicBezTo>
                  <a:pt x="2904517" y="721457"/>
                  <a:pt x="2860237" y="824537"/>
                  <a:pt x="2880000" y="1075607"/>
                </a:cubicBezTo>
                <a:cubicBezTo>
                  <a:pt x="2899763" y="1326677"/>
                  <a:pt x="2868192" y="1489602"/>
                  <a:pt x="2880000" y="1673573"/>
                </a:cubicBezTo>
                <a:cubicBezTo>
                  <a:pt x="2891808" y="1857544"/>
                  <a:pt x="2887307" y="2132744"/>
                  <a:pt x="2880000" y="2380260"/>
                </a:cubicBezTo>
                <a:cubicBezTo>
                  <a:pt x="2872693" y="2627776"/>
                  <a:pt x="2864870" y="2839369"/>
                  <a:pt x="2880000" y="3168488"/>
                </a:cubicBezTo>
                <a:cubicBezTo>
                  <a:pt x="2840331" y="3427717"/>
                  <a:pt x="2689330" y="3635931"/>
                  <a:pt x="2429539" y="3618949"/>
                </a:cubicBezTo>
                <a:cubicBezTo>
                  <a:pt x="2244152" y="3605373"/>
                  <a:pt x="2071554" y="3614181"/>
                  <a:pt x="1750056" y="3618949"/>
                </a:cubicBezTo>
                <a:cubicBezTo>
                  <a:pt x="1428558" y="3623717"/>
                  <a:pt x="1406228" y="3651845"/>
                  <a:pt x="1090363" y="3618949"/>
                </a:cubicBezTo>
                <a:cubicBezTo>
                  <a:pt x="774498" y="3586053"/>
                  <a:pt x="689089" y="3630033"/>
                  <a:pt x="450461" y="3618949"/>
                </a:cubicBezTo>
                <a:cubicBezTo>
                  <a:pt x="235201" y="3638336"/>
                  <a:pt x="-11392" y="3365543"/>
                  <a:pt x="0" y="3168488"/>
                </a:cubicBezTo>
                <a:cubicBezTo>
                  <a:pt x="-25995" y="2901262"/>
                  <a:pt x="-3653" y="2791248"/>
                  <a:pt x="0" y="2516162"/>
                </a:cubicBezTo>
                <a:cubicBezTo>
                  <a:pt x="3653" y="2241076"/>
                  <a:pt x="-6489" y="2122241"/>
                  <a:pt x="0" y="1836655"/>
                </a:cubicBezTo>
                <a:cubicBezTo>
                  <a:pt x="6489" y="1551069"/>
                  <a:pt x="12241" y="1456004"/>
                  <a:pt x="0" y="1129968"/>
                </a:cubicBezTo>
                <a:cubicBezTo>
                  <a:pt x="-12241" y="803932"/>
                  <a:pt x="-26844" y="758896"/>
                  <a:pt x="0" y="450461"/>
                </a:cubicBezTo>
                <a:close/>
              </a:path>
            </a:pathLst>
          </a:custGeom>
          <a:solidFill>
            <a:srgbClr val="7030A0"/>
          </a:solidFill>
          <a:ln w="38100">
            <a:solidFill>
              <a:srgbClr val="7030A0"/>
            </a:solidFill>
            <a:extLst>
              <a:ext uri="{C807C97D-BFC1-408E-A445-0C87EB9F89A2}">
                <ask:lineSketchStyleProps xmlns:ask="http://schemas.microsoft.com/office/drawing/2018/sketchyshapes" sd="346080893">
                  <a:prstGeom prst="roundRect">
                    <a:avLst>
                      <a:gd name="adj" fmla="val 15641"/>
                    </a:avLst>
                  </a:prstGeom>
                  <ask:type>
                    <ask:lineSketchFreehand/>
                  </ask:type>
                </ask:lineSketchStyleProps>
              </a:ext>
            </a:extLst>
          </a:ln>
          <a:effectLst>
            <a:outerShdw blurRad="50800" dist="38100" dir="2700000" algn="tl" rotWithShape="0">
              <a:prstClr val="black">
                <a:alpha val="19829"/>
              </a:prstClr>
            </a:outerShdw>
          </a:effectLst>
        </p:spPr>
        <p:txBody>
          <a:bodyPr spcFirstLastPara="1" wrap="square" lIns="151169" tIns="151169" rIns="151169" bIns="151169" anchor="ctr" anchorCtr="0">
            <a:noAutofit/>
          </a:bodyPr>
          <a:lstStyle/>
          <a:p>
            <a:pPr algn="ctr"/>
            <a:r>
              <a:rPr lang="fr-FR" b="1" dirty="0">
                <a:solidFill>
                  <a:schemeClr val="bg1"/>
                </a:solidFill>
                <a:effectLst/>
                <a:latin typeface="Noto Sans Black" panose="020B0502040504020204" pitchFamily="34" charset="0"/>
                <a:ea typeface="Noto Sans Black" panose="020B0502040504020204" pitchFamily="34" charset="0"/>
                <a:cs typeface="Noto Sans Black" panose="020B0502040504020204" pitchFamily="34" charset="0"/>
              </a:rPr>
              <a:t>La multiplication des modes d’expression :</a:t>
            </a:r>
          </a:p>
          <a:p>
            <a:pPr algn="ctr">
              <a:spcBef>
                <a:spcPts val="1200"/>
              </a:spcBef>
            </a:pPr>
            <a:r>
              <a:rPr lang="fr-FR" b="1"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rPr>
              <a:t>pour fournir </a:t>
            </a:r>
            <a:br>
              <a:rPr lang="fr-FR" b="1"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rPr>
            </a:br>
            <a:r>
              <a:rPr lang="fr-FR" b="1"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rPr>
              <a:t>aux élèves différents moyens </a:t>
            </a:r>
            <a:br>
              <a:rPr lang="fr-FR" b="1"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rPr>
            </a:br>
            <a:r>
              <a:rPr lang="fr-FR" b="1"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rPr>
              <a:t>leur permettant de démontrer leurs savoirs.</a:t>
            </a:r>
          </a:p>
        </p:txBody>
      </p:sp>
      <p:sp>
        <p:nvSpPr>
          <p:cNvPr id="7" name="Espace réservé du contenu 2">
            <a:extLst>
              <a:ext uri="{FF2B5EF4-FFF2-40B4-BE49-F238E27FC236}">
                <a16:creationId xmlns:a16="http://schemas.microsoft.com/office/drawing/2014/main" id="{D3E1EE65-3CB5-3822-D287-08CEF8934593}"/>
              </a:ext>
            </a:extLst>
          </p:cNvPr>
          <p:cNvSpPr txBox="1">
            <a:spLocks/>
          </p:cNvSpPr>
          <p:nvPr/>
        </p:nvSpPr>
        <p:spPr>
          <a:xfrm>
            <a:off x="4060780" y="1156907"/>
            <a:ext cx="4080980" cy="461665"/>
          </a:xfrm>
          <a:prstGeom prst="rect">
            <a:avLst/>
          </a:prstGeom>
          <a:solidFill>
            <a:schemeClr val="bg1"/>
          </a:solidFill>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fr-FR" sz="2400" b="1" kern="100" dirty="0">
                <a:solidFill>
                  <a:schemeClr val="tx1">
                    <a:lumMod val="50000"/>
                    <a:lumOff val="50000"/>
                  </a:schemeClr>
                </a:solidFill>
              </a:rPr>
              <a:t>En bref, la CUA mise sur :</a:t>
            </a:r>
          </a:p>
        </p:txBody>
      </p:sp>
    </p:spTree>
    <p:extLst>
      <p:ext uri="{BB962C8B-B14F-4D97-AF65-F5344CB8AC3E}">
        <p14:creationId xmlns:p14="http://schemas.microsoft.com/office/powerpoint/2010/main" val="5352761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B2D47-6798-F49C-34BA-7D14AE265C1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2" name="Encre 11">
                <a:extLst>
                  <a:ext uri="{FF2B5EF4-FFF2-40B4-BE49-F238E27FC236}">
                    <a16:creationId xmlns:a16="http://schemas.microsoft.com/office/drawing/2014/main" id="{69BA35AA-AF57-FB29-9670-C7A84DF94B94}"/>
                  </a:ext>
                </a:extLst>
              </p14:cNvPr>
              <p14:cNvContentPartPr/>
              <p14:nvPr/>
            </p14:nvContentPartPr>
            <p14:xfrm>
              <a:off x="2250017" y="1315009"/>
              <a:ext cx="1182960" cy="351360"/>
            </p14:xfrm>
          </p:contentPart>
        </mc:Choice>
        <mc:Fallback xmlns="">
          <p:pic>
            <p:nvPicPr>
              <p:cNvPr id="12" name="Encre 11">
                <a:extLst>
                  <a:ext uri="{FF2B5EF4-FFF2-40B4-BE49-F238E27FC236}">
                    <a16:creationId xmlns:a16="http://schemas.microsoft.com/office/drawing/2014/main" id="{69BA35AA-AF57-FB29-9670-C7A84DF94B94}"/>
                  </a:ext>
                </a:extLst>
              </p:cNvPr>
              <p:cNvPicPr/>
              <p:nvPr/>
            </p:nvPicPr>
            <p:blipFill>
              <a:blip r:embed="rId3"/>
              <a:stretch>
                <a:fillRect/>
              </a:stretch>
            </p:blipFill>
            <p:spPr>
              <a:xfrm>
                <a:off x="2196377" y="1207009"/>
                <a:ext cx="1290600" cy="567000"/>
              </a:xfrm>
              <a:prstGeom prst="rect">
                <a:avLst/>
              </a:prstGeom>
            </p:spPr>
          </p:pic>
        </mc:Fallback>
      </mc:AlternateContent>
      <p:sp>
        <p:nvSpPr>
          <p:cNvPr id="2" name="Espace réservé du pied de page 1">
            <a:extLst>
              <a:ext uri="{FF2B5EF4-FFF2-40B4-BE49-F238E27FC236}">
                <a16:creationId xmlns:a16="http://schemas.microsoft.com/office/drawing/2014/main" id="{E7026152-EE2D-BD51-7906-D076F887F761}"/>
              </a:ext>
            </a:extLst>
          </p:cNvPr>
          <p:cNvSpPr>
            <a:spLocks noGrp="1"/>
          </p:cNvSpPr>
          <p:nvPr>
            <p:ph type="ftr" sz="quarter" idx="3"/>
          </p:nvPr>
        </p:nvSpPr>
        <p:spPr/>
        <p:txBody>
          <a:bodyPr/>
          <a:lstStyle/>
          <a:p>
            <a:pPr>
              <a:spcBef>
                <a:spcPts val="1200"/>
              </a:spcBef>
              <a:defRPr/>
            </a:pPr>
            <a:r>
              <a:rPr lang="fr-FR" b="1">
                <a:solidFill>
                  <a:schemeClr val="tx1">
                    <a:lumMod val="50000"/>
                    <a:lumOff val="50000"/>
                  </a:schemeClr>
                </a:solidFill>
              </a:rPr>
              <a:t>Genre, inclusion et équité</a:t>
            </a:r>
            <a:r>
              <a:rPr lang="fr-FR"/>
              <a:t> </a:t>
            </a:r>
            <a:r>
              <a:rPr lang="fr-FR" b="1">
                <a:solidFill>
                  <a:srgbClr val="FF0000"/>
                </a:solidFill>
              </a:rPr>
              <a:t>|</a:t>
            </a:r>
            <a:r>
              <a:rPr lang="fr-FR"/>
              <a:t> </a:t>
            </a:r>
            <a:r>
              <a:rPr lang="fr-FR">
                <a:solidFill>
                  <a:schemeClr val="tx1">
                    <a:lumMod val="50000"/>
                    <a:lumOff val="50000"/>
                  </a:schemeClr>
                </a:solidFill>
              </a:rPr>
              <a:t>Module 4</a:t>
            </a:r>
            <a:r>
              <a:rPr lang="fr-FR"/>
              <a:t> </a:t>
            </a:r>
            <a:r>
              <a:rPr lang="fr-FR" b="1">
                <a:solidFill>
                  <a:srgbClr val="FF0000"/>
                </a:solidFill>
              </a:rPr>
              <a:t>|</a:t>
            </a:r>
            <a:r>
              <a:rPr lang="fr-FR"/>
              <a:t> </a:t>
            </a:r>
            <a:r>
              <a:rPr lang="fr-FR">
                <a:solidFill>
                  <a:schemeClr val="tx1">
                    <a:lumMod val="50000"/>
                    <a:lumOff val="50000"/>
                  </a:schemeClr>
                </a:solidFill>
              </a:rPr>
              <a:t>Pratiques inclusives</a:t>
            </a:r>
          </a:p>
        </p:txBody>
      </p:sp>
      <p:sp>
        <p:nvSpPr>
          <p:cNvPr id="3" name="Titre 2">
            <a:extLst>
              <a:ext uri="{FF2B5EF4-FFF2-40B4-BE49-F238E27FC236}">
                <a16:creationId xmlns:a16="http://schemas.microsoft.com/office/drawing/2014/main" id="{7428B4B9-0209-BC13-7420-AC802B0F2054}"/>
              </a:ext>
            </a:extLst>
          </p:cNvPr>
          <p:cNvSpPr>
            <a:spLocks noGrp="1"/>
          </p:cNvSpPr>
          <p:nvPr>
            <p:ph type="title"/>
          </p:nvPr>
        </p:nvSpPr>
        <p:spPr>
          <a:xfrm>
            <a:off x="4085225" y="530411"/>
            <a:ext cx="4021568" cy="387798"/>
          </a:xfrm>
        </p:spPr>
        <p:txBody>
          <a:bodyPr/>
          <a:lstStyle/>
          <a:p>
            <a:r>
              <a:rPr lang="fr-CA" sz="2800" dirty="0"/>
              <a:t>CUA en trois axes (1)</a:t>
            </a:r>
            <a:endParaRPr lang="fr-FR" sz="2800"/>
          </a:p>
        </p:txBody>
      </p:sp>
      <p:sp>
        <p:nvSpPr>
          <p:cNvPr id="4" name="Espace réservé du numéro de diapositive 3">
            <a:extLst>
              <a:ext uri="{FF2B5EF4-FFF2-40B4-BE49-F238E27FC236}">
                <a16:creationId xmlns:a16="http://schemas.microsoft.com/office/drawing/2014/main" id="{067A5316-54DB-AAEA-D6E0-EAEA97A91CB4}"/>
              </a:ext>
            </a:extLst>
          </p:cNvPr>
          <p:cNvSpPr>
            <a:spLocks noGrp="1"/>
          </p:cNvSpPr>
          <p:nvPr>
            <p:ph type="sldNum" sz="quarter" idx="12"/>
          </p:nvPr>
        </p:nvSpPr>
        <p:spPr/>
        <p:txBody>
          <a:bodyPr/>
          <a:lstStyle/>
          <a:p>
            <a:fld id="{055BF32D-CF4B-1B43-8AA7-7C8BB1DDF0EC}" type="slidenum">
              <a:rPr lang="fr-FR" smtClean="0"/>
              <a:pPr/>
              <a:t>25</a:t>
            </a:fld>
            <a:endParaRPr lang="fr-FR" dirty="0"/>
          </a:p>
        </p:txBody>
      </p:sp>
      <p:sp>
        <p:nvSpPr>
          <p:cNvPr id="7" name="Espace réservé du contenu 2">
            <a:extLst>
              <a:ext uri="{FF2B5EF4-FFF2-40B4-BE49-F238E27FC236}">
                <a16:creationId xmlns:a16="http://schemas.microsoft.com/office/drawing/2014/main" id="{57627869-67BB-7F27-5CFB-CF80766E592D}"/>
              </a:ext>
            </a:extLst>
          </p:cNvPr>
          <p:cNvSpPr txBox="1">
            <a:spLocks/>
          </p:cNvSpPr>
          <p:nvPr/>
        </p:nvSpPr>
        <p:spPr>
          <a:xfrm>
            <a:off x="1790904" y="1264693"/>
            <a:ext cx="8610191" cy="461665"/>
          </a:xfrm>
          <a:prstGeom prst="rect">
            <a:avLst/>
          </a:prstGeom>
          <a:noFill/>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fr-FR" sz="2400" b="1" kern="100" dirty="0">
                <a:solidFill>
                  <a:srgbClr val="60C5BE"/>
                </a:solidFill>
                <a:latin typeface="Noto Sans Black" panose="020B0502040504020204" pitchFamily="34" charset="0"/>
                <a:ea typeface="Noto Sans Black" panose="020B0502040504020204" pitchFamily="34" charset="0"/>
                <a:cs typeface="Noto Sans Black" panose="020B0502040504020204" pitchFamily="34" charset="0"/>
              </a:rPr>
              <a:t>Axe 1 : </a:t>
            </a:r>
            <a:r>
              <a:rPr lang="fr-FR" sz="2400" b="1" kern="100" dirty="0">
                <a:solidFill>
                  <a:schemeClr val="tx1">
                    <a:lumMod val="50000"/>
                    <a:lumOff val="50000"/>
                  </a:schemeClr>
                </a:solidFill>
              </a:rPr>
              <a:t>aider au développement du savoir (quoi ?)</a:t>
            </a:r>
          </a:p>
        </p:txBody>
      </p:sp>
      <p:graphicFrame>
        <p:nvGraphicFramePr>
          <p:cNvPr id="5" name="Diagramme 4">
            <a:extLst>
              <a:ext uri="{FF2B5EF4-FFF2-40B4-BE49-F238E27FC236}">
                <a16:creationId xmlns:a16="http://schemas.microsoft.com/office/drawing/2014/main" id="{E1FB1BA7-2DD3-CFC1-12B7-099D0029747A}"/>
              </a:ext>
            </a:extLst>
          </p:cNvPr>
          <p:cNvGraphicFramePr/>
          <p:nvPr>
            <p:extLst>
              <p:ext uri="{D42A27DB-BD31-4B8C-83A1-F6EECF244321}">
                <p14:modId xmlns:p14="http://schemas.microsoft.com/office/powerpoint/2010/main" val="2467832746"/>
              </p:ext>
            </p:extLst>
          </p:nvPr>
        </p:nvGraphicFramePr>
        <p:xfrm>
          <a:off x="1357843" y="2056296"/>
          <a:ext cx="9476312" cy="35204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mc:AlternateContent xmlns:mc="http://schemas.openxmlformats.org/markup-compatibility/2006" xmlns:p14="http://schemas.microsoft.com/office/powerpoint/2010/main" xmlns:aink="http://schemas.microsoft.com/office/drawing/2016/ink">
        <mc:Choice Requires="p14 aink">
          <p:contentPart p14:bwMode="auto" r:id="rId9">
            <p14:nvContentPartPr>
              <p14:cNvPr id="6" name="Encre 5">
                <a:extLst>
                  <a:ext uri="{FF2B5EF4-FFF2-40B4-BE49-F238E27FC236}">
                    <a16:creationId xmlns:a16="http://schemas.microsoft.com/office/drawing/2014/main" id="{FB71E9FA-C4E9-8B06-562B-99FB62AE8A0B}"/>
                  </a:ext>
                </a:extLst>
              </p14:cNvPr>
              <p14:cNvContentPartPr/>
              <p14:nvPr/>
            </p14:nvContentPartPr>
            <p14:xfrm>
              <a:off x="2279623" y="1669670"/>
              <a:ext cx="1033920" cy="50040"/>
            </p14:xfrm>
          </p:contentPart>
        </mc:Choice>
        <mc:Fallback xmlns="">
          <p:pic>
            <p:nvPicPr>
              <p:cNvPr id="6" name="Encre 5">
                <a:extLst>
                  <a:ext uri="{FF2B5EF4-FFF2-40B4-BE49-F238E27FC236}">
                    <a16:creationId xmlns:a16="http://schemas.microsoft.com/office/drawing/2014/main" id="{FB71E9FA-C4E9-8B06-562B-99FB62AE8A0B}"/>
                  </a:ext>
                </a:extLst>
              </p:cNvPr>
              <p:cNvPicPr/>
              <p:nvPr/>
            </p:nvPicPr>
            <p:blipFill>
              <a:blip r:embed="rId10"/>
              <a:stretch>
                <a:fillRect/>
              </a:stretch>
            </p:blipFill>
            <p:spPr>
              <a:xfrm>
                <a:off x="2241823" y="1631510"/>
                <a:ext cx="1109520" cy="126000"/>
              </a:xfrm>
              <a:prstGeom prst="rect">
                <a:avLst/>
              </a:prstGeom>
            </p:spPr>
          </p:pic>
        </mc:Fallback>
      </mc:AlternateContent>
      <p:sp>
        <p:nvSpPr>
          <p:cNvPr id="13" name="ZoneTexte 12">
            <a:extLst>
              <a:ext uri="{FF2B5EF4-FFF2-40B4-BE49-F238E27FC236}">
                <a16:creationId xmlns:a16="http://schemas.microsoft.com/office/drawing/2014/main" id="{FC9D0B1F-9DB6-D4DB-7A29-C79845F48F03}"/>
              </a:ext>
            </a:extLst>
          </p:cNvPr>
          <p:cNvSpPr txBox="1"/>
          <p:nvPr/>
        </p:nvSpPr>
        <p:spPr>
          <a:xfrm>
            <a:off x="4324520" y="5709077"/>
            <a:ext cx="3542958" cy="276999"/>
          </a:xfrm>
          <a:prstGeom prst="rect">
            <a:avLst/>
          </a:prstGeom>
          <a:solidFill>
            <a:schemeClr val="bg1"/>
          </a:solidFill>
        </p:spPr>
        <p:txBody>
          <a:bodyPr wrap="none" rtlCol="0">
            <a:spAutoFit/>
          </a:bodyPr>
          <a:lstStyle/>
          <a:p>
            <a:r>
              <a:rPr lang="fr-CA"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Sources : </a:t>
            </a:r>
            <a:r>
              <a:rPr lang="fr-FR"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Rose et Meyer (2002) ; Capres (2015).</a:t>
            </a:r>
            <a:endParaRPr lang="fr-CA"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7710910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A2003-8D28-AD97-3D96-5F10A210B58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9" name="Encre 8">
                <a:extLst>
                  <a:ext uri="{FF2B5EF4-FFF2-40B4-BE49-F238E27FC236}">
                    <a16:creationId xmlns:a16="http://schemas.microsoft.com/office/drawing/2014/main" id="{96D54896-8929-A826-4B7F-23F924FE005E}"/>
                  </a:ext>
                </a:extLst>
              </p14:cNvPr>
              <p14:cNvContentPartPr/>
              <p14:nvPr/>
            </p14:nvContentPartPr>
            <p14:xfrm>
              <a:off x="2612472" y="1207601"/>
              <a:ext cx="1182960" cy="351360"/>
            </p14:xfrm>
          </p:contentPart>
        </mc:Choice>
        <mc:Fallback xmlns="">
          <p:pic>
            <p:nvPicPr>
              <p:cNvPr id="9" name="Encre 8">
                <a:extLst>
                  <a:ext uri="{FF2B5EF4-FFF2-40B4-BE49-F238E27FC236}">
                    <a16:creationId xmlns:a16="http://schemas.microsoft.com/office/drawing/2014/main" id="{96D54896-8929-A826-4B7F-23F924FE005E}"/>
                  </a:ext>
                </a:extLst>
              </p:cNvPr>
              <p:cNvPicPr/>
              <p:nvPr/>
            </p:nvPicPr>
            <p:blipFill>
              <a:blip r:embed="rId3"/>
              <a:stretch>
                <a:fillRect/>
              </a:stretch>
            </p:blipFill>
            <p:spPr>
              <a:xfrm>
                <a:off x="2558832" y="1099601"/>
                <a:ext cx="1290600" cy="567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
            <p14:nvContentPartPr>
              <p14:cNvPr id="10" name="Encre 9">
                <a:extLst>
                  <a:ext uri="{FF2B5EF4-FFF2-40B4-BE49-F238E27FC236}">
                    <a16:creationId xmlns:a16="http://schemas.microsoft.com/office/drawing/2014/main" id="{2F74412B-7CB7-E7C2-08A4-4217220C41D7}"/>
                  </a:ext>
                </a:extLst>
              </p14:cNvPr>
              <p14:cNvContentPartPr/>
              <p14:nvPr/>
            </p14:nvContentPartPr>
            <p14:xfrm>
              <a:off x="2717494" y="1562262"/>
              <a:ext cx="1033920" cy="50040"/>
            </p14:xfrm>
          </p:contentPart>
        </mc:Choice>
        <mc:Fallback xmlns="">
          <p:pic>
            <p:nvPicPr>
              <p:cNvPr id="10" name="Encre 9">
                <a:extLst>
                  <a:ext uri="{FF2B5EF4-FFF2-40B4-BE49-F238E27FC236}">
                    <a16:creationId xmlns:a16="http://schemas.microsoft.com/office/drawing/2014/main" id="{2F74412B-7CB7-E7C2-08A4-4217220C41D7}"/>
                  </a:ext>
                </a:extLst>
              </p:cNvPr>
              <p:cNvPicPr/>
              <p:nvPr/>
            </p:nvPicPr>
            <p:blipFill>
              <a:blip r:embed="rId5"/>
              <a:stretch>
                <a:fillRect/>
              </a:stretch>
            </p:blipFill>
            <p:spPr>
              <a:xfrm>
                <a:off x="2679694" y="1524102"/>
                <a:ext cx="1109520" cy="126000"/>
              </a:xfrm>
              <a:prstGeom prst="rect">
                <a:avLst/>
              </a:prstGeom>
            </p:spPr>
          </p:pic>
        </mc:Fallback>
      </mc:AlternateContent>
      <p:sp>
        <p:nvSpPr>
          <p:cNvPr id="2" name="Espace réservé du pied de page 1">
            <a:extLst>
              <a:ext uri="{FF2B5EF4-FFF2-40B4-BE49-F238E27FC236}">
                <a16:creationId xmlns:a16="http://schemas.microsoft.com/office/drawing/2014/main" id="{B3859C6C-30A2-C89B-AC9D-3FA44BFC84CF}"/>
              </a:ext>
            </a:extLst>
          </p:cNvPr>
          <p:cNvSpPr>
            <a:spLocks noGrp="1"/>
          </p:cNvSpPr>
          <p:nvPr>
            <p:ph type="ftr" sz="quarter" idx="3"/>
          </p:nvPr>
        </p:nvSpPr>
        <p:spPr/>
        <p:txBody>
          <a:bodyPr/>
          <a:lstStyle/>
          <a:p>
            <a:pPr>
              <a:spcBef>
                <a:spcPts val="1200"/>
              </a:spcBef>
              <a:defRPr/>
            </a:pPr>
            <a:r>
              <a:rPr lang="fr-FR" b="1">
                <a:solidFill>
                  <a:schemeClr val="tx1">
                    <a:lumMod val="50000"/>
                    <a:lumOff val="50000"/>
                  </a:schemeClr>
                </a:solidFill>
              </a:rPr>
              <a:t>Genre, inclusion et équité</a:t>
            </a:r>
            <a:r>
              <a:rPr lang="fr-FR"/>
              <a:t> </a:t>
            </a:r>
            <a:r>
              <a:rPr lang="fr-FR" b="1">
                <a:solidFill>
                  <a:srgbClr val="FF0000"/>
                </a:solidFill>
              </a:rPr>
              <a:t>|</a:t>
            </a:r>
            <a:r>
              <a:rPr lang="fr-FR"/>
              <a:t> </a:t>
            </a:r>
            <a:r>
              <a:rPr lang="fr-FR">
                <a:solidFill>
                  <a:schemeClr val="tx1">
                    <a:lumMod val="50000"/>
                    <a:lumOff val="50000"/>
                  </a:schemeClr>
                </a:solidFill>
              </a:rPr>
              <a:t>Module 4</a:t>
            </a:r>
            <a:r>
              <a:rPr lang="fr-FR"/>
              <a:t> </a:t>
            </a:r>
            <a:r>
              <a:rPr lang="fr-FR" b="1">
                <a:solidFill>
                  <a:srgbClr val="FF0000"/>
                </a:solidFill>
              </a:rPr>
              <a:t>|</a:t>
            </a:r>
            <a:r>
              <a:rPr lang="fr-FR"/>
              <a:t> </a:t>
            </a:r>
            <a:r>
              <a:rPr lang="fr-FR">
                <a:solidFill>
                  <a:schemeClr val="tx1">
                    <a:lumMod val="50000"/>
                    <a:lumOff val="50000"/>
                  </a:schemeClr>
                </a:solidFill>
              </a:rPr>
              <a:t>Pratiques inclusives</a:t>
            </a:r>
          </a:p>
        </p:txBody>
      </p:sp>
      <p:sp>
        <p:nvSpPr>
          <p:cNvPr id="3" name="Titre 2">
            <a:extLst>
              <a:ext uri="{FF2B5EF4-FFF2-40B4-BE49-F238E27FC236}">
                <a16:creationId xmlns:a16="http://schemas.microsoft.com/office/drawing/2014/main" id="{A66052B5-E91C-E616-14EF-CB346A52A452}"/>
              </a:ext>
            </a:extLst>
          </p:cNvPr>
          <p:cNvSpPr>
            <a:spLocks noGrp="1"/>
          </p:cNvSpPr>
          <p:nvPr>
            <p:ph type="title"/>
          </p:nvPr>
        </p:nvSpPr>
        <p:spPr>
          <a:xfrm>
            <a:off x="4085225" y="530411"/>
            <a:ext cx="4021568" cy="387798"/>
          </a:xfrm>
        </p:spPr>
        <p:txBody>
          <a:bodyPr/>
          <a:lstStyle/>
          <a:p>
            <a:r>
              <a:rPr lang="fr-CA" sz="2800" dirty="0"/>
              <a:t>CUA en trois axes (2)</a:t>
            </a:r>
            <a:endParaRPr lang="fr-FR" sz="2800"/>
          </a:p>
        </p:txBody>
      </p:sp>
      <p:sp>
        <p:nvSpPr>
          <p:cNvPr id="4" name="Espace réservé du numéro de diapositive 3">
            <a:extLst>
              <a:ext uri="{FF2B5EF4-FFF2-40B4-BE49-F238E27FC236}">
                <a16:creationId xmlns:a16="http://schemas.microsoft.com/office/drawing/2014/main" id="{395ECACB-BE0A-62BB-B55E-BB50BFE0DC9E}"/>
              </a:ext>
            </a:extLst>
          </p:cNvPr>
          <p:cNvSpPr>
            <a:spLocks noGrp="1"/>
          </p:cNvSpPr>
          <p:nvPr>
            <p:ph type="sldNum" sz="quarter" idx="12"/>
          </p:nvPr>
        </p:nvSpPr>
        <p:spPr/>
        <p:txBody>
          <a:bodyPr/>
          <a:lstStyle/>
          <a:p>
            <a:fld id="{055BF32D-CF4B-1B43-8AA7-7C8BB1DDF0EC}" type="slidenum">
              <a:rPr lang="fr-FR" smtClean="0"/>
              <a:pPr/>
              <a:t>26</a:t>
            </a:fld>
            <a:endParaRPr lang="fr-FR" dirty="0"/>
          </a:p>
        </p:txBody>
      </p:sp>
      <p:sp>
        <p:nvSpPr>
          <p:cNvPr id="7" name="Espace réservé du contenu 2">
            <a:extLst>
              <a:ext uri="{FF2B5EF4-FFF2-40B4-BE49-F238E27FC236}">
                <a16:creationId xmlns:a16="http://schemas.microsoft.com/office/drawing/2014/main" id="{8A21C14C-2CE1-4C5E-AF0C-059C68EABE02}"/>
              </a:ext>
            </a:extLst>
          </p:cNvPr>
          <p:cNvSpPr txBox="1">
            <a:spLocks/>
          </p:cNvSpPr>
          <p:nvPr/>
        </p:nvSpPr>
        <p:spPr>
          <a:xfrm>
            <a:off x="2687888" y="1129302"/>
            <a:ext cx="8034134" cy="830997"/>
          </a:xfrm>
          <a:prstGeom prst="rect">
            <a:avLst/>
          </a:prstGeom>
          <a:noFill/>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80000" indent="-1080000" defTabSz="360000">
              <a:lnSpc>
                <a:spcPct val="100000"/>
              </a:lnSpc>
              <a:tabLst>
                <a:tab pos="360000" algn="l"/>
                <a:tab pos="720000" algn="l"/>
                <a:tab pos="1080000" algn="l"/>
              </a:tabLst>
            </a:pPr>
            <a:r>
              <a:rPr lang="fr-FR" sz="2400" b="1" kern="100" dirty="0">
                <a:solidFill>
                  <a:srgbClr val="00B0F0"/>
                </a:solidFill>
                <a:latin typeface="Noto Sans Black" panose="020B0502040504020204" pitchFamily="34" charset="0"/>
                <a:ea typeface="Noto Sans Black" panose="020B0502040504020204" pitchFamily="34" charset="0"/>
                <a:cs typeface="Noto Sans Black" panose="020B0502040504020204" pitchFamily="34" charset="0"/>
              </a:rPr>
              <a:t>Axe 2 :</a:t>
            </a:r>
            <a:r>
              <a:rPr lang="fr-FR" sz="2400" b="1" kern="100" dirty="0">
                <a:solidFill>
                  <a:srgbClr val="60C5BE"/>
                </a:solidFill>
                <a:latin typeface="Noto Sans Black" panose="020B0502040504020204" pitchFamily="34" charset="0"/>
                <a:ea typeface="Noto Sans Black" panose="020B0502040504020204" pitchFamily="34" charset="0"/>
                <a:cs typeface="Noto Sans Black" panose="020B0502040504020204" pitchFamily="34" charset="0"/>
              </a:rPr>
              <a:t>	</a:t>
            </a:r>
            <a:r>
              <a:rPr lang="fr-FR" sz="2400" b="1" kern="100" dirty="0">
                <a:solidFill>
                  <a:schemeClr val="tx1">
                    <a:lumMod val="50000"/>
                    <a:lumOff val="50000"/>
                  </a:schemeClr>
                </a:solidFill>
              </a:rPr>
              <a:t>tenir compte de la dimension affective </a:t>
            </a:r>
            <a:br>
              <a:rPr lang="fr-FR" sz="2400" b="1" kern="100" dirty="0">
                <a:solidFill>
                  <a:schemeClr val="tx1">
                    <a:lumMod val="50000"/>
                    <a:lumOff val="50000"/>
                  </a:schemeClr>
                </a:solidFill>
              </a:rPr>
            </a:br>
            <a:r>
              <a:rPr lang="fr-FR" sz="2400" b="1" kern="100" dirty="0">
                <a:solidFill>
                  <a:schemeClr val="tx1">
                    <a:lumMod val="50000"/>
                    <a:lumOff val="50000"/>
                  </a:schemeClr>
                </a:solidFill>
              </a:rPr>
              <a:t>de l’apprentissage (pourquoi ?)</a:t>
            </a:r>
          </a:p>
        </p:txBody>
      </p:sp>
      <p:graphicFrame>
        <p:nvGraphicFramePr>
          <p:cNvPr id="15" name="Diagramme 14">
            <a:extLst>
              <a:ext uri="{FF2B5EF4-FFF2-40B4-BE49-F238E27FC236}">
                <a16:creationId xmlns:a16="http://schemas.microsoft.com/office/drawing/2014/main" id="{C99E48E7-40EA-6C5F-C4FF-CBB6DFD6CEC0}"/>
              </a:ext>
            </a:extLst>
          </p:cNvPr>
          <p:cNvGraphicFramePr/>
          <p:nvPr>
            <p:extLst>
              <p:ext uri="{D42A27DB-BD31-4B8C-83A1-F6EECF244321}">
                <p14:modId xmlns:p14="http://schemas.microsoft.com/office/powerpoint/2010/main" val="715514620"/>
              </p:ext>
            </p:extLst>
          </p:nvPr>
        </p:nvGraphicFramePr>
        <p:xfrm>
          <a:off x="1357843" y="2103431"/>
          <a:ext cx="9476312" cy="352046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6" name="ZoneTexte 15">
            <a:extLst>
              <a:ext uri="{FF2B5EF4-FFF2-40B4-BE49-F238E27FC236}">
                <a16:creationId xmlns:a16="http://schemas.microsoft.com/office/drawing/2014/main" id="{E48AF122-B479-3A28-2D7C-02380985D701}"/>
              </a:ext>
            </a:extLst>
          </p:cNvPr>
          <p:cNvSpPr txBox="1"/>
          <p:nvPr/>
        </p:nvSpPr>
        <p:spPr>
          <a:xfrm>
            <a:off x="4324520" y="5709077"/>
            <a:ext cx="3542958" cy="276999"/>
          </a:xfrm>
          <a:prstGeom prst="rect">
            <a:avLst/>
          </a:prstGeom>
          <a:solidFill>
            <a:schemeClr val="bg1"/>
          </a:solidFill>
        </p:spPr>
        <p:txBody>
          <a:bodyPr wrap="none" rtlCol="0">
            <a:spAutoFit/>
          </a:bodyPr>
          <a:lstStyle/>
          <a:p>
            <a:r>
              <a:rPr lang="fr-CA"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Sources : </a:t>
            </a:r>
            <a:r>
              <a:rPr lang="fr-FR"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Rose et Meyer (2002) ; Capres (2015).</a:t>
            </a:r>
            <a:endParaRPr lang="fr-CA"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9803477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CB2E7-163B-9638-2D2C-46E413D25037}"/>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9" name="Encre 8">
                <a:extLst>
                  <a:ext uri="{FF2B5EF4-FFF2-40B4-BE49-F238E27FC236}">
                    <a16:creationId xmlns:a16="http://schemas.microsoft.com/office/drawing/2014/main" id="{54717B42-BCBC-1617-CCA1-0C52F1D29105}"/>
                  </a:ext>
                </a:extLst>
              </p14:cNvPr>
              <p14:cNvContentPartPr/>
              <p14:nvPr/>
            </p14:nvContentPartPr>
            <p14:xfrm>
              <a:off x="2612472" y="1207601"/>
              <a:ext cx="1182960" cy="351360"/>
            </p14:xfrm>
          </p:contentPart>
        </mc:Choice>
        <mc:Fallback xmlns="">
          <p:pic>
            <p:nvPicPr>
              <p:cNvPr id="9" name="Encre 8">
                <a:extLst>
                  <a:ext uri="{FF2B5EF4-FFF2-40B4-BE49-F238E27FC236}">
                    <a16:creationId xmlns:a16="http://schemas.microsoft.com/office/drawing/2014/main" id="{54717B42-BCBC-1617-CCA1-0C52F1D29105}"/>
                  </a:ext>
                </a:extLst>
              </p:cNvPr>
              <p:cNvPicPr/>
              <p:nvPr/>
            </p:nvPicPr>
            <p:blipFill>
              <a:blip r:embed="rId3"/>
              <a:stretch>
                <a:fillRect/>
              </a:stretch>
            </p:blipFill>
            <p:spPr>
              <a:xfrm>
                <a:off x="2558472" y="1099601"/>
                <a:ext cx="1290600" cy="567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
            <p14:nvContentPartPr>
              <p14:cNvPr id="10" name="Encre 9">
                <a:extLst>
                  <a:ext uri="{FF2B5EF4-FFF2-40B4-BE49-F238E27FC236}">
                    <a16:creationId xmlns:a16="http://schemas.microsoft.com/office/drawing/2014/main" id="{CEC7E31B-D57D-AB2F-A359-42FE1AECC362}"/>
                  </a:ext>
                </a:extLst>
              </p14:cNvPr>
              <p14:cNvContentPartPr/>
              <p14:nvPr/>
            </p14:nvContentPartPr>
            <p14:xfrm>
              <a:off x="2717494" y="1562262"/>
              <a:ext cx="1033920" cy="50040"/>
            </p14:xfrm>
          </p:contentPart>
        </mc:Choice>
        <mc:Fallback xmlns="">
          <p:pic>
            <p:nvPicPr>
              <p:cNvPr id="10" name="Encre 9">
                <a:extLst>
                  <a:ext uri="{FF2B5EF4-FFF2-40B4-BE49-F238E27FC236}">
                    <a16:creationId xmlns:a16="http://schemas.microsoft.com/office/drawing/2014/main" id="{CEC7E31B-D57D-AB2F-A359-42FE1AECC362}"/>
                  </a:ext>
                </a:extLst>
              </p:cNvPr>
              <p:cNvPicPr/>
              <p:nvPr/>
            </p:nvPicPr>
            <p:blipFill>
              <a:blip r:embed="rId5"/>
              <a:stretch>
                <a:fillRect/>
              </a:stretch>
            </p:blipFill>
            <p:spPr>
              <a:xfrm>
                <a:off x="2679321" y="1524102"/>
                <a:ext cx="1109906" cy="126000"/>
              </a:xfrm>
              <a:prstGeom prst="rect">
                <a:avLst/>
              </a:prstGeom>
            </p:spPr>
          </p:pic>
        </mc:Fallback>
      </mc:AlternateContent>
      <p:sp>
        <p:nvSpPr>
          <p:cNvPr id="2" name="Espace réservé du pied de page 1">
            <a:extLst>
              <a:ext uri="{FF2B5EF4-FFF2-40B4-BE49-F238E27FC236}">
                <a16:creationId xmlns:a16="http://schemas.microsoft.com/office/drawing/2014/main" id="{0C734C9F-0A22-5A99-D437-130B8077E592}"/>
              </a:ext>
            </a:extLst>
          </p:cNvPr>
          <p:cNvSpPr>
            <a:spLocks noGrp="1"/>
          </p:cNvSpPr>
          <p:nvPr>
            <p:ph type="ftr" sz="quarter" idx="3"/>
          </p:nvPr>
        </p:nvSpPr>
        <p:spPr/>
        <p:txBody>
          <a:bodyPr/>
          <a:lstStyle/>
          <a:p>
            <a:pPr>
              <a:spcBef>
                <a:spcPts val="1200"/>
              </a:spcBef>
              <a:defRPr/>
            </a:pPr>
            <a:r>
              <a:rPr lang="fr-FR" b="1">
                <a:solidFill>
                  <a:schemeClr val="tx1">
                    <a:lumMod val="50000"/>
                    <a:lumOff val="50000"/>
                  </a:schemeClr>
                </a:solidFill>
              </a:rPr>
              <a:t>Genre, inclusion et équité</a:t>
            </a:r>
            <a:r>
              <a:rPr lang="fr-FR"/>
              <a:t> </a:t>
            </a:r>
            <a:r>
              <a:rPr lang="fr-FR" b="1">
                <a:solidFill>
                  <a:srgbClr val="FF0000"/>
                </a:solidFill>
              </a:rPr>
              <a:t>|</a:t>
            </a:r>
            <a:r>
              <a:rPr lang="fr-FR"/>
              <a:t> </a:t>
            </a:r>
            <a:r>
              <a:rPr lang="fr-FR">
                <a:solidFill>
                  <a:schemeClr val="tx1">
                    <a:lumMod val="50000"/>
                    <a:lumOff val="50000"/>
                  </a:schemeClr>
                </a:solidFill>
              </a:rPr>
              <a:t>Module 4</a:t>
            </a:r>
            <a:r>
              <a:rPr lang="fr-FR"/>
              <a:t> </a:t>
            </a:r>
            <a:r>
              <a:rPr lang="fr-FR" b="1">
                <a:solidFill>
                  <a:srgbClr val="FF0000"/>
                </a:solidFill>
              </a:rPr>
              <a:t>|</a:t>
            </a:r>
            <a:r>
              <a:rPr lang="fr-FR"/>
              <a:t> </a:t>
            </a:r>
            <a:r>
              <a:rPr lang="fr-FR">
                <a:solidFill>
                  <a:schemeClr val="tx1">
                    <a:lumMod val="50000"/>
                    <a:lumOff val="50000"/>
                  </a:schemeClr>
                </a:solidFill>
              </a:rPr>
              <a:t>Pratiques inclusives</a:t>
            </a:r>
          </a:p>
        </p:txBody>
      </p:sp>
      <p:sp>
        <p:nvSpPr>
          <p:cNvPr id="3" name="Titre 2">
            <a:extLst>
              <a:ext uri="{FF2B5EF4-FFF2-40B4-BE49-F238E27FC236}">
                <a16:creationId xmlns:a16="http://schemas.microsoft.com/office/drawing/2014/main" id="{B881D94A-63F7-C37E-0D62-995D3878BE22}"/>
              </a:ext>
            </a:extLst>
          </p:cNvPr>
          <p:cNvSpPr>
            <a:spLocks noGrp="1"/>
          </p:cNvSpPr>
          <p:nvPr>
            <p:ph type="title"/>
          </p:nvPr>
        </p:nvSpPr>
        <p:spPr>
          <a:xfrm>
            <a:off x="4085225" y="530411"/>
            <a:ext cx="4021568" cy="387798"/>
          </a:xfrm>
        </p:spPr>
        <p:txBody>
          <a:bodyPr/>
          <a:lstStyle/>
          <a:p>
            <a:r>
              <a:rPr lang="fr-CA" sz="2800" dirty="0"/>
              <a:t>CUA en trois axes (3)</a:t>
            </a:r>
            <a:endParaRPr lang="fr-FR" sz="2800"/>
          </a:p>
        </p:txBody>
      </p:sp>
      <p:sp>
        <p:nvSpPr>
          <p:cNvPr id="4" name="Espace réservé du numéro de diapositive 3">
            <a:extLst>
              <a:ext uri="{FF2B5EF4-FFF2-40B4-BE49-F238E27FC236}">
                <a16:creationId xmlns:a16="http://schemas.microsoft.com/office/drawing/2014/main" id="{CD19FC2A-8E7C-D47D-CB1C-F8D34F4646A7}"/>
              </a:ext>
            </a:extLst>
          </p:cNvPr>
          <p:cNvSpPr>
            <a:spLocks noGrp="1"/>
          </p:cNvSpPr>
          <p:nvPr>
            <p:ph type="sldNum" sz="quarter" idx="12"/>
          </p:nvPr>
        </p:nvSpPr>
        <p:spPr/>
        <p:txBody>
          <a:bodyPr/>
          <a:lstStyle/>
          <a:p>
            <a:fld id="{055BF32D-CF4B-1B43-8AA7-7C8BB1DDF0EC}" type="slidenum">
              <a:rPr lang="fr-FR" smtClean="0"/>
              <a:pPr/>
              <a:t>27</a:t>
            </a:fld>
            <a:endParaRPr lang="fr-FR" dirty="0"/>
          </a:p>
        </p:txBody>
      </p:sp>
      <p:sp>
        <p:nvSpPr>
          <p:cNvPr id="7" name="Espace réservé du contenu 2">
            <a:extLst>
              <a:ext uri="{FF2B5EF4-FFF2-40B4-BE49-F238E27FC236}">
                <a16:creationId xmlns:a16="http://schemas.microsoft.com/office/drawing/2014/main" id="{9868B196-ABFF-D049-D873-3FAF8043AE58}"/>
              </a:ext>
            </a:extLst>
          </p:cNvPr>
          <p:cNvSpPr txBox="1">
            <a:spLocks/>
          </p:cNvSpPr>
          <p:nvPr/>
        </p:nvSpPr>
        <p:spPr>
          <a:xfrm>
            <a:off x="2687888" y="1129302"/>
            <a:ext cx="8034134" cy="830997"/>
          </a:xfrm>
          <a:prstGeom prst="rect">
            <a:avLst/>
          </a:prstGeom>
          <a:noFill/>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80000" indent="-1080000" defTabSz="360000">
              <a:lnSpc>
                <a:spcPct val="100000"/>
              </a:lnSpc>
              <a:tabLst>
                <a:tab pos="360000" algn="l"/>
                <a:tab pos="720000" algn="l"/>
                <a:tab pos="1080000" algn="l"/>
              </a:tabLst>
            </a:pPr>
            <a:r>
              <a:rPr lang="fr-FR" sz="2400" b="1" kern="100" dirty="0">
                <a:solidFill>
                  <a:schemeClr val="accent5">
                    <a:lumMod val="60000"/>
                    <a:lumOff val="40000"/>
                  </a:schemeClr>
                </a:solidFill>
                <a:latin typeface="Noto Sans Black" panose="020B0502040504020204" pitchFamily="34" charset="0"/>
                <a:ea typeface="Noto Sans Black" panose="020B0502040504020204" pitchFamily="34" charset="0"/>
                <a:cs typeface="Noto Sans Black" panose="020B0502040504020204" pitchFamily="34" charset="0"/>
              </a:rPr>
              <a:t>Axe 3 :</a:t>
            </a:r>
            <a:r>
              <a:rPr lang="fr-FR" sz="2400" b="1" kern="100" dirty="0">
                <a:solidFill>
                  <a:srgbClr val="60C5BE"/>
                </a:solidFill>
                <a:latin typeface="Noto Sans Black" panose="020B0502040504020204" pitchFamily="34" charset="0"/>
                <a:ea typeface="Noto Sans Black" panose="020B0502040504020204" pitchFamily="34" charset="0"/>
                <a:cs typeface="Noto Sans Black" panose="020B0502040504020204" pitchFamily="34" charset="0"/>
              </a:rPr>
              <a:t>	</a:t>
            </a:r>
            <a:r>
              <a:rPr lang="fr-FR" sz="2400" b="1" kern="100" dirty="0">
                <a:solidFill>
                  <a:schemeClr val="tx1">
                    <a:lumMod val="50000"/>
                    <a:lumOff val="50000"/>
                  </a:schemeClr>
                </a:solidFill>
              </a:rPr>
              <a:t>viser le développement de stratégies (comment ?)</a:t>
            </a:r>
          </a:p>
        </p:txBody>
      </p:sp>
      <p:graphicFrame>
        <p:nvGraphicFramePr>
          <p:cNvPr id="15" name="Diagramme 14">
            <a:extLst>
              <a:ext uri="{FF2B5EF4-FFF2-40B4-BE49-F238E27FC236}">
                <a16:creationId xmlns:a16="http://schemas.microsoft.com/office/drawing/2014/main" id="{CD69833C-0A5E-0331-F657-197FA5849D72}"/>
              </a:ext>
            </a:extLst>
          </p:cNvPr>
          <p:cNvGraphicFramePr/>
          <p:nvPr>
            <p:extLst>
              <p:ext uri="{D42A27DB-BD31-4B8C-83A1-F6EECF244321}">
                <p14:modId xmlns:p14="http://schemas.microsoft.com/office/powerpoint/2010/main" val="3648287233"/>
              </p:ext>
            </p:extLst>
          </p:nvPr>
        </p:nvGraphicFramePr>
        <p:xfrm>
          <a:off x="1357843" y="2103431"/>
          <a:ext cx="9476312" cy="352046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5" name="ZoneTexte 4">
            <a:extLst>
              <a:ext uri="{FF2B5EF4-FFF2-40B4-BE49-F238E27FC236}">
                <a16:creationId xmlns:a16="http://schemas.microsoft.com/office/drawing/2014/main" id="{61B9D4E8-BC9C-9884-6445-BA631FC3E765}"/>
              </a:ext>
            </a:extLst>
          </p:cNvPr>
          <p:cNvSpPr txBox="1"/>
          <p:nvPr/>
        </p:nvSpPr>
        <p:spPr>
          <a:xfrm>
            <a:off x="4324520" y="5709077"/>
            <a:ext cx="3542958" cy="276999"/>
          </a:xfrm>
          <a:prstGeom prst="rect">
            <a:avLst/>
          </a:prstGeom>
          <a:solidFill>
            <a:schemeClr val="bg1"/>
          </a:solidFill>
        </p:spPr>
        <p:txBody>
          <a:bodyPr wrap="none" rtlCol="0">
            <a:spAutoFit/>
          </a:bodyPr>
          <a:lstStyle/>
          <a:p>
            <a:r>
              <a:rPr lang="fr-CA"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Sources : </a:t>
            </a:r>
            <a:r>
              <a:rPr lang="fr-FR"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Rose et Meyer (2002) ; Capres (2015).</a:t>
            </a:r>
            <a:endParaRPr lang="fr-CA" sz="12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2552624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BFE2E-1283-E207-9C4C-90E1C7C596B6}"/>
            </a:ext>
          </a:extLst>
        </p:cNvPr>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9DB68AE4-ACD3-C39A-0550-BB4D4F943127}"/>
              </a:ext>
            </a:extLst>
          </p:cNvPr>
          <p:cNvSpPr>
            <a:spLocks noGrp="1"/>
          </p:cNvSpPr>
          <p:nvPr>
            <p:ph type="ftr" sz="quarter" idx="3"/>
          </p:nvPr>
        </p:nvSpPr>
        <p:spPr/>
        <p:txBody>
          <a:bodyPr/>
          <a:lstStyle/>
          <a:p>
            <a:pPr>
              <a:spcBef>
                <a:spcPts val="1200"/>
              </a:spcBef>
              <a:defRPr/>
            </a:pPr>
            <a:r>
              <a:rPr lang="fr-FR" b="1">
                <a:solidFill>
                  <a:schemeClr val="tx1">
                    <a:lumMod val="50000"/>
                    <a:lumOff val="50000"/>
                  </a:schemeClr>
                </a:solidFill>
              </a:rPr>
              <a:t>Genre, inclusion et équité</a:t>
            </a:r>
            <a:r>
              <a:rPr lang="fr-FR"/>
              <a:t> </a:t>
            </a:r>
            <a:r>
              <a:rPr lang="fr-FR" b="1">
                <a:solidFill>
                  <a:srgbClr val="FF0000"/>
                </a:solidFill>
              </a:rPr>
              <a:t>|</a:t>
            </a:r>
            <a:r>
              <a:rPr lang="fr-FR"/>
              <a:t> </a:t>
            </a:r>
            <a:r>
              <a:rPr lang="fr-FR">
                <a:solidFill>
                  <a:schemeClr val="tx1">
                    <a:lumMod val="50000"/>
                    <a:lumOff val="50000"/>
                  </a:schemeClr>
                </a:solidFill>
              </a:rPr>
              <a:t>Module 4</a:t>
            </a:r>
            <a:r>
              <a:rPr lang="fr-FR"/>
              <a:t> </a:t>
            </a:r>
            <a:r>
              <a:rPr lang="fr-FR" b="1">
                <a:solidFill>
                  <a:srgbClr val="FF0000"/>
                </a:solidFill>
              </a:rPr>
              <a:t>|</a:t>
            </a:r>
            <a:r>
              <a:rPr lang="fr-FR"/>
              <a:t> </a:t>
            </a:r>
            <a:r>
              <a:rPr lang="fr-FR">
                <a:solidFill>
                  <a:schemeClr val="tx1">
                    <a:lumMod val="50000"/>
                    <a:lumOff val="50000"/>
                  </a:schemeClr>
                </a:solidFill>
              </a:rPr>
              <a:t>Pratiques inclusives</a:t>
            </a:r>
          </a:p>
        </p:txBody>
      </p:sp>
      <p:sp>
        <p:nvSpPr>
          <p:cNvPr id="3" name="Titre 2">
            <a:extLst>
              <a:ext uri="{FF2B5EF4-FFF2-40B4-BE49-F238E27FC236}">
                <a16:creationId xmlns:a16="http://schemas.microsoft.com/office/drawing/2014/main" id="{6A3572F0-8AB8-B806-5EE1-3CA98605EF40}"/>
              </a:ext>
            </a:extLst>
          </p:cNvPr>
          <p:cNvSpPr>
            <a:spLocks noGrp="1"/>
          </p:cNvSpPr>
          <p:nvPr>
            <p:ph type="title"/>
          </p:nvPr>
        </p:nvSpPr>
        <p:spPr>
          <a:xfrm>
            <a:off x="4973289" y="530411"/>
            <a:ext cx="2245442" cy="387798"/>
          </a:xfrm>
        </p:spPr>
        <p:txBody>
          <a:bodyPr/>
          <a:lstStyle/>
          <a:p>
            <a:r>
              <a:rPr lang="fr-CA" sz="2800" dirty="0"/>
              <a:t>En résumé</a:t>
            </a:r>
            <a:endParaRPr lang="fr-FR" sz="2800"/>
          </a:p>
        </p:txBody>
      </p:sp>
      <p:sp>
        <p:nvSpPr>
          <p:cNvPr id="4" name="Espace réservé du numéro de diapositive 3">
            <a:extLst>
              <a:ext uri="{FF2B5EF4-FFF2-40B4-BE49-F238E27FC236}">
                <a16:creationId xmlns:a16="http://schemas.microsoft.com/office/drawing/2014/main" id="{80BB72D5-27FE-5023-4579-0D8D72BDDA06}"/>
              </a:ext>
            </a:extLst>
          </p:cNvPr>
          <p:cNvSpPr>
            <a:spLocks noGrp="1"/>
          </p:cNvSpPr>
          <p:nvPr>
            <p:ph type="sldNum" sz="quarter" idx="12"/>
          </p:nvPr>
        </p:nvSpPr>
        <p:spPr/>
        <p:txBody>
          <a:bodyPr/>
          <a:lstStyle/>
          <a:p>
            <a:fld id="{055BF32D-CF4B-1B43-8AA7-7C8BB1DDF0EC}" type="slidenum">
              <a:rPr lang="fr-FR" smtClean="0"/>
              <a:pPr/>
              <a:t>28</a:t>
            </a:fld>
            <a:endParaRPr lang="fr-FR" dirty="0"/>
          </a:p>
        </p:txBody>
      </p:sp>
      <p:pic>
        <p:nvPicPr>
          <p:cNvPr id="9" name="Image 8">
            <a:extLst>
              <a:ext uri="{FF2B5EF4-FFF2-40B4-BE49-F238E27FC236}">
                <a16:creationId xmlns:a16="http://schemas.microsoft.com/office/drawing/2014/main" id="{A2E9F2FD-2D78-3B0E-4D88-5A5DB499B02A}"/>
              </a:ext>
            </a:extLst>
          </p:cNvPr>
          <p:cNvPicPr>
            <a:picLocks noChangeAspect="1"/>
          </p:cNvPicPr>
          <p:nvPr/>
        </p:nvPicPr>
        <p:blipFill>
          <a:blip r:embed="rId2"/>
          <a:stretch>
            <a:fillRect/>
          </a:stretch>
        </p:blipFill>
        <p:spPr>
          <a:xfrm>
            <a:off x="2649921" y="850074"/>
            <a:ext cx="6892158" cy="5169118"/>
          </a:xfrm>
          <a:prstGeom prst="rect">
            <a:avLst/>
          </a:prstGeom>
        </p:spPr>
      </p:pic>
    </p:spTree>
    <p:extLst>
      <p:ext uri="{BB962C8B-B14F-4D97-AF65-F5344CB8AC3E}">
        <p14:creationId xmlns:p14="http://schemas.microsoft.com/office/powerpoint/2010/main" val="28265434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E1A8BB22-EA16-0B7F-DBEE-C50EFEED29BD}"/>
              </a:ext>
            </a:extLst>
          </p:cNvPr>
          <p:cNvSpPr>
            <a:spLocks noGrp="1"/>
          </p:cNvSpPr>
          <p:nvPr>
            <p:ph type="ftr" sz="quarter" idx="3"/>
          </p:nvPr>
        </p:nvSpPr>
        <p:spPr/>
        <p:txBody>
          <a:bodyPr/>
          <a:lstStyle/>
          <a:p>
            <a:pPr>
              <a:defRPr/>
            </a:pPr>
            <a:r>
              <a:rPr lang="fr-FR" b="1"/>
              <a:t>Genre, inclusion et équité </a:t>
            </a:r>
            <a:r>
              <a:rPr lang="fr-FR" b="1">
                <a:solidFill>
                  <a:srgbClr val="FF0000"/>
                </a:solidFill>
              </a:rPr>
              <a:t>|</a:t>
            </a:r>
            <a:r>
              <a:rPr lang="fr-FR" b="1"/>
              <a:t> Module 4 </a:t>
            </a:r>
            <a:r>
              <a:rPr lang="fr-FR" b="1">
                <a:solidFill>
                  <a:srgbClr val="FF0000"/>
                </a:solidFill>
              </a:rPr>
              <a:t>|</a:t>
            </a:r>
            <a:r>
              <a:rPr lang="fr-FR" b="1"/>
              <a:t> Patiques inclusives</a:t>
            </a:r>
          </a:p>
        </p:txBody>
      </p:sp>
    </p:spTree>
    <p:extLst>
      <p:ext uri="{BB962C8B-B14F-4D97-AF65-F5344CB8AC3E}">
        <p14:creationId xmlns:p14="http://schemas.microsoft.com/office/powerpoint/2010/main" val="16546531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8685D-39AD-2C86-F2DC-5D5B514BE1F5}"/>
            </a:ext>
          </a:extLst>
        </p:cNvPr>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CF31A3B9-4F9A-263A-F3F6-4E12810AF428}"/>
              </a:ext>
            </a:extLst>
          </p:cNvPr>
          <p:cNvSpPr>
            <a:spLocks noGrp="1"/>
          </p:cNvSpPr>
          <p:nvPr>
            <p:ph type="sldNum" sz="quarter" idx="12"/>
          </p:nvPr>
        </p:nvSpPr>
        <p:spPr/>
        <p:txBody>
          <a:bodyPr/>
          <a:lstStyle/>
          <a:p>
            <a:fld id="{055BF32D-CF4B-1B43-8AA7-7C8BB1DDF0EC}" type="slidenum">
              <a:rPr lang="fr-FR" smtClean="0"/>
              <a:pPr/>
              <a:t>30</a:t>
            </a:fld>
            <a:endParaRPr lang="fr-FR" dirty="0"/>
          </a:p>
        </p:txBody>
      </p:sp>
      <p:sp>
        <p:nvSpPr>
          <p:cNvPr id="5" name="Titre 3">
            <a:extLst>
              <a:ext uri="{FF2B5EF4-FFF2-40B4-BE49-F238E27FC236}">
                <a16:creationId xmlns:a16="http://schemas.microsoft.com/office/drawing/2014/main" id="{CD5E3CD3-6BEF-FF0F-C3F8-B95FCB5AD3DA}"/>
              </a:ext>
            </a:extLst>
          </p:cNvPr>
          <p:cNvSpPr>
            <a:spLocks noGrp="1"/>
          </p:cNvSpPr>
          <p:nvPr>
            <p:ph type="title"/>
          </p:nvPr>
        </p:nvSpPr>
        <p:spPr>
          <a:xfrm>
            <a:off x="829546" y="1260518"/>
            <a:ext cx="3254336" cy="3674225"/>
          </a:xfrm>
        </p:spPr>
        <p:txBody>
          <a:bodyPr>
            <a:normAutofit/>
          </a:bodyPr>
          <a:lstStyle/>
          <a:p>
            <a:pPr>
              <a:spcBef>
                <a:spcPts val="1200"/>
              </a:spcBef>
            </a:pPr>
            <a:r>
              <a:rPr lang="fr-FR">
                <a:solidFill>
                  <a:srgbClr val="FFC000"/>
                </a:solidFill>
              </a:rPr>
              <a:t>Activité 5</a:t>
            </a:r>
            <a:br>
              <a:rPr lang="fr-FR" sz="4800"/>
            </a:br>
            <a:r>
              <a:rPr lang="fr-FR" sz="2800">
                <a:solidFill>
                  <a:schemeClr val="bg1"/>
                </a:solidFill>
              </a:rPr>
              <a:t>Application d’une approche inclusive</a:t>
            </a:r>
            <a:br>
              <a:rPr lang="fr-FR" sz="2800">
                <a:solidFill>
                  <a:schemeClr val="bg1"/>
                </a:solidFill>
              </a:rPr>
            </a:br>
            <a:br>
              <a:rPr lang="fr-FR" sz="2800">
                <a:solidFill>
                  <a:schemeClr val="bg1"/>
                </a:solidFill>
              </a:rPr>
            </a:br>
            <a:r>
              <a:rPr lang="fr-FR" sz="2800"/>
              <a:t>OPTION 1</a:t>
            </a:r>
            <a:br>
              <a:rPr lang="fr-FR" sz="2800">
                <a:solidFill>
                  <a:schemeClr val="bg1"/>
                </a:solidFill>
              </a:rPr>
            </a:br>
            <a:r>
              <a:rPr lang="fr-FR" sz="2800">
                <a:solidFill>
                  <a:schemeClr val="bg1"/>
                </a:solidFill>
              </a:rPr>
              <a:t>Approche de gestion</a:t>
            </a:r>
            <a:endParaRPr lang="fr-FR" sz="360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6" name="Espace réservé du texte 1">
            <a:extLst>
              <a:ext uri="{FF2B5EF4-FFF2-40B4-BE49-F238E27FC236}">
                <a16:creationId xmlns:a16="http://schemas.microsoft.com/office/drawing/2014/main" id="{992A9334-7CF1-047C-A038-E4615B2EFF99}"/>
              </a:ext>
            </a:extLst>
          </p:cNvPr>
          <p:cNvSpPr txBox="1">
            <a:spLocks/>
          </p:cNvSpPr>
          <p:nvPr/>
        </p:nvSpPr>
        <p:spPr>
          <a:xfrm>
            <a:off x="5911206" y="2057401"/>
            <a:ext cx="5627652" cy="3600366"/>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1200"/>
              </a:spcBef>
              <a:buClr>
                <a:schemeClr val="accent2"/>
              </a:buClr>
              <a:buSzPct val="85000"/>
              <a:buFont typeface="Wingdings" pitchFamily="2" charset="2"/>
              <a:buNone/>
              <a:defRPr sz="2000" b="1" i="0" kern="1200">
                <a:solidFill>
                  <a:schemeClr val="accent2">
                    <a:lumMod val="50000"/>
                  </a:schemeClr>
                </a:solidFill>
                <a:latin typeface="+mn-lt"/>
                <a:ea typeface="+mn-ea"/>
                <a:cs typeface="+mn-cs"/>
              </a:defRPr>
            </a:lvl1pPr>
            <a:lvl2pPr marL="4572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800" b="1" i="0" kern="1200" baseline="0">
                <a:solidFill>
                  <a:schemeClr val="tx1">
                    <a:tint val="75000"/>
                  </a:schemeClr>
                </a:solidFill>
                <a:latin typeface="+mn-lt"/>
                <a:ea typeface="+mn-ea"/>
                <a:cs typeface="+mn-cs"/>
              </a:defRPr>
            </a:lvl2pPr>
            <a:lvl3pPr marL="9144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600" b="0" i="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b="0" i="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b="0" i="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9pPr>
          </a:lstStyle>
          <a:p>
            <a:pPr marL="0" lvl="0" indent="0" algn="ctr" rtl="0">
              <a:lnSpc>
                <a:spcPct val="150000"/>
              </a:lnSpc>
              <a:spcBef>
                <a:spcPts val="1654"/>
              </a:spcBef>
              <a:spcAft>
                <a:spcPts val="0"/>
              </a:spcAft>
              <a:buClr>
                <a:schemeClr val="dk1"/>
              </a:buClr>
              <a:buSzPts val="4000"/>
              <a:buNone/>
            </a:pPr>
            <a:r>
              <a:rPr lang="fr-FR" sz="3200" b="1" dirty="0">
                <a:solidFill>
                  <a:srgbClr val="1A6D73"/>
                </a:solidFill>
                <a:latin typeface="Noto Sans" panose="020B0502040504020204" pitchFamily="34" charset="0"/>
                <a:ea typeface="Noto Sans" panose="020B0502040504020204" pitchFamily="34" charset="0"/>
                <a:cs typeface="Noto Sans" panose="020B0502040504020204" pitchFamily="34" charset="0"/>
              </a:rPr>
              <a:t>Consigne</a:t>
            </a:r>
            <a:r>
              <a:rPr lang="fr-FR" sz="3200" dirty="0">
                <a:solidFill>
                  <a:srgbClr val="1A6D73"/>
                </a:solidFill>
                <a:latin typeface="Noto Sans" panose="020B0502040504020204" pitchFamily="34" charset="0"/>
                <a:ea typeface="Noto Sans" panose="020B0502040504020204" pitchFamily="34" charset="0"/>
                <a:cs typeface="Noto Sans" panose="020B0502040504020204" pitchFamily="34" charset="0"/>
              </a:rPr>
              <a:t> </a:t>
            </a:r>
          </a:p>
          <a:p>
            <a:pPr marL="0" lvl="0" indent="0" algn="ctr" rtl="0">
              <a:lnSpc>
                <a:spcPct val="120000"/>
              </a:lnSpc>
              <a:spcBef>
                <a:spcPts val="600"/>
              </a:spcBef>
              <a:spcAft>
                <a:spcPts val="0"/>
              </a:spcAft>
              <a:buClr>
                <a:schemeClr val="dk1"/>
              </a:buClr>
              <a:buSzPts val="4000"/>
              <a:buNone/>
            </a:pP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À l’aide du </a:t>
            </a:r>
            <a:r>
              <a:rPr lang="fr-FR" sz="1600" i="1"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Cadre d’examen de politique d’inclusion </a:t>
            </a:r>
            <a:br>
              <a:rPr lang="fr-FR" sz="1600" i="1"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br>
            <a:r>
              <a:rPr lang="fr-FR" sz="1600" i="1"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et d’équité </a:t>
            </a: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de l’Unesco, les personnes participantes font l’examen d’une politique institutionnelle fournie </a:t>
            </a:r>
            <a:b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b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par la formatrice ou le formateur, dans le but </a:t>
            </a:r>
            <a:b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b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de l’analyser et de l’améliorer. </a:t>
            </a:r>
            <a:b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b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Leur réflexion porte sur :</a:t>
            </a:r>
          </a:p>
          <a:p>
            <a:pPr marL="1080000" lvl="0" indent="-285750" rtl="0">
              <a:lnSpc>
                <a:spcPct val="120000"/>
              </a:lnSpc>
              <a:spcBef>
                <a:spcPts val="600"/>
              </a:spcBef>
              <a:spcAft>
                <a:spcPts val="0"/>
              </a:spcAft>
              <a:buClr>
                <a:srgbClr val="92D050"/>
              </a:buClr>
              <a:buSzPct val="100000"/>
              <a:buFont typeface="Wingdings" pitchFamily="2" charset="2"/>
              <a:buChar char="§"/>
            </a:pP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les concepts ;</a:t>
            </a:r>
          </a:p>
          <a:p>
            <a:pPr marL="1080000" lvl="0" indent="-285750" rtl="0">
              <a:lnSpc>
                <a:spcPct val="120000"/>
              </a:lnSpc>
              <a:spcBef>
                <a:spcPts val="0"/>
              </a:spcBef>
              <a:spcAft>
                <a:spcPts val="0"/>
              </a:spcAft>
              <a:buClr>
                <a:srgbClr val="92D050"/>
              </a:buClr>
              <a:buSzPct val="100000"/>
              <a:buFont typeface="Wingdings" pitchFamily="2" charset="2"/>
              <a:buChar char="§"/>
            </a:pP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la déclaration de politique générale ;</a:t>
            </a:r>
          </a:p>
          <a:p>
            <a:pPr marL="1080000" lvl="0" indent="-285750" rtl="0">
              <a:lnSpc>
                <a:spcPct val="120000"/>
              </a:lnSpc>
              <a:spcBef>
                <a:spcPts val="0"/>
              </a:spcBef>
              <a:spcAft>
                <a:spcPts val="0"/>
              </a:spcAft>
              <a:buClr>
                <a:srgbClr val="92D050"/>
              </a:buClr>
              <a:buSzPct val="100000"/>
              <a:buFont typeface="Wingdings" pitchFamily="2" charset="2"/>
              <a:buChar char="§"/>
            </a:pP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les pratiques ;</a:t>
            </a:r>
          </a:p>
          <a:p>
            <a:pPr marL="1080000" lvl="0" indent="-285750" rtl="0">
              <a:lnSpc>
                <a:spcPct val="120000"/>
              </a:lnSpc>
              <a:spcBef>
                <a:spcPts val="0"/>
              </a:spcBef>
              <a:spcAft>
                <a:spcPts val="0"/>
              </a:spcAft>
              <a:buClr>
                <a:srgbClr val="92D050"/>
              </a:buClr>
              <a:buSzPct val="100000"/>
              <a:buFont typeface="Wingdings" pitchFamily="2" charset="2"/>
              <a:buChar char="§"/>
            </a:pP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les structures et systèmes.</a:t>
            </a:r>
          </a:p>
        </p:txBody>
      </p:sp>
      <p:sp>
        <p:nvSpPr>
          <p:cNvPr id="7" name="Graphique 13" descr="Bulle de discussion avec un remplissage uni">
            <a:extLst>
              <a:ext uri="{FF2B5EF4-FFF2-40B4-BE49-F238E27FC236}">
                <a16:creationId xmlns:a16="http://schemas.microsoft.com/office/drawing/2014/main" id="{AAB8C563-F478-12B7-8D10-08F5D82CB792}"/>
              </a:ext>
            </a:extLst>
          </p:cNvPr>
          <p:cNvSpPr/>
          <p:nvPr/>
        </p:nvSpPr>
        <p:spPr>
          <a:xfrm>
            <a:off x="8050249" y="962140"/>
            <a:ext cx="1122004" cy="1023002"/>
          </a:xfrm>
          <a:custGeom>
            <a:avLst/>
            <a:gdLst>
              <a:gd name="connsiteX0" fmla="*/ 56101 w 1122004"/>
              <a:gd name="connsiteY0" fmla="*/ 0 h 1023002"/>
              <a:gd name="connsiteX1" fmla="*/ 1 w 1122004"/>
              <a:gd name="connsiteY1" fmla="*/ 56758 h 1023002"/>
              <a:gd name="connsiteX2" fmla="*/ 1 w 1122004"/>
              <a:gd name="connsiteY2" fmla="*/ 56759 h 1023002"/>
              <a:gd name="connsiteX3" fmla="*/ 1 w 1122004"/>
              <a:gd name="connsiteY3" fmla="*/ 738871 h 1023002"/>
              <a:gd name="connsiteX4" fmla="*/ 1 w 1122004"/>
              <a:gd name="connsiteY4" fmla="*/ 738871 h 1023002"/>
              <a:gd name="connsiteX5" fmla="*/ 56099 w 1122004"/>
              <a:gd name="connsiteY5" fmla="*/ 795631 h 1023002"/>
              <a:gd name="connsiteX6" fmla="*/ 56101 w 1122004"/>
              <a:gd name="connsiteY6" fmla="*/ 795631 h 1023002"/>
              <a:gd name="connsiteX7" fmla="*/ 224401 w 1122004"/>
              <a:gd name="connsiteY7" fmla="*/ 795631 h 1023002"/>
              <a:gd name="connsiteX8" fmla="*/ 224401 w 1122004"/>
              <a:gd name="connsiteY8" fmla="*/ 1023002 h 1023002"/>
              <a:gd name="connsiteX9" fmla="*/ 448802 w 1122004"/>
              <a:gd name="connsiteY9" fmla="*/ 795631 h 1023002"/>
              <a:gd name="connsiteX10" fmla="*/ 1065903 w 1122004"/>
              <a:gd name="connsiteY10" fmla="*/ 795631 h 1023002"/>
              <a:gd name="connsiteX11" fmla="*/ 1122004 w 1122004"/>
              <a:gd name="connsiteY11" fmla="*/ 738873 h 1023002"/>
              <a:gd name="connsiteX12" fmla="*/ 1122004 w 1122004"/>
              <a:gd name="connsiteY12" fmla="*/ 738871 h 1023002"/>
              <a:gd name="connsiteX13" fmla="*/ 1122004 w 1122004"/>
              <a:gd name="connsiteY13" fmla="*/ 56759 h 1023002"/>
              <a:gd name="connsiteX14" fmla="*/ 1122004 w 1122004"/>
              <a:gd name="connsiteY14" fmla="*/ 56759 h 1023002"/>
              <a:gd name="connsiteX15" fmla="*/ 1065905 w 1122004"/>
              <a:gd name="connsiteY15" fmla="*/ 0 h 1023002"/>
              <a:gd name="connsiteX16" fmla="*/ 1065903 w 1122004"/>
              <a:gd name="connsiteY16" fmla="*/ 0 h 1023002"/>
              <a:gd name="connsiteX17" fmla="*/ 561002 w 1122004"/>
              <a:gd name="connsiteY17" fmla="*/ 0 h 1023002"/>
              <a:gd name="connsiteX18" fmla="*/ 56101 w 1122004"/>
              <a:gd name="connsiteY18" fmla="*/ 0 h 1023002"/>
              <a:gd name="connsiteX19" fmla="*/ 742502 w 1122004"/>
              <a:gd name="connsiteY19" fmla="*/ 396000 h 1023002"/>
              <a:gd name="connsiteX20" fmla="*/ 825002 w 1122004"/>
              <a:gd name="connsiteY20" fmla="*/ 313500 h 1023002"/>
              <a:gd name="connsiteX21" fmla="*/ 907503 w 1122004"/>
              <a:gd name="connsiteY21" fmla="*/ 396000 h 1023002"/>
              <a:gd name="connsiteX22" fmla="*/ 825002 w 1122004"/>
              <a:gd name="connsiteY22" fmla="*/ 478500 h 1023002"/>
              <a:gd name="connsiteX23" fmla="*/ 742502 w 1122004"/>
              <a:gd name="connsiteY23" fmla="*/ 396000 h 1023002"/>
              <a:gd name="connsiteX24" fmla="*/ 478502 w 1122004"/>
              <a:gd name="connsiteY24" fmla="*/ 396000 h 1023002"/>
              <a:gd name="connsiteX25" fmla="*/ 561002 w 1122004"/>
              <a:gd name="connsiteY25" fmla="*/ 313500 h 1023002"/>
              <a:gd name="connsiteX26" fmla="*/ 643502 w 1122004"/>
              <a:gd name="connsiteY26" fmla="*/ 396000 h 1023002"/>
              <a:gd name="connsiteX27" fmla="*/ 561002 w 1122004"/>
              <a:gd name="connsiteY27" fmla="*/ 478500 h 1023002"/>
              <a:gd name="connsiteX28" fmla="*/ 478502 w 1122004"/>
              <a:gd name="connsiteY28" fmla="*/ 396000 h 1023002"/>
              <a:gd name="connsiteX29" fmla="*/ 214501 w 1122004"/>
              <a:gd name="connsiteY29" fmla="*/ 396000 h 1023002"/>
              <a:gd name="connsiteX30" fmla="*/ 297002 w 1122004"/>
              <a:gd name="connsiteY30" fmla="*/ 313500 h 1023002"/>
              <a:gd name="connsiteX31" fmla="*/ 379501 w 1122004"/>
              <a:gd name="connsiteY31" fmla="*/ 396000 h 1023002"/>
              <a:gd name="connsiteX32" fmla="*/ 297002 w 1122004"/>
              <a:gd name="connsiteY32" fmla="*/ 478500 h 1023002"/>
              <a:gd name="connsiteX33" fmla="*/ 214501 w 1122004"/>
              <a:gd name="connsiteY33" fmla="*/ 396000 h 1023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22004" h="1023002" extrusionOk="0">
                <a:moveTo>
                  <a:pt x="56101" y="0"/>
                </a:moveTo>
                <a:cubicBezTo>
                  <a:pt x="19669" y="-3068"/>
                  <a:pt x="-1495" y="26085"/>
                  <a:pt x="1" y="56758"/>
                </a:cubicBezTo>
                <a:lnTo>
                  <a:pt x="1" y="56759"/>
                </a:lnTo>
                <a:cubicBezTo>
                  <a:pt x="-18876" y="376681"/>
                  <a:pt x="-5106" y="446909"/>
                  <a:pt x="1" y="738871"/>
                </a:cubicBezTo>
                <a:lnTo>
                  <a:pt x="1" y="738871"/>
                </a:lnTo>
                <a:cubicBezTo>
                  <a:pt x="-2039" y="768623"/>
                  <a:pt x="22947" y="799526"/>
                  <a:pt x="56099" y="795631"/>
                </a:cubicBezTo>
                <a:lnTo>
                  <a:pt x="56101" y="795631"/>
                </a:lnTo>
                <a:cubicBezTo>
                  <a:pt x="94180" y="802526"/>
                  <a:pt x="185636" y="798543"/>
                  <a:pt x="224401" y="795631"/>
                </a:cubicBezTo>
                <a:cubicBezTo>
                  <a:pt x="222017" y="860805"/>
                  <a:pt x="227066" y="941512"/>
                  <a:pt x="224401" y="1023002"/>
                </a:cubicBezTo>
                <a:cubicBezTo>
                  <a:pt x="314820" y="950550"/>
                  <a:pt x="372279" y="875648"/>
                  <a:pt x="448802" y="795631"/>
                </a:cubicBezTo>
                <a:cubicBezTo>
                  <a:pt x="587197" y="768814"/>
                  <a:pt x="892389" y="784502"/>
                  <a:pt x="1065903" y="795631"/>
                </a:cubicBezTo>
                <a:cubicBezTo>
                  <a:pt x="1091793" y="795147"/>
                  <a:pt x="1122893" y="768096"/>
                  <a:pt x="1122004" y="738873"/>
                </a:cubicBezTo>
                <a:lnTo>
                  <a:pt x="1122004" y="738871"/>
                </a:lnTo>
                <a:cubicBezTo>
                  <a:pt x="1140461" y="534693"/>
                  <a:pt x="1096718" y="222882"/>
                  <a:pt x="1122004" y="56759"/>
                </a:cubicBezTo>
                <a:lnTo>
                  <a:pt x="1122004" y="56759"/>
                </a:lnTo>
                <a:cubicBezTo>
                  <a:pt x="1122771" y="26311"/>
                  <a:pt x="1100354" y="-2693"/>
                  <a:pt x="1065905" y="0"/>
                </a:cubicBezTo>
                <a:lnTo>
                  <a:pt x="1065903" y="0"/>
                </a:lnTo>
                <a:cubicBezTo>
                  <a:pt x="861467" y="-20987"/>
                  <a:pt x="672255" y="-17714"/>
                  <a:pt x="561002" y="0"/>
                </a:cubicBezTo>
                <a:cubicBezTo>
                  <a:pt x="449749" y="17714"/>
                  <a:pt x="296389" y="-21284"/>
                  <a:pt x="56101" y="0"/>
                </a:cubicBezTo>
                <a:close/>
                <a:moveTo>
                  <a:pt x="742502" y="396000"/>
                </a:moveTo>
                <a:cubicBezTo>
                  <a:pt x="740834" y="347037"/>
                  <a:pt x="780249" y="302537"/>
                  <a:pt x="825002" y="313500"/>
                </a:cubicBezTo>
                <a:cubicBezTo>
                  <a:pt x="863237" y="317779"/>
                  <a:pt x="906762" y="351761"/>
                  <a:pt x="907503" y="396000"/>
                </a:cubicBezTo>
                <a:cubicBezTo>
                  <a:pt x="909122" y="442767"/>
                  <a:pt x="870297" y="484888"/>
                  <a:pt x="825002" y="478500"/>
                </a:cubicBezTo>
                <a:cubicBezTo>
                  <a:pt x="787786" y="473549"/>
                  <a:pt x="740190" y="445235"/>
                  <a:pt x="742502" y="396000"/>
                </a:cubicBezTo>
                <a:close/>
                <a:moveTo>
                  <a:pt x="478502" y="396000"/>
                </a:moveTo>
                <a:cubicBezTo>
                  <a:pt x="471959" y="350786"/>
                  <a:pt x="517432" y="317447"/>
                  <a:pt x="561002" y="313500"/>
                </a:cubicBezTo>
                <a:cubicBezTo>
                  <a:pt x="598236" y="317892"/>
                  <a:pt x="645102" y="341290"/>
                  <a:pt x="643502" y="396000"/>
                </a:cubicBezTo>
                <a:cubicBezTo>
                  <a:pt x="640695" y="441405"/>
                  <a:pt x="610278" y="481696"/>
                  <a:pt x="561002" y="478500"/>
                </a:cubicBezTo>
                <a:cubicBezTo>
                  <a:pt x="511949" y="489036"/>
                  <a:pt x="477645" y="443284"/>
                  <a:pt x="478502" y="396000"/>
                </a:cubicBezTo>
                <a:close/>
                <a:moveTo>
                  <a:pt x="214501" y="396000"/>
                </a:moveTo>
                <a:cubicBezTo>
                  <a:pt x="212192" y="347373"/>
                  <a:pt x="259723" y="316096"/>
                  <a:pt x="297002" y="313500"/>
                </a:cubicBezTo>
                <a:cubicBezTo>
                  <a:pt x="342182" y="305545"/>
                  <a:pt x="387103" y="355226"/>
                  <a:pt x="379501" y="396000"/>
                </a:cubicBezTo>
                <a:cubicBezTo>
                  <a:pt x="370123" y="443622"/>
                  <a:pt x="340762" y="484121"/>
                  <a:pt x="297002" y="478500"/>
                </a:cubicBezTo>
                <a:cubicBezTo>
                  <a:pt x="249001" y="470828"/>
                  <a:pt x="216288" y="440222"/>
                  <a:pt x="214501" y="396000"/>
                </a:cubicBezTo>
                <a:close/>
              </a:path>
            </a:pathLst>
          </a:custGeom>
          <a:noFill/>
          <a:ln w="60325" cap="flat">
            <a:solidFill>
              <a:srgbClr val="ADD05F"/>
            </a:solidFill>
            <a:prstDash val="solid"/>
            <a:miter/>
            <a:extLst>
              <a:ext uri="{C807C97D-BFC1-408E-A445-0C87EB9F89A2}">
                <ask:lineSketchStyleProps xmlns:ask="http://schemas.microsoft.com/office/drawing/2018/sketchyshapes" sd="1219033472">
                  <a:custGeom>
                    <a:avLst/>
                    <a:gdLst>
                      <a:gd name="connsiteX0" fmla="*/ 54611 w 1092201"/>
                      <a:gd name="connsiteY0" fmla="*/ 0 h 995829"/>
                      <a:gd name="connsiteX1" fmla="*/ 1 w 1092201"/>
                      <a:gd name="connsiteY1" fmla="*/ 55251 h 995829"/>
                      <a:gd name="connsiteX2" fmla="*/ 1 w 1092201"/>
                      <a:gd name="connsiteY2" fmla="*/ 55252 h 995829"/>
                      <a:gd name="connsiteX3" fmla="*/ 1 w 1092201"/>
                      <a:gd name="connsiteY3" fmla="*/ 719246 h 995829"/>
                      <a:gd name="connsiteX4" fmla="*/ 1 w 1092201"/>
                      <a:gd name="connsiteY4" fmla="*/ 719246 h 995829"/>
                      <a:gd name="connsiteX5" fmla="*/ 54609 w 1092201"/>
                      <a:gd name="connsiteY5" fmla="*/ 774498 h 995829"/>
                      <a:gd name="connsiteX6" fmla="*/ 54611 w 1092201"/>
                      <a:gd name="connsiteY6" fmla="*/ 774498 h 995829"/>
                      <a:gd name="connsiteX7" fmla="*/ 218441 w 1092201"/>
                      <a:gd name="connsiteY7" fmla="*/ 774498 h 995829"/>
                      <a:gd name="connsiteX8" fmla="*/ 218441 w 1092201"/>
                      <a:gd name="connsiteY8" fmla="*/ 995829 h 995829"/>
                      <a:gd name="connsiteX9" fmla="*/ 436881 w 1092201"/>
                      <a:gd name="connsiteY9" fmla="*/ 774498 h 995829"/>
                      <a:gd name="connsiteX10" fmla="*/ 1037591 w 1092201"/>
                      <a:gd name="connsiteY10" fmla="*/ 774498 h 995829"/>
                      <a:gd name="connsiteX11" fmla="*/ 1092201 w 1092201"/>
                      <a:gd name="connsiteY11" fmla="*/ 719248 h 995829"/>
                      <a:gd name="connsiteX12" fmla="*/ 1092201 w 1092201"/>
                      <a:gd name="connsiteY12" fmla="*/ 719246 h 995829"/>
                      <a:gd name="connsiteX13" fmla="*/ 1092201 w 1092201"/>
                      <a:gd name="connsiteY13" fmla="*/ 55252 h 995829"/>
                      <a:gd name="connsiteX14" fmla="*/ 1092201 w 1092201"/>
                      <a:gd name="connsiteY14" fmla="*/ 55252 h 995829"/>
                      <a:gd name="connsiteX15" fmla="*/ 1037593 w 1092201"/>
                      <a:gd name="connsiteY15" fmla="*/ 0 h 995829"/>
                      <a:gd name="connsiteX16" fmla="*/ 1037591 w 1092201"/>
                      <a:gd name="connsiteY16" fmla="*/ 0 h 995829"/>
                      <a:gd name="connsiteX17" fmla="*/ 722780 w 1092201"/>
                      <a:gd name="connsiteY17" fmla="*/ 385482 h 995829"/>
                      <a:gd name="connsiteX18" fmla="*/ 803089 w 1092201"/>
                      <a:gd name="connsiteY18" fmla="*/ 305173 h 995829"/>
                      <a:gd name="connsiteX19" fmla="*/ 883398 w 1092201"/>
                      <a:gd name="connsiteY19" fmla="*/ 385482 h 995829"/>
                      <a:gd name="connsiteX20" fmla="*/ 803089 w 1092201"/>
                      <a:gd name="connsiteY20" fmla="*/ 465791 h 995829"/>
                      <a:gd name="connsiteX21" fmla="*/ 722780 w 1092201"/>
                      <a:gd name="connsiteY21" fmla="*/ 385482 h 995829"/>
                      <a:gd name="connsiteX22" fmla="*/ 465792 w 1092201"/>
                      <a:gd name="connsiteY22" fmla="*/ 385482 h 995829"/>
                      <a:gd name="connsiteX23" fmla="*/ 546101 w 1092201"/>
                      <a:gd name="connsiteY23" fmla="*/ 305173 h 995829"/>
                      <a:gd name="connsiteX24" fmla="*/ 626410 w 1092201"/>
                      <a:gd name="connsiteY24" fmla="*/ 385482 h 995829"/>
                      <a:gd name="connsiteX25" fmla="*/ 546101 w 1092201"/>
                      <a:gd name="connsiteY25" fmla="*/ 465791 h 995829"/>
                      <a:gd name="connsiteX26" fmla="*/ 465792 w 1092201"/>
                      <a:gd name="connsiteY26" fmla="*/ 385482 h 995829"/>
                      <a:gd name="connsiteX27" fmla="*/ 208804 w 1092201"/>
                      <a:gd name="connsiteY27" fmla="*/ 385482 h 995829"/>
                      <a:gd name="connsiteX28" fmla="*/ 289113 w 1092201"/>
                      <a:gd name="connsiteY28" fmla="*/ 305173 h 995829"/>
                      <a:gd name="connsiteX29" fmla="*/ 369421 w 1092201"/>
                      <a:gd name="connsiteY29" fmla="*/ 385482 h 995829"/>
                      <a:gd name="connsiteX30" fmla="*/ 289113 w 1092201"/>
                      <a:gd name="connsiteY30" fmla="*/ 465791 h 995829"/>
                      <a:gd name="connsiteX31" fmla="*/ 208804 w 1092201"/>
                      <a:gd name="connsiteY31" fmla="*/ 385482 h 995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92201" h="995829">
                        <a:moveTo>
                          <a:pt x="54611" y="0"/>
                        </a:moveTo>
                        <a:cubicBezTo>
                          <a:pt x="24274" y="177"/>
                          <a:pt x="-176" y="24913"/>
                          <a:pt x="1" y="55251"/>
                        </a:cubicBezTo>
                        <a:cubicBezTo>
                          <a:pt x="1" y="55251"/>
                          <a:pt x="1" y="55252"/>
                          <a:pt x="1" y="55252"/>
                        </a:cubicBezTo>
                        <a:lnTo>
                          <a:pt x="1" y="719246"/>
                        </a:lnTo>
                        <a:lnTo>
                          <a:pt x="1" y="719246"/>
                        </a:lnTo>
                        <a:cubicBezTo>
                          <a:pt x="-177" y="749583"/>
                          <a:pt x="24272" y="774320"/>
                          <a:pt x="54609" y="774498"/>
                        </a:cubicBezTo>
                        <a:cubicBezTo>
                          <a:pt x="54610" y="774498"/>
                          <a:pt x="54610" y="774498"/>
                          <a:pt x="54611" y="774498"/>
                        </a:cubicBezTo>
                        <a:lnTo>
                          <a:pt x="218441" y="774498"/>
                        </a:lnTo>
                        <a:lnTo>
                          <a:pt x="218441" y="995829"/>
                        </a:lnTo>
                        <a:lnTo>
                          <a:pt x="436881" y="774498"/>
                        </a:lnTo>
                        <a:lnTo>
                          <a:pt x="1037591" y="774498"/>
                        </a:lnTo>
                        <a:cubicBezTo>
                          <a:pt x="1067928" y="774321"/>
                          <a:pt x="1092378" y="749585"/>
                          <a:pt x="1092201" y="719248"/>
                        </a:cubicBezTo>
                        <a:cubicBezTo>
                          <a:pt x="1092201" y="719247"/>
                          <a:pt x="1092201" y="719246"/>
                          <a:pt x="1092201" y="719246"/>
                        </a:cubicBezTo>
                        <a:lnTo>
                          <a:pt x="1092201" y="55252"/>
                        </a:lnTo>
                        <a:lnTo>
                          <a:pt x="1092201" y="55252"/>
                        </a:lnTo>
                        <a:cubicBezTo>
                          <a:pt x="1092379" y="24915"/>
                          <a:pt x="1067930" y="178"/>
                          <a:pt x="1037593" y="0"/>
                        </a:cubicBezTo>
                        <a:cubicBezTo>
                          <a:pt x="1037592" y="0"/>
                          <a:pt x="1037591" y="0"/>
                          <a:pt x="1037591" y="0"/>
                        </a:cubicBezTo>
                        <a:close/>
                        <a:moveTo>
                          <a:pt x="722780" y="385482"/>
                        </a:moveTo>
                        <a:cubicBezTo>
                          <a:pt x="722780" y="341129"/>
                          <a:pt x="758736" y="305173"/>
                          <a:pt x="803089" y="305173"/>
                        </a:cubicBezTo>
                        <a:cubicBezTo>
                          <a:pt x="847442" y="305173"/>
                          <a:pt x="883398" y="341129"/>
                          <a:pt x="883398" y="385482"/>
                        </a:cubicBezTo>
                        <a:cubicBezTo>
                          <a:pt x="883398" y="429836"/>
                          <a:pt x="847442" y="465791"/>
                          <a:pt x="803089" y="465791"/>
                        </a:cubicBezTo>
                        <a:cubicBezTo>
                          <a:pt x="758736" y="465791"/>
                          <a:pt x="722780" y="429836"/>
                          <a:pt x="722780" y="385482"/>
                        </a:cubicBezTo>
                        <a:close/>
                        <a:moveTo>
                          <a:pt x="465792" y="385482"/>
                        </a:moveTo>
                        <a:cubicBezTo>
                          <a:pt x="465792" y="341129"/>
                          <a:pt x="501747" y="305173"/>
                          <a:pt x="546101" y="305173"/>
                        </a:cubicBezTo>
                        <a:cubicBezTo>
                          <a:pt x="590454" y="305173"/>
                          <a:pt x="626410" y="341129"/>
                          <a:pt x="626410" y="385482"/>
                        </a:cubicBezTo>
                        <a:cubicBezTo>
                          <a:pt x="626410" y="429836"/>
                          <a:pt x="590454" y="465791"/>
                          <a:pt x="546101" y="465791"/>
                        </a:cubicBezTo>
                        <a:cubicBezTo>
                          <a:pt x="501747" y="465791"/>
                          <a:pt x="465792" y="429836"/>
                          <a:pt x="465792" y="385482"/>
                        </a:cubicBezTo>
                        <a:close/>
                        <a:moveTo>
                          <a:pt x="208804" y="385482"/>
                        </a:moveTo>
                        <a:cubicBezTo>
                          <a:pt x="208804" y="341129"/>
                          <a:pt x="244759" y="305173"/>
                          <a:pt x="289113" y="305173"/>
                        </a:cubicBezTo>
                        <a:cubicBezTo>
                          <a:pt x="333466" y="305173"/>
                          <a:pt x="369421" y="341129"/>
                          <a:pt x="369421" y="385482"/>
                        </a:cubicBezTo>
                        <a:cubicBezTo>
                          <a:pt x="369421" y="429836"/>
                          <a:pt x="333466" y="465791"/>
                          <a:pt x="289113" y="465791"/>
                        </a:cubicBezTo>
                        <a:cubicBezTo>
                          <a:pt x="244759" y="465791"/>
                          <a:pt x="208804" y="429836"/>
                          <a:pt x="208804" y="385482"/>
                        </a:cubicBezTo>
                        <a:close/>
                      </a:path>
                    </a:pathLst>
                  </a:custGeom>
                  <ask:type>
                    <ask:lineSketchFreehand/>
                  </ask:type>
                </ask:lineSketchStyleProps>
              </a:ext>
            </a:extLst>
          </a:ln>
        </p:spPr>
        <p:txBody>
          <a:bodyPr rtlCol="0" anchor="ctr"/>
          <a:lstStyle/>
          <a:p>
            <a:endParaRPr lang="fr-FR"/>
          </a:p>
        </p:txBody>
      </p:sp>
    </p:spTree>
    <p:extLst>
      <p:ext uri="{BB962C8B-B14F-4D97-AF65-F5344CB8AC3E}">
        <p14:creationId xmlns:p14="http://schemas.microsoft.com/office/powerpoint/2010/main" val="8248650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955B6-2E3A-B43B-1919-EFD5991082B6}"/>
            </a:ext>
          </a:extLst>
        </p:cNvPr>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60C70F22-A8AF-0013-8045-CC38645118AF}"/>
              </a:ext>
            </a:extLst>
          </p:cNvPr>
          <p:cNvSpPr>
            <a:spLocks noGrp="1"/>
          </p:cNvSpPr>
          <p:nvPr>
            <p:ph type="sldNum" sz="quarter" idx="12"/>
          </p:nvPr>
        </p:nvSpPr>
        <p:spPr/>
        <p:txBody>
          <a:bodyPr/>
          <a:lstStyle/>
          <a:p>
            <a:fld id="{055BF32D-CF4B-1B43-8AA7-7C8BB1DDF0EC}" type="slidenum">
              <a:rPr lang="fr-FR" smtClean="0"/>
              <a:pPr/>
              <a:t>31</a:t>
            </a:fld>
            <a:endParaRPr lang="fr-FR" dirty="0"/>
          </a:p>
        </p:txBody>
      </p:sp>
      <p:sp>
        <p:nvSpPr>
          <p:cNvPr id="5" name="Titre 3">
            <a:extLst>
              <a:ext uri="{FF2B5EF4-FFF2-40B4-BE49-F238E27FC236}">
                <a16:creationId xmlns:a16="http://schemas.microsoft.com/office/drawing/2014/main" id="{FD6EACB2-8421-9380-A5A0-8C4FCC20021C}"/>
              </a:ext>
            </a:extLst>
          </p:cNvPr>
          <p:cNvSpPr>
            <a:spLocks noGrp="1"/>
          </p:cNvSpPr>
          <p:nvPr>
            <p:ph type="title"/>
          </p:nvPr>
        </p:nvSpPr>
        <p:spPr>
          <a:xfrm>
            <a:off x="829546" y="1260518"/>
            <a:ext cx="3254336" cy="3674225"/>
          </a:xfrm>
        </p:spPr>
        <p:txBody>
          <a:bodyPr>
            <a:normAutofit/>
          </a:bodyPr>
          <a:lstStyle/>
          <a:p>
            <a:pPr>
              <a:spcBef>
                <a:spcPts val="1200"/>
              </a:spcBef>
            </a:pPr>
            <a:r>
              <a:rPr lang="fr-FR">
                <a:solidFill>
                  <a:srgbClr val="FFC000"/>
                </a:solidFill>
              </a:rPr>
              <a:t>Activité 5</a:t>
            </a:r>
            <a:br>
              <a:rPr lang="fr-FR" sz="4800"/>
            </a:br>
            <a:r>
              <a:rPr lang="fr-FR" sz="2800">
                <a:solidFill>
                  <a:schemeClr val="bg1"/>
                </a:solidFill>
              </a:rPr>
              <a:t>Application d’une approche inclusive</a:t>
            </a:r>
            <a:br>
              <a:rPr lang="fr-FR" sz="2800">
                <a:solidFill>
                  <a:schemeClr val="bg1"/>
                </a:solidFill>
              </a:rPr>
            </a:br>
            <a:br>
              <a:rPr lang="fr-FR" sz="2800">
                <a:solidFill>
                  <a:schemeClr val="bg1"/>
                </a:solidFill>
              </a:rPr>
            </a:br>
            <a:r>
              <a:rPr lang="fr-FR" sz="2800"/>
              <a:t>OPTION 2</a:t>
            </a:r>
            <a:br>
              <a:rPr lang="fr-FR" sz="2800">
                <a:solidFill>
                  <a:schemeClr val="bg1"/>
                </a:solidFill>
              </a:rPr>
            </a:br>
            <a:r>
              <a:rPr lang="fr-FR" sz="2800">
                <a:solidFill>
                  <a:schemeClr val="bg1"/>
                </a:solidFill>
              </a:rPr>
              <a:t>Approche pédagogique</a:t>
            </a:r>
            <a:endParaRPr lang="fr-FR" sz="360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6" name="Espace réservé du texte 1">
            <a:extLst>
              <a:ext uri="{FF2B5EF4-FFF2-40B4-BE49-F238E27FC236}">
                <a16:creationId xmlns:a16="http://schemas.microsoft.com/office/drawing/2014/main" id="{4EEDF112-0BCC-8879-9FFD-A7C1B7D21313}"/>
              </a:ext>
            </a:extLst>
          </p:cNvPr>
          <p:cNvSpPr txBox="1">
            <a:spLocks/>
          </p:cNvSpPr>
          <p:nvPr/>
        </p:nvSpPr>
        <p:spPr>
          <a:xfrm>
            <a:off x="5911206" y="1527769"/>
            <a:ext cx="5627652" cy="4565566"/>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1200"/>
              </a:spcBef>
              <a:buClr>
                <a:schemeClr val="accent2"/>
              </a:buClr>
              <a:buSzPct val="85000"/>
              <a:buFont typeface="Wingdings" pitchFamily="2" charset="2"/>
              <a:buNone/>
              <a:defRPr sz="2000" b="1" i="0" kern="1200">
                <a:solidFill>
                  <a:schemeClr val="accent2">
                    <a:lumMod val="50000"/>
                  </a:schemeClr>
                </a:solidFill>
                <a:latin typeface="+mn-lt"/>
                <a:ea typeface="+mn-ea"/>
                <a:cs typeface="+mn-cs"/>
              </a:defRPr>
            </a:lvl1pPr>
            <a:lvl2pPr marL="4572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800" b="1" i="0" kern="1200" baseline="0">
                <a:solidFill>
                  <a:schemeClr val="tx1">
                    <a:tint val="75000"/>
                  </a:schemeClr>
                </a:solidFill>
                <a:latin typeface="+mn-lt"/>
                <a:ea typeface="+mn-ea"/>
                <a:cs typeface="+mn-cs"/>
              </a:defRPr>
            </a:lvl2pPr>
            <a:lvl3pPr marL="9144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600" b="0" i="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b="0" i="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b="0" i="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9pPr>
          </a:lstStyle>
          <a:p>
            <a:pPr marL="0" lvl="0" indent="0" algn="ctr" rtl="0">
              <a:lnSpc>
                <a:spcPct val="150000"/>
              </a:lnSpc>
              <a:spcBef>
                <a:spcPts val="1654"/>
              </a:spcBef>
              <a:spcAft>
                <a:spcPts val="0"/>
              </a:spcAft>
              <a:buClr>
                <a:schemeClr val="dk1"/>
              </a:buClr>
              <a:buSzPts val="4000"/>
              <a:buNone/>
            </a:pPr>
            <a:r>
              <a:rPr lang="fr-FR" sz="3200" b="1" dirty="0">
                <a:solidFill>
                  <a:srgbClr val="1A6D73"/>
                </a:solidFill>
                <a:latin typeface="Noto Sans" panose="020B0502040504020204" pitchFamily="34" charset="0"/>
                <a:ea typeface="Noto Sans" panose="020B0502040504020204" pitchFamily="34" charset="0"/>
                <a:cs typeface="Noto Sans" panose="020B0502040504020204" pitchFamily="34" charset="0"/>
              </a:rPr>
              <a:t>Consigne</a:t>
            </a:r>
            <a:r>
              <a:rPr lang="fr-FR" sz="3200" dirty="0">
                <a:solidFill>
                  <a:srgbClr val="1A6D73"/>
                </a:solidFill>
                <a:latin typeface="Noto Sans" panose="020B0502040504020204" pitchFamily="34" charset="0"/>
                <a:ea typeface="Noto Sans" panose="020B0502040504020204" pitchFamily="34" charset="0"/>
                <a:cs typeface="Noto Sans" panose="020B0502040504020204" pitchFamily="34" charset="0"/>
              </a:rPr>
              <a:t> </a:t>
            </a:r>
          </a:p>
          <a:p>
            <a:pPr marL="0" lvl="0" indent="0" rtl="0">
              <a:lnSpc>
                <a:spcPct val="120000"/>
              </a:lnSpc>
              <a:spcBef>
                <a:spcPts val="600"/>
              </a:spcBef>
              <a:spcAft>
                <a:spcPts val="0"/>
              </a:spcAft>
              <a:buClr>
                <a:schemeClr val="dk1"/>
              </a:buClr>
              <a:buSzPts val="4000"/>
              <a:buNone/>
            </a:pPr>
            <a:r>
              <a:rPr lang="fr-FR" sz="14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À l’aide du cadre de la CUA, les personnes participantes </a:t>
            </a:r>
            <a:br>
              <a:rPr lang="fr-FR" sz="14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br>
            <a:r>
              <a:rPr lang="fr-FR" sz="14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font l’examen d’un plan de leçon fourni par la formatrice </a:t>
            </a:r>
            <a:br>
              <a:rPr lang="fr-FR" sz="14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br>
            <a:r>
              <a:rPr lang="fr-FR" sz="14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ou le formateur, dans le but de l’analyser et de l’améliorer. Leur réflexion porte sur :</a:t>
            </a:r>
          </a:p>
          <a:p>
            <a:pPr marL="180000" lvl="0" indent="-180000" rtl="0">
              <a:lnSpc>
                <a:spcPct val="120000"/>
              </a:lnSpc>
              <a:spcAft>
                <a:spcPts val="0"/>
              </a:spcAft>
              <a:buClr>
                <a:srgbClr val="92D050"/>
              </a:buClr>
              <a:buSzPct val="100000"/>
              <a:buFont typeface="Wingdings" pitchFamily="2" charset="2"/>
              <a:buChar char="§"/>
            </a:pPr>
            <a:r>
              <a:rPr lang="fr-FR" sz="14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La représentation :</a:t>
            </a:r>
            <a: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 comment proposer plusieurs moyens </a:t>
            </a:r>
            <a:b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br>
            <a: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de communiquer l’information aux élèves et de présenter </a:t>
            </a:r>
            <a:b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br>
            <a: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les contenus de cours.</a:t>
            </a:r>
          </a:p>
          <a:p>
            <a:pPr marL="180000" lvl="0" indent="-180000" rtl="0">
              <a:lnSpc>
                <a:spcPct val="120000"/>
              </a:lnSpc>
              <a:spcBef>
                <a:spcPts val="600"/>
              </a:spcBef>
              <a:spcAft>
                <a:spcPts val="0"/>
              </a:spcAft>
              <a:buClr>
                <a:srgbClr val="92D050"/>
              </a:buClr>
              <a:buSzPct val="100000"/>
              <a:buFont typeface="Wingdings" pitchFamily="2" charset="2"/>
              <a:buChar char="§"/>
            </a:pPr>
            <a:r>
              <a:rPr lang="fr-FR" sz="14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L’engagement :</a:t>
            </a:r>
            <a: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 comment proposer plusieurs moyens </a:t>
            </a:r>
            <a:b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br>
            <a: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de favoriser l’autorégulation des élèves et de les engager </a:t>
            </a:r>
            <a:b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br>
            <a: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dans les apprentissages proposés.</a:t>
            </a:r>
          </a:p>
          <a:p>
            <a:pPr marL="180000" lvl="0" indent="-180000" rtl="0">
              <a:lnSpc>
                <a:spcPct val="120000"/>
              </a:lnSpc>
              <a:spcBef>
                <a:spcPts val="600"/>
              </a:spcBef>
              <a:spcAft>
                <a:spcPts val="0"/>
              </a:spcAft>
              <a:buClr>
                <a:srgbClr val="92D050"/>
              </a:buClr>
              <a:buSzPct val="100000"/>
              <a:buFont typeface="Wingdings" pitchFamily="2" charset="2"/>
              <a:buChar char="§"/>
            </a:pPr>
            <a:r>
              <a:rPr lang="fr-FR" sz="14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L’expression et l’action : </a:t>
            </a:r>
            <a: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comment proposer plusieurs </a:t>
            </a:r>
            <a:b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br>
            <a: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moyens pour les élèves de démontrer leurs acquis </a:t>
            </a:r>
            <a:b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br>
            <a:r>
              <a:rPr lang="fr-FR" sz="1400" b="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et d’évaluer l’atteinte des objectifs visés.</a:t>
            </a:r>
          </a:p>
        </p:txBody>
      </p:sp>
      <p:sp>
        <p:nvSpPr>
          <p:cNvPr id="7" name="Graphique 13" descr="Bulle de discussion avec un remplissage uni">
            <a:extLst>
              <a:ext uri="{FF2B5EF4-FFF2-40B4-BE49-F238E27FC236}">
                <a16:creationId xmlns:a16="http://schemas.microsoft.com/office/drawing/2014/main" id="{B6718BC9-AA9C-97BC-EB72-AAEC155F6676}"/>
              </a:ext>
            </a:extLst>
          </p:cNvPr>
          <p:cNvSpPr/>
          <p:nvPr/>
        </p:nvSpPr>
        <p:spPr>
          <a:xfrm>
            <a:off x="8050249" y="654675"/>
            <a:ext cx="1122004" cy="1023002"/>
          </a:xfrm>
          <a:custGeom>
            <a:avLst/>
            <a:gdLst>
              <a:gd name="connsiteX0" fmla="*/ 56101 w 1122004"/>
              <a:gd name="connsiteY0" fmla="*/ 0 h 1023002"/>
              <a:gd name="connsiteX1" fmla="*/ 1 w 1122004"/>
              <a:gd name="connsiteY1" fmla="*/ 56758 h 1023002"/>
              <a:gd name="connsiteX2" fmla="*/ 1 w 1122004"/>
              <a:gd name="connsiteY2" fmla="*/ 56759 h 1023002"/>
              <a:gd name="connsiteX3" fmla="*/ 1 w 1122004"/>
              <a:gd name="connsiteY3" fmla="*/ 738871 h 1023002"/>
              <a:gd name="connsiteX4" fmla="*/ 1 w 1122004"/>
              <a:gd name="connsiteY4" fmla="*/ 738871 h 1023002"/>
              <a:gd name="connsiteX5" fmla="*/ 56099 w 1122004"/>
              <a:gd name="connsiteY5" fmla="*/ 795631 h 1023002"/>
              <a:gd name="connsiteX6" fmla="*/ 56101 w 1122004"/>
              <a:gd name="connsiteY6" fmla="*/ 795631 h 1023002"/>
              <a:gd name="connsiteX7" fmla="*/ 224401 w 1122004"/>
              <a:gd name="connsiteY7" fmla="*/ 795631 h 1023002"/>
              <a:gd name="connsiteX8" fmla="*/ 224401 w 1122004"/>
              <a:gd name="connsiteY8" fmla="*/ 1023002 h 1023002"/>
              <a:gd name="connsiteX9" fmla="*/ 448802 w 1122004"/>
              <a:gd name="connsiteY9" fmla="*/ 795631 h 1023002"/>
              <a:gd name="connsiteX10" fmla="*/ 1065903 w 1122004"/>
              <a:gd name="connsiteY10" fmla="*/ 795631 h 1023002"/>
              <a:gd name="connsiteX11" fmla="*/ 1122004 w 1122004"/>
              <a:gd name="connsiteY11" fmla="*/ 738873 h 1023002"/>
              <a:gd name="connsiteX12" fmla="*/ 1122004 w 1122004"/>
              <a:gd name="connsiteY12" fmla="*/ 738871 h 1023002"/>
              <a:gd name="connsiteX13" fmla="*/ 1122004 w 1122004"/>
              <a:gd name="connsiteY13" fmla="*/ 56759 h 1023002"/>
              <a:gd name="connsiteX14" fmla="*/ 1122004 w 1122004"/>
              <a:gd name="connsiteY14" fmla="*/ 56759 h 1023002"/>
              <a:gd name="connsiteX15" fmla="*/ 1065905 w 1122004"/>
              <a:gd name="connsiteY15" fmla="*/ 0 h 1023002"/>
              <a:gd name="connsiteX16" fmla="*/ 1065903 w 1122004"/>
              <a:gd name="connsiteY16" fmla="*/ 0 h 1023002"/>
              <a:gd name="connsiteX17" fmla="*/ 561002 w 1122004"/>
              <a:gd name="connsiteY17" fmla="*/ 0 h 1023002"/>
              <a:gd name="connsiteX18" fmla="*/ 56101 w 1122004"/>
              <a:gd name="connsiteY18" fmla="*/ 0 h 1023002"/>
              <a:gd name="connsiteX19" fmla="*/ 742502 w 1122004"/>
              <a:gd name="connsiteY19" fmla="*/ 396000 h 1023002"/>
              <a:gd name="connsiteX20" fmla="*/ 825002 w 1122004"/>
              <a:gd name="connsiteY20" fmla="*/ 313500 h 1023002"/>
              <a:gd name="connsiteX21" fmla="*/ 907503 w 1122004"/>
              <a:gd name="connsiteY21" fmla="*/ 396000 h 1023002"/>
              <a:gd name="connsiteX22" fmla="*/ 825002 w 1122004"/>
              <a:gd name="connsiteY22" fmla="*/ 478500 h 1023002"/>
              <a:gd name="connsiteX23" fmla="*/ 742502 w 1122004"/>
              <a:gd name="connsiteY23" fmla="*/ 396000 h 1023002"/>
              <a:gd name="connsiteX24" fmla="*/ 478502 w 1122004"/>
              <a:gd name="connsiteY24" fmla="*/ 396000 h 1023002"/>
              <a:gd name="connsiteX25" fmla="*/ 561002 w 1122004"/>
              <a:gd name="connsiteY25" fmla="*/ 313500 h 1023002"/>
              <a:gd name="connsiteX26" fmla="*/ 643502 w 1122004"/>
              <a:gd name="connsiteY26" fmla="*/ 396000 h 1023002"/>
              <a:gd name="connsiteX27" fmla="*/ 561002 w 1122004"/>
              <a:gd name="connsiteY27" fmla="*/ 478500 h 1023002"/>
              <a:gd name="connsiteX28" fmla="*/ 478502 w 1122004"/>
              <a:gd name="connsiteY28" fmla="*/ 396000 h 1023002"/>
              <a:gd name="connsiteX29" fmla="*/ 214501 w 1122004"/>
              <a:gd name="connsiteY29" fmla="*/ 396000 h 1023002"/>
              <a:gd name="connsiteX30" fmla="*/ 297002 w 1122004"/>
              <a:gd name="connsiteY30" fmla="*/ 313500 h 1023002"/>
              <a:gd name="connsiteX31" fmla="*/ 379501 w 1122004"/>
              <a:gd name="connsiteY31" fmla="*/ 396000 h 1023002"/>
              <a:gd name="connsiteX32" fmla="*/ 297002 w 1122004"/>
              <a:gd name="connsiteY32" fmla="*/ 478500 h 1023002"/>
              <a:gd name="connsiteX33" fmla="*/ 214501 w 1122004"/>
              <a:gd name="connsiteY33" fmla="*/ 396000 h 1023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22004" h="1023002" extrusionOk="0">
                <a:moveTo>
                  <a:pt x="56101" y="0"/>
                </a:moveTo>
                <a:cubicBezTo>
                  <a:pt x="19669" y="-3068"/>
                  <a:pt x="-1495" y="26085"/>
                  <a:pt x="1" y="56758"/>
                </a:cubicBezTo>
                <a:lnTo>
                  <a:pt x="1" y="56759"/>
                </a:lnTo>
                <a:cubicBezTo>
                  <a:pt x="-18876" y="376681"/>
                  <a:pt x="-5106" y="446909"/>
                  <a:pt x="1" y="738871"/>
                </a:cubicBezTo>
                <a:lnTo>
                  <a:pt x="1" y="738871"/>
                </a:lnTo>
                <a:cubicBezTo>
                  <a:pt x="-2039" y="768623"/>
                  <a:pt x="22947" y="799526"/>
                  <a:pt x="56099" y="795631"/>
                </a:cubicBezTo>
                <a:lnTo>
                  <a:pt x="56101" y="795631"/>
                </a:lnTo>
                <a:cubicBezTo>
                  <a:pt x="94180" y="802526"/>
                  <a:pt x="185636" y="798543"/>
                  <a:pt x="224401" y="795631"/>
                </a:cubicBezTo>
                <a:cubicBezTo>
                  <a:pt x="222017" y="860805"/>
                  <a:pt x="227066" y="941512"/>
                  <a:pt x="224401" y="1023002"/>
                </a:cubicBezTo>
                <a:cubicBezTo>
                  <a:pt x="314820" y="950550"/>
                  <a:pt x="372279" y="875648"/>
                  <a:pt x="448802" y="795631"/>
                </a:cubicBezTo>
                <a:cubicBezTo>
                  <a:pt x="587197" y="768814"/>
                  <a:pt x="892389" y="784502"/>
                  <a:pt x="1065903" y="795631"/>
                </a:cubicBezTo>
                <a:cubicBezTo>
                  <a:pt x="1091793" y="795147"/>
                  <a:pt x="1122893" y="768096"/>
                  <a:pt x="1122004" y="738873"/>
                </a:cubicBezTo>
                <a:lnTo>
                  <a:pt x="1122004" y="738871"/>
                </a:lnTo>
                <a:cubicBezTo>
                  <a:pt x="1140461" y="534693"/>
                  <a:pt x="1096718" y="222882"/>
                  <a:pt x="1122004" y="56759"/>
                </a:cubicBezTo>
                <a:lnTo>
                  <a:pt x="1122004" y="56759"/>
                </a:lnTo>
                <a:cubicBezTo>
                  <a:pt x="1122771" y="26311"/>
                  <a:pt x="1100354" y="-2693"/>
                  <a:pt x="1065905" y="0"/>
                </a:cubicBezTo>
                <a:lnTo>
                  <a:pt x="1065903" y="0"/>
                </a:lnTo>
                <a:cubicBezTo>
                  <a:pt x="861467" y="-20987"/>
                  <a:pt x="672255" y="-17714"/>
                  <a:pt x="561002" y="0"/>
                </a:cubicBezTo>
                <a:cubicBezTo>
                  <a:pt x="449749" y="17714"/>
                  <a:pt x="296389" y="-21284"/>
                  <a:pt x="56101" y="0"/>
                </a:cubicBezTo>
                <a:close/>
                <a:moveTo>
                  <a:pt x="742502" y="396000"/>
                </a:moveTo>
                <a:cubicBezTo>
                  <a:pt x="740834" y="347037"/>
                  <a:pt x="780249" y="302537"/>
                  <a:pt x="825002" y="313500"/>
                </a:cubicBezTo>
                <a:cubicBezTo>
                  <a:pt x="863237" y="317779"/>
                  <a:pt x="906762" y="351761"/>
                  <a:pt x="907503" y="396000"/>
                </a:cubicBezTo>
                <a:cubicBezTo>
                  <a:pt x="909122" y="442767"/>
                  <a:pt x="870297" y="484888"/>
                  <a:pt x="825002" y="478500"/>
                </a:cubicBezTo>
                <a:cubicBezTo>
                  <a:pt x="787786" y="473549"/>
                  <a:pt x="740190" y="445235"/>
                  <a:pt x="742502" y="396000"/>
                </a:cubicBezTo>
                <a:close/>
                <a:moveTo>
                  <a:pt x="478502" y="396000"/>
                </a:moveTo>
                <a:cubicBezTo>
                  <a:pt x="471959" y="350786"/>
                  <a:pt x="517432" y="317447"/>
                  <a:pt x="561002" y="313500"/>
                </a:cubicBezTo>
                <a:cubicBezTo>
                  <a:pt x="598236" y="317892"/>
                  <a:pt x="645102" y="341290"/>
                  <a:pt x="643502" y="396000"/>
                </a:cubicBezTo>
                <a:cubicBezTo>
                  <a:pt x="640695" y="441405"/>
                  <a:pt x="610278" y="481696"/>
                  <a:pt x="561002" y="478500"/>
                </a:cubicBezTo>
                <a:cubicBezTo>
                  <a:pt x="511949" y="489036"/>
                  <a:pt x="477645" y="443284"/>
                  <a:pt x="478502" y="396000"/>
                </a:cubicBezTo>
                <a:close/>
                <a:moveTo>
                  <a:pt x="214501" y="396000"/>
                </a:moveTo>
                <a:cubicBezTo>
                  <a:pt x="212192" y="347373"/>
                  <a:pt x="259723" y="316096"/>
                  <a:pt x="297002" y="313500"/>
                </a:cubicBezTo>
                <a:cubicBezTo>
                  <a:pt x="342182" y="305545"/>
                  <a:pt x="387103" y="355226"/>
                  <a:pt x="379501" y="396000"/>
                </a:cubicBezTo>
                <a:cubicBezTo>
                  <a:pt x="370123" y="443622"/>
                  <a:pt x="340762" y="484121"/>
                  <a:pt x="297002" y="478500"/>
                </a:cubicBezTo>
                <a:cubicBezTo>
                  <a:pt x="249001" y="470828"/>
                  <a:pt x="216288" y="440222"/>
                  <a:pt x="214501" y="396000"/>
                </a:cubicBezTo>
                <a:close/>
              </a:path>
            </a:pathLst>
          </a:custGeom>
          <a:noFill/>
          <a:ln w="60325" cap="flat">
            <a:solidFill>
              <a:srgbClr val="ADD05F"/>
            </a:solidFill>
            <a:prstDash val="solid"/>
            <a:miter/>
            <a:extLst>
              <a:ext uri="{C807C97D-BFC1-408E-A445-0C87EB9F89A2}">
                <ask:lineSketchStyleProps xmlns:ask="http://schemas.microsoft.com/office/drawing/2018/sketchyshapes" sd="1219033472">
                  <a:custGeom>
                    <a:avLst/>
                    <a:gdLst>
                      <a:gd name="connsiteX0" fmla="*/ 54611 w 1092201"/>
                      <a:gd name="connsiteY0" fmla="*/ 0 h 995829"/>
                      <a:gd name="connsiteX1" fmla="*/ 1 w 1092201"/>
                      <a:gd name="connsiteY1" fmla="*/ 55251 h 995829"/>
                      <a:gd name="connsiteX2" fmla="*/ 1 w 1092201"/>
                      <a:gd name="connsiteY2" fmla="*/ 55252 h 995829"/>
                      <a:gd name="connsiteX3" fmla="*/ 1 w 1092201"/>
                      <a:gd name="connsiteY3" fmla="*/ 719246 h 995829"/>
                      <a:gd name="connsiteX4" fmla="*/ 1 w 1092201"/>
                      <a:gd name="connsiteY4" fmla="*/ 719246 h 995829"/>
                      <a:gd name="connsiteX5" fmla="*/ 54609 w 1092201"/>
                      <a:gd name="connsiteY5" fmla="*/ 774498 h 995829"/>
                      <a:gd name="connsiteX6" fmla="*/ 54611 w 1092201"/>
                      <a:gd name="connsiteY6" fmla="*/ 774498 h 995829"/>
                      <a:gd name="connsiteX7" fmla="*/ 218441 w 1092201"/>
                      <a:gd name="connsiteY7" fmla="*/ 774498 h 995829"/>
                      <a:gd name="connsiteX8" fmla="*/ 218441 w 1092201"/>
                      <a:gd name="connsiteY8" fmla="*/ 995829 h 995829"/>
                      <a:gd name="connsiteX9" fmla="*/ 436881 w 1092201"/>
                      <a:gd name="connsiteY9" fmla="*/ 774498 h 995829"/>
                      <a:gd name="connsiteX10" fmla="*/ 1037591 w 1092201"/>
                      <a:gd name="connsiteY10" fmla="*/ 774498 h 995829"/>
                      <a:gd name="connsiteX11" fmla="*/ 1092201 w 1092201"/>
                      <a:gd name="connsiteY11" fmla="*/ 719248 h 995829"/>
                      <a:gd name="connsiteX12" fmla="*/ 1092201 w 1092201"/>
                      <a:gd name="connsiteY12" fmla="*/ 719246 h 995829"/>
                      <a:gd name="connsiteX13" fmla="*/ 1092201 w 1092201"/>
                      <a:gd name="connsiteY13" fmla="*/ 55252 h 995829"/>
                      <a:gd name="connsiteX14" fmla="*/ 1092201 w 1092201"/>
                      <a:gd name="connsiteY14" fmla="*/ 55252 h 995829"/>
                      <a:gd name="connsiteX15" fmla="*/ 1037593 w 1092201"/>
                      <a:gd name="connsiteY15" fmla="*/ 0 h 995829"/>
                      <a:gd name="connsiteX16" fmla="*/ 1037591 w 1092201"/>
                      <a:gd name="connsiteY16" fmla="*/ 0 h 995829"/>
                      <a:gd name="connsiteX17" fmla="*/ 722780 w 1092201"/>
                      <a:gd name="connsiteY17" fmla="*/ 385482 h 995829"/>
                      <a:gd name="connsiteX18" fmla="*/ 803089 w 1092201"/>
                      <a:gd name="connsiteY18" fmla="*/ 305173 h 995829"/>
                      <a:gd name="connsiteX19" fmla="*/ 883398 w 1092201"/>
                      <a:gd name="connsiteY19" fmla="*/ 385482 h 995829"/>
                      <a:gd name="connsiteX20" fmla="*/ 803089 w 1092201"/>
                      <a:gd name="connsiteY20" fmla="*/ 465791 h 995829"/>
                      <a:gd name="connsiteX21" fmla="*/ 722780 w 1092201"/>
                      <a:gd name="connsiteY21" fmla="*/ 385482 h 995829"/>
                      <a:gd name="connsiteX22" fmla="*/ 465792 w 1092201"/>
                      <a:gd name="connsiteY22" fmla="*/ 385482 h 995829"/>
                      <a:gd name="connsiteX23" fmla="*/ 546101 w 1092201"/>
                      <a:gd name="connsiteY23" fmla="*/ 305173 h 995829"/>
                      <a:gd name="connsiteX24" fmla="*/ 626410 w 1092201"/>
                      <a:gd name="connsiteY24" fmla="*/ 385482 h 995829"/>
                      <a:gd name="connsiteX25" fmla="*/ 546101 w 1092201"/>
                      <a:gd name="connsiteY25" fmla="*/ 465791 h 995829"/>
                      <a:gd name="connsiteX26" fmla="*/ 465792 w 1092201"/>
                      <a:gd name="connsiteY26" fmla="*/ 385482 h 995829"/>
                      <a:gd name="connsiteX27" fmla="*/ 208804 w 1092201"/>
                      <a:gd name="connsiteY27" fmla="*/ 385482 h 995829"/>
                      <a:gd name="connsiteX28" fmla="*/ 289113 w 1092201"/>
                      <a:gd name="connsiteY28" fmla="*/ 305173 h 995829"/>
                      <a:gd name="connsiteX29" fmla="*/ 369421 w 1092201"/>
                      <a:gd name="connsiteY29" fmla="*/ 385482 h 995829"/>
                      <a:gd name="connsiteX30" fmla="*/ 289113 w 1092201"/>
                      <a:gd name="connsiteY30" fmla="*/ 465791 h 995829"/>
                      <a:gd name="connsiteX31" fmla="*/ 208804 w 1092201"/>
                      <a:gd name="connsiteY31" fmla="*/ 385482 h 995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92201" h="995829">
                        <a:moveTo>
                          <a:pt x="54611" y="0"/>
                        </a:moveTo>
                        <a:cubicBezTo>
                          <a:pt x="24274" y="177"/>
                          <a:pt x="-176" y="24913"/>
                          <a:pt x="1" y="55251"/>
                        </a:cubicBezTo>
                        <a:cubicBezTo>
                          <a:pt x="1" y="55251"/>
                          <a:pt x="1" y="55252"/>
                          <a:pt x="1" y="55252"/>
                        </a:cubicBezTo>
                        <a:lnTo>
                          <a:pt x="1" y="719246"/>
                        </a:lnTo>
                        <a:lnTo>
                          <a:pt x="1" y="719246"/>
                        </a:lnTo>
                        <a:cubicBezTo>
                          <a:pt x="-177" y="749583"/>
                          <a:pt x="24272" y="774320"/>
                          <a:pt x="54609" y="774498"/>
                        </a:cubicBezTo>
                        <a:cubicBezTo>
                          <a:pt x="54610" y="774498"/>
                          <a:pt x="54610" y="774498"/>
                          <a:pt x="54611" y="774498"/>
                        </a:cubicBezTo>
                        <a:lnTo>
                          <a:pt x="218441" y="774498"/>
                        </a:lnTo>
                        <a:lnTo>
                          <a:pt x="218441" y="995829"/>
                        </a:lnTo>
                        <a:lnTo>
                          <a:pt x="436881" y="774498"/>
                        </a:lnTo>
                        <a:lnTo>
                          <a:pt x="1037591" y="774498"/>
                        </a:lnTo>
                        <a:cubicBezTo>
                          <a:pt x="1067928" y="774321"/>
                          <a:pt x="1092378" y="749585"/>
                          <a:pt x="1092201" y="719248"/>
                        </a:cubicBezTo>
                        <a:cubicBezTo>
                          <a:pt x="1092201" y="719247"/>
                          <a:pt x="1092201" y="719246"/>
                          <a:pt x="1092201" y="719246"/>
                        </a:cubicBezTo>
                        <a:lnTo>
                          <a:pt x="1092201" y="55252"/>
                        </a:lnTo>
                        <a:lnTo>
                          <a:pt x="1092201" y="55252"/>
                        </a:lnTo>
                        <a:cubicBezTo>
                          <a:pt x="1092379" y="24915"/>
                          <a:pt x="1067930" y="178"/>
                          <a:pt x="1037593" y="0"/>
                        </a:cubicBezTo>
                        <a:cubicBezTo>
                          <a:pt x="1037592" y="0"/>
                          <a:pt x="1037591" y="0"/>
                          <a:pt x="1037591" y="0"/>
                        </a:cubicBezTo>
                        <a:close/>
                        <a:moveTo>
                          <a:pt x="722780" y="385482"/>
                        </a:moveTo>
                        <a:cubicBezTo>
                          <a:pt x="722780" y="341129"/>
                          <a:pt x="758736" y="305173"/>
                          <a:pt x="803089" y="305173"/>
                        </a:cubicBezTo>
                        <a:cubicBezTo>
                          <a:pt x="847442" y="305173"/>
                          <a:pt x="883398" y="341129"/>
                          <a:pt x="883398" y="385482"/>
                        </a:cubicBezTo>
                        <a:cubicBezTo>
                          <a:pt x="883398" y="429836"/>
                          <a:pt x="847442" y="465791"/>
                          <a:pt x="803089" y="465791"/>
                        </a:cubicBezTo>
                        <a:cubicBezTo>
                          <a:pt x="758736" y="465791"/>
                          <a:pt x="722780" y="429836"/>
                          <a:pt x="722780" y="385482"/>
                        </a:cubicBezTo>
                        <a:close/>
                        <a:moveTo>
                          <a:pt x="465792" y="385482"/>
                        </a:moveTo>
                        <a:cubicBezTo>
                          <a:pt x="465792" y="341129"/>
                          <a:pt x="501747" y="305173"/>
                          <a:pt x="546101" y="305173"/>
                        </a:cubicBezTo>
                        <a:cubicBezTo>
                          <a:pt x="590454" y="305173"/>
                          <a:pt x="626410" y="341129"/>
                          <a:pt x="626410" y="385482"/>
                        </a:cubicBezTo>
                        <a:cubicBezTo>
                          <a:pt x="626410" y="429836"/>
                          <a:pt x="590454" y="465791"/>
                          <a:pt x="546101" y="465791"/>
                        </a:cubicBezTo>
                        <a:cubicBezTo>
                          <a:pt x="501747" y="465791"/>
                          <a:pt x="465792" y="429836"/>
                          <a:pt x="465792" y="385482"/>
                        </a:cubicBezTo>
                        <a:close/>
                        <a:moveTo>
                          <a:pt x="208804" y="385482"/>
                        </a:moveTo>
                        <a:cubicBezTo>
                          <a:pt x="208804" y="341129"/>
                          <a:pt x="244759" y="305173"/>
                          <a:pt x="289113" y="305173"/>
                        </a:cubicBezTo>
                        <a:cubicBezTo>
                          <a:pt x="333466" y="305173"/>
                          <a:pt x="369421" y="341129"/>
                          <a:pt x="369421" y="385482"/>
                        </a:cubicBezTo>
                        <a:cubicBezTo>
                          <a:pt x="369421" y="429836"/>
                          <a:pt x="333466" y="465791"/>
                          <a:pt x="289113" y="465791"/>
                        </a:cubicBezTo>
                        <a:cubicBezTo>
                          <a:pt x="244759" y="465791"/>
                          <a:pt x="208804" y="429836"/>
                          <a:pt x="208804" y="385482"/>
                        </a:cubicBezTo>
                        <a:close/>
                      </a:path>
                    </a:pathLst>
                  </a:custGeom>
                  <ask:type>
                    <ask:lineSketchFreehand/>
                  </ask:type>
                </ask:lineSketchStyleProps>
              </a:ext>
            </a:extLst>
          </a:ln>
        </p:spPr>
        <p:txBody>
          <a:bodyPr rtlCol="0" anchor="ctr"/>
          <a:lstStyle/>
          <a:p>
            <a:endParaRPr lang="fr-FR"/>
          </a:p>
        </p:txBody>
      </p:sp>
    </p:spTree>
    <p:extLst>
      <p:ext uri="{BB962C8B-B14F-4D97-AF65-F5344CB8AC3E}">
        <p14:creationId xmlns:p14="http://schemas.microsoft.com/office/powerpoint/2010/main" val="18967813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2004B-0B80-D3F3-2E18-DFAC3554A2A1}"/>
            </a:ext>
          </a:extLst>
        </p:cNvPr>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287010F-D943-5B55-3245-C6B5F17529DD}"/>
              </a:ext>
            </a:extLst>
          </p:cNvPr>
          <p:cNvSpPr>
            <a:spLocks noGrp="1"/>
          </p:cNvSpPr>
          <p:nvPr>
            <p:ph type="sldNum" sz="quarter" idx="12"/>
          </p:nvPr>
        </p:nvSpPr>
        <p:spPr/>
        <p:txBody>
          <a:bodyPr/>
          <a:lstStyle/>
          <a:p>
            <a:fld id="{055BF32D-CF4B-1B43-8AA7-7C8BB1DDF0EC}" type="slidenum">
              <a:rPr lang="fr-FR" smtClean="0"/>
              <a:pPr/>
              <a:t>32</a:t>
            </a:fld>
            <a:endParaRPr lang="fr-FR" dirty="0"/>
          </a:p>
        </p:txBody>
      </p:sp>
      <p:sp>
        <p:nvSpPr>
          <p:cNvPr id="5" name="Titre 3">
            <a:extLst>
              <a:ext uri="{FF2B5EF4-FFF2-40B4-BE49-F238E27FC236}">
                <a16:creationId xmlns:a16="http://schemas.microsoft.com/office/drawing/2014/main" id="{37678870-49A5-260B-D825-2843F923F95F}"/>
              </a:ext>
            </a:extLst>
          </p:cNvPr>
          <p:cNvSpPr>
            <a:spLocks noGrp="1"/>
          </p:cNvSpPr>
          <p:nvPr>
            <p:ph type="title"/>
          </p:nvPr>
        </p:nvSpPr>
        <p:spPr>
          <a:xfrm>
            <a:off x="829546" y="1260518"/>
            <a:ext cx="3254336" cy="3674225"/>
          </a:xfrm>
        </p:spPr>
        <p:txBody>
          <a:bodyPr>
            <a:normAutofit/>
          </a:bodyPr>
          <a:lstStyle/>
          <a:p>
            <a:pPr>
              <a:spcBef>
                <a:spcPts val="1200"/>
              </a:spcBef>
            </a:pPr>
            <a:r>
              <a:rPr lang="fr-FR">
                <a:solidFill>
                  <a:srgbClr val="FFC000"/>
                </a:solidFill>
              </a:rPr>
              <a:t>Activité 6</a:t>
            </a:r>
            <a:br>
              <a:rPr lang="fr-FR" sz="4800"/>
            </a:br>
            <a:r>
              <a:rPr lang="fr-FR" sz="2800">
                <a:solidFill>
                  <a:schemeClr val="bg1"/>
                </a:solidFill>
              </a:rPr>
              <a:t>Application </a:t>
            </a:r>
            <a:br>
              <a:rPr lang="fr-FR" sz="2800">
                <a:solidFill>
                  <a:schemeClr val="bg1"/>
                </a:solidFill>
              </a:rPr>
            </a:br>
            <a:r>
              <a:rPr lang="fr-FR" sz="2800">
                <a:solidFill>
                  <a:schemeClr val="bg1"/>
                </a:solidFill>
              </a:rPr>
              <a:t>des pratiques inclusives dans </a:t>
            </a:r>
            <a:br>
              <a:rPr lang="fr-FR" sz="2800">
                <a:solidFill>
                  <a:schemeClr val="bg1"/>
                </a:solidFill>
              </a:rPr>
            </a:br>
            <a:r>
              <a:rPr lang="fr-FR" sz="2800">
                <a:solidFill>
                  <a:schemeClr val="bg1"/>
                </a:solidFill>
              </a:rPr>
              <a:t>le PTDES</a:t>
            </a:r>
            <a:endParaRPr lang="fr-FR" sz="360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6" name="Espace réservé du texte 1">
            <a:extLst>
              <a:ext uri="{FF2B5EF4-FFF2-40B4-BE49-F238E27FC236}">
                <a16:creationId xmlns:a16="http://schemas.microsoft.com/office/drawing/2014/main" id="{2439CF6C-018B-531A-3EEC-33C907C24C39}"/>
              </a:ext>
            </a:extLst>
          </p:cNvPr>
          <p:cNvSpPr txBox="1">
            <a:spLocks/>
          </p:cNvSpPr>
          <p:nvPr/>
        </p:nvSpPr>
        <p:spPr>
          <a:xfrm>
            <a:off x="5911206" y="2014466"/>
            <a:ext cx="5627652" cy="3406974"/>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1200"/>
              </a:spcBef>
              <a:buClr>
                <a:schemeClr val="accent2"/>
              </a:buClr>
              <a:buSzPct val="85000"/>
              <a:buFont typeface="Wingdings" pitchFamily="2" charset="2"/>
              <a:buNone/>
              <a:defRPr sz="2000" b="1" i="0" kern="1200">
                <a:solidFill>
                  <a:schemeClr val="accent2">
                    <a:lumMod val="50000"/>
                  </a:schemeClr>
                </a:solidFill>
                <a:latin typeface="+mn-lt"/>
                <a:ea typeface="+mn-ea"/>
                <a:cs typeface="+mn-cs"/>
              </a:defRPr>
            </a:lvl1pPr>
            <a:lvl2pPr marL="4572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800" b="1" i="0" kern="1200" baseline="0">
                <a:solidFill>
                  <a:schemeClr val="tx1">
                    <a:tint val="75000"/>
                  </a:schemeClr>
                </a:solidFill>
                <a:latin typeface="+mn-lt"/>
                <a:ea typeface="+mn-ea"/>
                <a:cs typeface="+mn-cs"/>
              </a:defRPr>
            </a:lvl2pPr>
            <a:lvl3pPr marL="9144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600" b="0" i="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b="0" i="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b="0" i="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9pPr>
          </a:lstStyle>
          <a:p>
            <a:pPr marL="0" lvl="0" indent="0" algn="ctr" rtl="0">
              <a:lnSpc>
                <a:spcPct val="150000"/>
              </a:lnSpc>
              <a:spcBef>
                <a:spcPts val="1654"/>
              </a:spcBef>
              <a:spcAft>
                <a:spcPts val="0"/>
              </a:spcAft>
              <a:buClr>
                <a:schemeClr val="dk1"/>
              </a:buClr>
              <a:buSzPts val="4000"/>
              <a:buNone/>
            </a:pPr>
            <a:r>
              <a:rPr lang="fr-FR" sz="3200" b="1" dirty="0">
                <a:solidFill>
                  <a:srgbClr val="1A6D73"/>
                </a:solidFill>
                <a:latin typeface="Noto Sans" panose="020B0502040504020204" pitchFamily="34" charset="0"/>
                <a:ea typeface="Noto Sans" panose="020B0502040504020204" pitchFamily="34" charset="0"/>
                <a:cs typeface="Noto Sans" panose="020B0502040504020204" pitchFamily="34" charset="0"/>
              </a:rPr>
              <a:t>Consigne</a:t>
            </a:r>
            <a:r>
              <a:rPr lang="fr-FR" sz="3200" dirty="0">
                <a:solidFill>
                  <a:srgbClr val="1A6D73"/>
                </a:solidFill>
                <a:latin typeface="Noto Sans" panose="020B0502040504020204" pitchFamily="34" charset="0"/>
                <a:ea typeface="Noto Sans" panose="020B0502040504020204" pitchFamily="34" charset="0"/>
                <a:cs typeface="Noto Sans" panose="020B0502040504020204" pitchFamily="34" charset="0"/>
              </a:rPr>
              <a:t> </a:t>
            </a:r>
          </a:p>
          <a:p>
            <a:pPr marL="0" lvl="0" indent="0" algn="ctr" rtl="0">
              <a:lnSpc>
                <a:spcPct val="120000"/>
              </a:lnSpc>
              <a:spcBef>
                <a:spcPts val="600"/>
              </a:spcBef>
              <a:spcAft>
                <a:spcPts val="0"/>
              </a:spcAft>
              <a:buClr>
                <a:schemeClr val="dk1"/>
              </a:buClr>
              <a:buSzPts val="4000"/>
              <a:buNone/>
            </a:pPr>
            <a:r>
              <a:rPr lang="fr-FR" sz="14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En sous-groupes, les personnes participantes manipulent </a:t>
            </a:r>
            <a:br>
              <a:rPr lang="fr-FR" sz="14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br>
            <a:r>
              <a:rPr lang="fr-FR" sz="14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un PTDES en se posant les questions suivantes :</a:t>
            </a:r>
          </a:p>
          <a:p>
            <a:pPr marL="360000" lvl="0" indent="-180000" rtl="0">
              <a:lnSpc>
                <a:spcPct val="120000"/>
              </a:lnSpc>
              <a:spcAft>
                <a:spcPts val="0"/>
              </a:spcAft>
              <a:buClr>
                <a:srgbClr val="92D050"/>
              </a:buClr>
              <a:buSzPct val="100000"/>
              <a:buFont typeface="Wingdings" pitchFamily="2" charset="2"/>
              <a:buChar char="§"/>
            </a:pPr>
            <a:r>
              <a:rPr lang="fr-FR" sz="1400" b="0" i="1"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Comment le processus d’élaboration des PTDES peut être adapté pour prendre en compte les approches inclusives étudiées ?</a:t>
            </a:r>
          </a:p>
          <a:p>
            <a:pPr marL="360000" lvl="0" indent="-180000" rtl="0">
              <a:lnSpc>
                <a:spcPct val="120000"/>
              </a:lnSpc>
              <a:spcBef>
                <a:spcPts val="600"/>
              </a:spcBef>
              <a:spcAft>
                <a:spcPts val="0"/>
              </a:spcAft>
              <a:buClr>
                <a:srgbClr val="92D050"/>
              </a:buClr>
              <a:buSzPct val="100000"/>
              <a:buFont typeface="Wingdings" pitchFamily="2" charset="2"/>
              <a:buChar char="§"/>
            </a:pPr>
            <a:r>
              <a:rPr lang="fr-FR" sz="1400" b="0" i="1"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Quelles adaptations aux contenus des PTDES devraient être apportées pour prendre en compte les approches inclusives étudiées ?</a:t>
            </a:r>
          </a:p>
        </p:txBody>
      </p:sp>
      <p:sp>
        <p:nvSpPr>
          <p:cNvPr id="7" name="Graphique 13" descr="Bulle de discussion avec un remplissage uni">
            <a:extLst>
              <a:ext uri="{FF2B5EF4-FFF2-40B4-BE49-F238E27FC236}">
                <a16:creationId xmlns:a16="http://schemas.microsoft.com/office/drawing/2014/main" id="{0150D87C-B02C-4B02-9C65-6588569961FF}"/>
              </a:ext>
            </a:extLst>
          </p:cNvPr>
          <p:cNvSpPr/>
          <p:nvPr/>
        </p:nvSpPr>
        <p:spPr>
          <a:xfrm>
            <a:off x="8050249" y="1347850"/>
            <a:ext cx="1122004" cy="1023002"/>
          </a:xfrm>
          <a:custGeom>
            <a:avLst/>
            <a:gdLst>
              <a:gd name="connsiteX0" fmla="*/ 56101 w 1122004"/>
              <a:gd name="connsiteY0" fmla="*/ 0 h 1023002"/>
              <a:gd name="connsiteX1" fmla="*/ 1 w 1122004"/>
              <a:gd name="connsiteY1" fmla="*/ 56758 h 1023002"/>
              <a:gd name="connsiteX2" fmla="*/ 1 w 1122004"/>
              <a:gd name="connsiteY2" fmla="*/ 56759 h 1023002"/>
              <a:gd name="connsiteX3" fmla="*/ 1 w 1122004"/>
              <a:gd name="connsiteY3" fmla="*/ 738871 h 1023002"/>
              <a:gd name="connsiteX4" fmla="*/ 1 w 1122004"/>
              <a:gd name="connsiteY4" fmla="*/ 738871 h 1023002"/>
              <a:gd name="connsiteX5" fmla="*/ 56099 w 1122004"/>
              <a:gd name="connsiteY5" fmla="*/ 795631 h 1023002"/>
              <a:gd name="connsiteX6" fmla="*/ 56101 w 1122004"/>
              <a:gd name="connsiteY6" fmla="*/ 795631 h 1023002"/>
              <a:gd name="connsiteX7" fmla="*/ 224401 w 1122004"/>
              <a:gd name="connsiteY7" fmla="*/ 795631 h 1023002"/>
              <a:gd name="connsiteX8" fmla="*/ 224401 w 1122004"/>
              <a:gd name="connsiteY8" fmla="*/ 1023002 h 1023002"/>
              <a:gd name="connsiteX9" fmla="*/ 448802 w 1122004"/>
              <a:gd name="connsiteY9" fmla="*/ 795631 h 1023002"/>
              <a:gd name="connsiteX10" fmla="*/ 1065903 w 1122004"/>
              <a:gd name="connsiteY10" fmla="*/ 795631 h 1023002"/>
              <a:gd name="connsiteX11" fmla="*/ 1122004 w 1122004"/>
              <a:gd name="connsiteY11" fmla="*/ 738873 h 1023002"/>
              <a:gd name="connsiteX12" fmla="*/ 1122004 w 1122004"/>
              <a:gd name="connsiteY12" fmla="*/ 738871 h 1023002"/>
              <a:gd name="connsiteX13" fmla="*/ 1122004 w 1122004"/>
              <a:gd name="connsiteY13" fmla="*/ 56759 h 1023002"/>
              <a:gd name="connsiteX14" fmla="*/ 1122004 w 1122004"/>
              <a:gd name="connsiteY14" fmla="*/ 56759 h 1023002"/>
              <a:gd name="connsiteX15" fmla="*/ 1065905 w 1122004"/>
              <a:gd name="connsiteY15" fmla="*/ 0 h 1023002"/>
              <a:gd name="connsiteX16" fmla="*/ 1065903 w 1122004"/>
              <a:gd name="connsiteY16" fmla="*/ 0 h 1023002"/>
              <a:gd name="connsiteX17" fmla="*/ 561002 w 1122004"/>
              <a:gd name="connsiteY17" fmla="*/ 0 h 1023002"/>
              <a:gd name="connsiteX18" fmla="*/ 56101 w 1122004"/>
              <a:gd name="connsiteY18" fmla="*/ 0 h 1023002"/>
              <a:gd name="connsiteX19" fmla="*/ 742502 w 1122004"/>
              <a:gd name="connsiteY19" fmla="*/ 396000 h 1023002"/>
              <a:gd name="connsiteX20" fmla="*/ 825002 w 1122004"/>
              <a:gd name="connsiteY20" fmla="*/ 313500 h 1023002"/>
              <a:gd name="connsiteX21" fmla="*/ 907503 w 1122004"/>
              <a:gd name="connsiteY21" fmla="*/ 396000 h 1023002"/>
              <a:gd name="connsiteX22" fmla="*/ 825002 w 1122004"/>
              <a:gd name="connsiteY22" fmla="*/ 478500 h 1023002"/>
              <a:gd name="connsiteX23" fmla="*/ 742502 w 1122004"/>
              <a:gd name="connsiteY23" fmla="*/ 396000 h 1023002"/>
              <a:gd name="connsiteX24" fmla="*/ 478502 w 1122004"/>
              <a:gd name="connsiteY24" fmla="*/ 396000 h 1023002"/>
              <a:gd name="connsiteX25" fmla="*/ 561002 w 1122004"/>
              <a:gd name="connsiteY25" fmla="*/ 313500 h 1023002"/>
              <a:gd name="connsiteX26" fmla="*/ 643502 w 1122004"/>
              <a:gd name="connsiteY26" fmla="*/ 396000 h 1023002"/>
              <a:gd name="connsiteX27" fmla="*/ 561002 w 1122004"/>
              <a:gd name="connsiteY27" fmla="*/ 478500 h 1023002"/>
              <a:gd name="connsiteX28" fmla="*/ 478502 w 1122004"/>
              <a:gd name="connsiteY28" fmla="*/ 396000 h 1023002"/>
              <a:gd name="connsiteX29" fmla="*/ 214501 w 1122004"/>
              <a:gd name="connsiteY29" fmla="*/ 396000 h 1023002"/>
              <a:gd name="connsiteX30" fmla="*/ 297002 w 1122004"/>
              <a:gd name="connsiteY30" fmla="*/ 313500 h 1023002"/>
              <a:gd name="connsiteX31" fmla="*/ 379501 w 1122004"/>
              <a:gd name="connsiteY31" fmla="*/ 396000 h 1023002"/>
              <a:gd name="connsiteX32" fmla="*/ 297002 w 1122004"/>
              <a:gd name="connsiteY32" fmla="*/ 478500 h 1023002"/>
              <a:gd name="connsiteX33" fmla="*/ 214501 w 1122004"/>
              <a:gd name="connsiteY33" fmla="*/ 396000 h 1023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22004" h="1023002" extrusionOk="0">
                <a:moveTo>
                  <a:pt x="56101" y="0"/>
                </a:moveTo>
                <a:cubicBezTo>
                  <a:pt x="19669" y="-3068"/>
                  <a:pt x="-1495" y="26085"/>
                  <a:pt x="1" y="56758"/>
                </a:cubicBezTo>
                <a:lnTo>
                  <a:pt x="1" y="56759"/>
                </a:lnTo>
                <a:cubicBezTo>
                  <a:pt x="-18876" y="376681"/>
                  <a:pt x="-5106" y="446909"/>
                  <a:pt x="1" y="738871"/>
                </a:cubicBezTo>
                <a:lnTo>
                  <a:pt x="1" y="738871"/>
                </a:lnTo>
                <a:cubicBezTo>
                  <a:pt x="-2039" y="768623"/>
                  <a:pt x="22947" y="799526"/>
                  <a:pt x="56099" y="795631"/>
                </a:cubicBezTo>
                <a:lnTo>
                  <a:pt x="56101" y="795631"/>
                </a:lnTo>
                <a:cubicBezTo>
                  <a:pt x="94180" y="802526"/>
                  <a:pt x="185636" y="798543"/>
                  <a:pt x="224401" y="795631"/>
                </a:cubicBezTo>
                <a:cubicBezTo>
                  <a:pt x="222017" y="860805"/>
                  <a:pt x="227066" y="941512"/>
                  <a:pt x="224401" y="1023002"/>
                </a:cubicBezTo>
                <a:cubicBezTo>
                  <a:pt x="314820" y="950550"/>
                  <a:pt x="372279" y="875648"/>
                  <a:pt x="448802" y="795631"/>
                </a:cubicBezTo>
                <a:cubicBezTo>
                  <a:pt x="587197" y="768814"/>
                  <a:pt x="892389" y="784502"/>
                  <a:pt x="1065903" y="795631"/>
                </a:cubicBezTo>
                <a:cubicBezTo>
                  <a:pt x="1091793" y="795147"/>
                  <a:pt x="1122893" y="768096"/>
                  <a:pt x="1122004" y="738873"/>
                </a:cubicBezTo>
                <a:lnTo>
                  <a:pt x="1122004" y="738871"/>
                </a:lnTo>
                <a:cubicBezTo>
                  <a:pt x="1140461" y="534693"/>
                  <a:pt x="1096718" y="222882"/>
                  <a:pt x="1122004" y="56759"/>
                </a:cubicBezTo>
                <a:lnTo>
                  <a:pt x="1122004" y="56759"/>
                </a:lnTo>
                <a:cubicBezTo>
                  <a:pt x="1122771" y="26311"/>
                  <a:pt x="1100354" y="-2693"/>
                  <a:pt x="1065905" y="0"/>
                </a:cubicBezTo>
                <a:lnTo>
                  <a:pt x="1065903" y="0"/>
                </a:lnTo>
                <a:cubicBezTo>
                  <a:pt x="861467" y="-20987"/>
                  <a:pt x="672255" y="-17714"/>
                  <a:pt x="561002" y="0"/>
                </a:cubicBezTo>
                <a:cubicBezTo>
                  <a:pt x="449749" y="17714"/>
                  <a:pt x="296389" y="-21284"/>
                  <a:pt x="56101" y="0"/>
                </a:cubicBezTo>
                <a:close/>
                <a:moveTo>
                  <a:pt x="742502" y="396000"/>
                </a:moveTo>
                <a:cubicBezTo>
                  <a:pt x="740834" y="347037"/>
                  <a:pt x="780249" y="302537"/>
                  <a:pt x="825002" y="313500"/>
                </a:cubicBezTo>
                <a:cubicBezTo>
                  <a:pt x="863237" y="317779"/>
                  <a:pt x="906762" y="351761"/>
                  <a:pt x="907503" y="396000"/>
                </a:cubicBezTo>
                <a:cubicBezTo>
                  <a:pt x="909122" y="442767"/>
                  <a:pt x="870297" y="484888"/>
                  <a:pt x="825002" y="478500"/>
                </a:cubicBezTo>
                <a:cubicBezTo>
                  <a:pt x="787786" y="473549"/>
                  <a:pt x="740190" y="445235"/>
                  <a:pt x="742502" y="396000"/>
                </a:cubicBezTo>
                <a:close/>
                <a:moveTo>
                  <a:pt x="478502" y="396000"/>
                </a:moveTo>
                <a:cubicBezTo>
                  <a:pt x="471959" y="350786"/>
                  <a:pt x="517432" y="317447"/>
                  <a:pt x="561002" y="313500"/>
                </a:cubicBezTo>
                <a:cubicBezTo>
                  <a:pt x="598236" y="317892"/>
                  <a:pt x="645102" y="341290"/>
                  <a:pt x="643502" y="396000"/>
                </a:cubicBezTo>
                <a:cubicBezTo>
                  <a:pt x="640695" y="441405"/>
                  <a:pt x="610278" y="481696"/>
                  <a:pt x="561002" y="478500"/>
                </a:cubicBezTo>
                <a:cubicBezTo>
                  <a:pt x="511949" y="489036"/>
                  <a:pt x="477645" y="443284"/>
                  <a:pt x="478502" y="396000"/>
                </a:cubicBezTo>
                <a:close/>
                <a:moveTo>
                  <a:pt x="214501" y="396000"/>
                </a:moveTo>
                <a:cubicBezTo>
                  <a:pt x="212192" y="347373"/>
                  <a:pt x="259723" y="316096"/>
                  <a:pt x="297002" y="313500"/>
                </a:cubicBezTo>
                <a:cubicBezTo>
                  <a:pt x="342182" y="305545"/>
                  <a:pt x="387103" y="355226"/>
                  <a:pt x="379501" y="396000"/>
                </a:cubicBezTo>
                <a:cubicBezTo>
                  <a:pt x="370123" y="443622"/>
                  <a:pt x="340762" y="484121"/>
                  <a:pt x="297002" y="478500"/>
                </a:cubicBezTo>
                <a:cubicBezTo>
                  <a:pt x="249001" y="470828"/>
                  <a:pt x="216288" y="440222"/>
                  <a:pt x="214501" y="396000"/>
                </a:cubicBezTo>
                <a:close/>
              </a:path>
            </a:pathLst>
          </a:custGeom>
          <a:noFill/>
          <a:ln w="60325" cap="flat">
            <a:solidFill>
              <a:srgbClr val="ADD05F"/>
            </a:solidFill>
            <a:prstDash val="solid"/>
            <a:miter/>
            <a:extLst>
              <a:ext uri="{C807C97D-BFC1-408E-A445-0C87EB9F89A2}">
                <ask:lineSketchStyleProps xmlns:ask="http://schemas.microsoft.com/office/drawing/2018/sketchyshapes" sd="1219033472">
                  <a:custGeom>
                    <a:avLst/>
                    <a:gdLst>
                      <a:gd name="connsiteX0" fmla="*/ 54611 w 1092201"/>
                      <a:gd name="connsiteY0" fmla="*/ 0 h 995829"/>
                      <a:gd name="connsiteX1" fmla="*/ 1 w 1092201"/>
                      <a:gd name="connsiteY1" fmla="*/ 55251 h 995829"/>
                      <a:gd name="connsiteX2" fmla="*/ 1 w 1092201"/>
                      <a:gd name="connsiteY2" fmla="*/ 55252 h 995829"/>
                      <a:gd name="connsiteX3" fmla="*/ 1 w 1092201"/>
                      <a:gd name="connsiteY3" fmla="*/ 719246 h 995829"/>
                      <a:gd name="connsiteX4" fmla="*/ 1 w 1092201"/>
                      <a:gd name="connsiteY4" fmla="*/ 719246 h 995829"/>
                      <a:gd name="connsiteX5" fmla="*/ 54609 w 1092201"/>
                      <a:gd name="connsiteY5" fmla="*/ 774498 h 995829"/>
                      <a:gd name="connsiteX6" fmla="*/ 54611 w 1092201"/>
                      <a:gd name="connsiteY6" fmla="*/ 774498 h 995829"/>
                      <a:gd name="connsiteX7" fmla="*/ 218441 w 1092201"/>
                      <a:gd name="connsiteY7" fmla="*/ 774498 h 995829"/>
                      <a:gd name="connsiteX8" fmla="*/ 218441 w 1092201"/>
                      <a:gd name="connsiteY8" fmla="*/ 995829 h 995829"/>
                      <a:gd name="connsiteX9" fmla="*/ 436881 w 1092201"/>
                      <a:gd name="connsiteY9" fmla="*/ 774498 h 995829"/>
                      <a:gd name="connsiteX10" fmla="*/ 1037591 w 1092201"/>
                      <a:gd name="connsiteY10" fmla="*/ 774498 h 995829"/>
                      <a:gd name="connsiteX11" fmla="*/ 1092201 w 1092201"/>
                      <a:gd name="connsiteY11" fmla="*/ 719248 h 995829"/>
                      <a:gd name="connsiteX12" fmla="*/ 1092201 w 1092201"/>
                      <a:gd name="connsiteY12" fmla="*/ 719246 h 995829"/>
                      <a:gd name="connsiteX13" fmla="*/ 1092201 w 1092201"/>
                      <a:gd name="connsiteY13" fmla="*/ 55252 h 995829"/>
                      <a:gd name="connsiteX14" fmla="*/ 1092201 w 1092201"/>
                      <a:gd name="connsiteY14" fmla="*/ 55252 h 995829"/>
                      <a:gd name="connsiteX15" fmla="*/ 1037593 w 1092201"/>
                      <a:gd name="connsiteY15" fmla="*/ 0 h 995829"/>
                      <a:gd name="connsiteX16" fmla="*/ 1037591 w 1092201"/>
                      <a:gd name="connsiteY16" fmla="*/ 0 h 995829"/>
                      <a:gd name="connsiteX17" fmla="*/ 722780 w 1092201"/>
                      <a:gd name="connsiteY17" fmla="*/ 385482 h 995829"/>
                      <a:gd name="connsiteX18" fmla="*/ 803089 w 1092201"/>
                      <a:gd name="connsiteY18" fmla="*/ 305173 h 995829"/>
                      <a:gd name="connsiteX19" fmla="*/ 883398 w 1092201"/>
                      <a:gd name="connsiteY19" fmla="*/ 385482 h 995829"/>
                      <a:gd name="connsiteX20" fmla="*/ 803089 w 1092201"/>
                      <a:gd name="connsiteY20" fmla="*/ 465791 h 995829"/>
                      <a:gd name="connsiteX21" fmla="*/ 722780 w 1092201"/>
                      <a:gd name="connsiteY21" fmla="*/ 385482 h 995829"/>
                      <a:gd name="connsiteX22" fmla="*/ 465792 w 1092201"/>
                      <a:gd name="connsiteY22" fmla="*/ 385482 h 995829"/>
                      <a:gd name="connsiteX23" fmla="*/ 546101 w 1092201"/>
                      <a:gd name="connsiteY23" fmla="*/ 305173 h 995829"/>
                      <a:gd name="connsiteX24" fmla="*/ 626410 w 1092201"/>
                      <a:gd name="connsiteY24" fmla="*/ 385482 h 995829"/>
                      <a:gd name="connsiteX25" fmla="*/ 546101 w 1092201"/>
                      <a:gd name="connsiteY25" fmla="*/ 465791 h 995829"/>
                      <a:gd name="connsiteX26" fmla="*/ 465792 w 1092201"/>
                      <a:gd name="connsiteY26" fmla="*/ 385482 h 995829"/>
                      <a:gd name="connsiteX27" fmla="*/ 208804 w 1092201"/>
                      <a:gd name="connsiteY27" fmla="*/ 385482 h 995829"/>
                      <a:gd name="connsiteX28" fmla="*/ 289113 w 1092201"/>
                      <a:gd name="connsiteY28" fmla="*/ 305173 h 995829"/>
                      <a:gd name="connsiteX29" fmla="*/ 369421 w 1092201"/>
                      <a:gd name="connsiteY29" fmla="*/ 385482 h 995829"/>
                      <a:gd name="connsiteX30" fmla="*/ 289113 w 1092201"/>
                      <a:gd name="connsiteY30" fmla="*/ 465791 h 995829"/>
                      <a:gd name="connsiteX31" fmla="*/ 208804 w 1092201"/>
                      <a:gd name="connsiteY31" fmla="*/ 385482 h 995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92201" h="995829">
                        <a:moveTo>
                          <a:pt x="54611" y="0"/>
                        </a:moveTo>
                        <a:cubicBezTo>
                          <a:pt x="24274" y="177"/>
                          <a:pt x="-176" y="24913"/>
                          <a:pt x="1" y="55251"/>
                        </a:cubicBezTo>
                        <a:cubicBezTo>
                          <a:pt x="1" y="55251"/>
                          <a:pt x="1" y="55252"/>
                          <a:pt x="1" y="55252"/>
                        </a:cubicBezTo>
                        <a:lnTo>
                          <a:pt x="1" y="719246"/>
                        </a:lnTo>
                        <a:lnTo>
                          <a:pt x="1" y="719246"/>
                        </a:lnTo>
                        <a:cubicBezTo>
                          <a:pt x="-177" y="749583"/>
                          <a:pt x="24272" y="774320"/>
                          <a:pt x="54609" y="774498"/>
                        </a:cubicBezTo>
                        <a:cubicBezTo>
                          <a:pt x="54610" y="774498"/>
                          <a:pt x="54610" y="774498"/>
                          <a:pt x="54611" y="774498"/>
                        </a:cubicBezTo>
                        <a:lnTo>
                          <a:pt x="218441" y="774498"/>
                        </a:lnTo>
                        <a:lnTo>
                          <a:pt x="218441" y="995829"/>
                        </a:lnTo>
                        <a:lnTo>
                          <a:pt x="436881" y="774498"/>
                        </a:lnTo>
                        <a:lnTo>
                          <a:pt x="1037591" y="774498"/>
                        </a:lnTo>
                        <a:cubicBezTo>
                          <a:pt x="1067928" y="774321"/>
                          <a:pt x="1092378" y="749585"/>
                          <a:pt x="1092201" y="719248"/>
                        </a:cubicBezTo>
                        <a:cubicBezTo>
                          <a:pt x="1092201" y="719247"/>
                          <a:pt x="1092201" y="719246"/>
                          <a:pt x="1092201" y="719246"/>
                        </a:cubicBezTo>
                        <a:lnTo>
                          <a:pt x="1092201" y="55252"/>
                        </a:lnTo>
                        <a:lnTo>
                          <a:pt x="1092201" y="55252"/>
                        </a:lnTo>
                        <a:cubicBezTo>
                          <a:pt x="1092379" y="24915"/>
                          <a:pt x="1067930" y="178"/>
                          <a:pt x="1037593" y="0"/>
                        </a:cubicBezTo>
                        <a:cubicBezTo>
                          <a:pt x="1037592" y="0"/>
                          <a:pt x="1037591" y="0"/>
                          <a:pt x="1037591" y="0"/>
                        </a:cubicBezTo>
                        <a:close/>
                        <a:moveTo>
                          <a:pt x="722780" y="385482"/>
                        </a:moveTo>
                        <a:cubicBezTo>
                          <a:pt x="722780" y="341129"/>
                          <a:pt x="758736" y="305173"/>
                          <a:pt x="803089" y="305173"/>
                        </a:cubicBezTo>
                        <a:cubicBezTo>
                          <a:pt x="847442" y="305173"/>
                          <a:pt x="883398" y="341129"/>
                          <a:pt x="883398" y="385482"/>
                        </a:cubicBezTo>
                        <a:cubicBezTo>
                          <a:pt x="883398" y="429836"/>
                          <a:pt x="847442" y="465791"/>
                          <a:pt x="803089" y="465791"/>
                        </a:cubicBezTo>
                        <a:cubicBezTo>
                          <a:pt x="758736" y="465791"/>
                          <a:pt x="722780" y="429836"/>
                          <a:pt x="722780" y="385482"/>
                        </a:cubicBezTo>
                        <a:close/>
                        <a:moveTo>
                          <a:pt x="465792" y="385482"/>
                        </a:moveTo>
                        <a:cubicBezTo>
                          <a:pt x="465792" y="341129"/>
                          <a:pt x="501747" y="305173"/>
                          <a:pt x="546101" y="305173"/>
                        </a:cubicBezTo>
                        <a:cubicBezTo>
                          <a:pt x="590454" y="305173"/>
                          <a:pt x="626410" y="341129"/>
                          <a:pt x="626410" y="385482"/>
                        </a:cubicBezTo>
                        <a:cubicBezTo>
                          <a:pt x="626410" y="429836"/>
                          <a:pt x="590454" y="465791"/>
                          <a:pt x="546101" y="465791"/>
                        </a:cubicBezTo>
                        <a:cubicBezTo>
                          <a:pt x="501747" y="465791"/>
                          <a:pt x="465792" y="429836"/>
                          <a:pt x="465792" y="385482"/>
                        </a:cubicBezTo>
                        <a:close/>
                        <a:moveTo>
                          <a:pt x="208804" y="385482"/>
                        </a:moveTo>
                        <a:cubicBezTo>
                          <a:pt x="208804" y="341129"/>
                          <a:pt x="244759" y="305173"/>
                          <a:pt x="289113" y="305173"/>
                        </a:cubicBezTo>
                        <a:cubicBezTo>
                          <a:pt x="333466" y="305173"/>
                          <a:pt x="369421" y="341129"/>
                          <a:pt x="369421" y="385482"/>
                        </a:cubicBezTo>
                        <a:cubicBezTo>
                          <a:pt x="369421" y="429836"/>
                          <a:pt x="333466" y="465791"/>
                          <a:pt x="289113" y="465791"/>
                        </a:cubicBezTo>
                        <a:cubicBezTo>
                          <a:pt x="244759" y="465791"/>
                          <a:pt x="208804" y="429836"/>
                          <a:pt x="208804" y="385482"/>
                        </a:cubicBezTo>
                        <a:close/>
                      </a:path>
                    </a:pathLst>
                  </a:custGeom>
                  <ask:type>
                    <ask:lineSketchFreehand/>
                  </ask:type>
                </ask:lineSketchStyleProps>
              </a:ext>
            </a:extLst>
          </a:ln>
        </p:spPr>
        <p:txBody>
          <a:bodyPr rtlCol="0" anchor="ctr"/>
          <a:lstStyle/>
          <a:p>
            <a:endParaRPr lang="fr-FR"/>
          </a:p>
        </p:txBody>
      </p:sp>
    </p:spTree>
    <p:extLst>
      <p:ext uri="{BB962C8B-B14F-4D97-AF65-F5344CB8AC3E}">
        <p14:creationId xmlns:p14="http://schemas.microsoft.com/office/powerpoint/2010/main" val="35698527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4344778-1881-FC00-0719-CB6B8D4BBD84}"/>
              </a:ext>
            </a:extLst>
          </p:cNvPr>
          <p:cNvSpPr>
            <a:spLocks noGrp="1"/>
          </p:cNvSpPr>
          <p:nvPr>
            <p:ph type="ftr" sz="quarter" idx="3"/>
          </p:nvPr>
        </p:nvSpPr>
        <p:spPr/>
        <p:txBody>
          <a:bodyPr/>
          <a:lstStyle/>
          <a:p>
            <a:pPr>
              <a:defRPr/>
            </a:pPr>
            <a:r>
              <a:rPr lang="fr-FR" b="1"/>
              <a:t>Genre, inclusion et équité </a:t>
            </a:r>
            <a:r>
              <a:rPr lang="fr-FR" b="1">
                <a:solidFill>
                  <a:srgbClr val="FF0000"/>
                </a:solidFill>
              </a:rPr>
              <a:t>|</a:t>
            </a:r>
            <a:r>
              <a:rPr lang="fr-FR" b="1"/>
              <a:t> Module 4 </a:t>
            </a:r>
            <a:r>
              <a:rPr lang="fr-FR" b="1">
                <a:solidFill>
                  <a:srgbClr val="FF0000"/>
                </a:solidFill>
              </a:rPr>
              <a:t>|</a:t>
            </a:r>
            <a:r>
              <a:rPr lang="fr-FR" b="1"/>
              <a:t> Patiques inclusives</a:t>
            </a:r>
          </a:p>
        </p:txBody>
      </p:sp>
    </p:spTree>
    <p:extLst>
      <p:ext uri="{BB962C8B-B14F-4D97-AF65-F5344CB8AC3E}">
        <p14:creationId xmlns:p14="http://schemas.microsoft.com/office/powerpoint/2010/main" val="28857832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3C12FDC-4D6E-A056-0BBC-B010D1ED4E9D}"/>
              </a:ext>
            </a:extLst>
          </p:cNvPr>
          <p:cNvSpPr>
            <a:spLocks noGrp="1"/>
          </p:cNvSpPr>
          <p:nvPr>
            <p:ph type="ftr" sz="quarter" idx="3"/>
          </p:nvPr>
        </p:nvSpPr>
        <p:spPr/>
        <p:txBody>
          <a:bodyPr/>
          <a:lstStyle/>
          <a:p>
            <a:pPr>
              <a:spcBef>
                <a:spcPts val="1200"/>
              </a:spcBef>
              <a:defRPr/>
            </a:pPr>
            <a:r>
              <a:rPr lang="fr-FR" b="1">
                <a:solidFill>
                  <a:schemeClr val="tx1">
                    <a:lumMod val="50000"/>
                    <a:lumOff val="50000"/>
                  </a:schemeClr>
                </a:solidFill>
              </a:rPr>
              <a:t>Genre, inclusion et équité</a:t>
            </a:r>
            <a:r>
              <a:rPr lang="fr-FR"/>
              <a:t> </a:t>
            </a:r>
            <a:r>
              <a:rPr lang="fr-FR" b="1">
                <a:solidFill>
                  <a:srgbClr val="FF0000"/>
                </a:solidFill>
              </a:rPr>
              <a:t>|</a:t>
            </a:r>
            <a:r>
              <a:rPr lang="fr-FR"/>
              <a:t> </a:t>
            </a:r>
            <a:r>
              <a:rPr lang="fr-FR">
                <a:solidFill>
                  <a:schemeClr val="tx1">
                    <a:lumMod val="50000"/>
                    <a:lumOff val="50000"/>
                  </a:schemeClr>
                </a:solidFill>
              </a:rPr>
              <a:t>Module 4</a:t>
            </a:r>
            <a:r>
              <a:rPr lang="fr-FR"/>
              <a:t> </a:t>
            </a:r>
            <a:r>
              <a:rPr lang="fr-FR" b="1">
                <a:solidFill>
                  <a:srgbClr val="FF0000"/>
                </a:solidFill>
              </a:rPr>
              <a:t>|</a:t>
            </a:r>
            <a:r>
              <a:rPr lang="fr-FR"/>
              <a:t> </a:t>
            </a:r>
            <a:r>
              <a:rPr lang="fr-FR">
                <a:solidFill>
                  <a:schemeClr val="tx1">
                    <a:lumMod val="50000"/>
                    <a:lumOff val="50000"/>
                  </a:schemeClr>
                </a:solidFill>
              </a:rPr>
              <a:t>Pratiques inclusives</a:t>
            </a:r>
          </a:p>
        </p:txBody>
      </p:sp>
      <p:sp>
        <p:nvSpPr>
          <p:cNvPr id="3" name="Titre 2">
            <a:extLst>
              <a:ext uri="{FF2B5EF4-FFF2-40B4-BE49-F238E27FC236}">
                <a16:creationId xmlns:a16="http://schemas.microsoft.com/office/drawing/2014/main" id="{A0733526-CE08-8C46-8031-E3BAC324E213}"/>
              </a:ext>
            </a:extLst>
          </p:cNvPr>
          <p:cNvSpPr>
            <a:spLocks noGrp="1"/>
          </p:cNvSpPr>
          <p:nvPr>
            <p:ph type="title"/>
          </p:nvPr>
        </p:nvSpPr>
        <p:spPr>
          <a:xfrm>
            <a:off x="4921986" y="596400"/>
            <a:ext cx="2348033" cy="387798"/>
          </a:xfrm>
        </p:spPr>
        <p:txBody>
          <a:bodyPr/>
          <a:lstStyle/>
          <a:p>
            <a:r>
              <a:rPr lang="fr-CA" sz="2800" cap="none" dirty="0"/>
              <a:t>Références</a:t>
            </a:r>
            <a:endParaRPr lang="fr-FR" sz="2800"/>
          </a:p>
        </p:txBody>
      </p:sp>
      <p:sp>
        <p:nvSpPr>
          <p:cNvPr id="4" name="Espace réservé du numéro de diapositive 3">
            <a:extLst>
              <a:ext uri="{FF2B5EF4-FFF2-40B4-BE49-F238E27FC236}">
                <a16:creationId xmlns:a16="http://schemas.microsoft.com/office/drawing/2014/main" id="{9634D5DF-3CA7-10CF-9B9B-08D08ED1ED52}"/>
              </a:ext>
            </a:extLst>
          </p:cNvPr>
          <p:cNvSpPr>
            <a:spLocks noGrp="1"/>
          </p:cNvSpPr>
          <p:nvPr>
            <p:ph type="sldNum" sz="quarter" idx="12"/>
          </p:nvPr>
        </p:nvSpPr>
        <p:spPr/>
        <p:txBody>
          <a:bodyPr/>
          <a:lstStyle/>
          <a:p>
            <a:fld id="{055BF32D-CF4B-1B43-8AA7-7C8BB1DDF0EC}" type="slidenum">
              <a:rPr lang="fr-FR" smtClean="0"/>
              <a:pPr/>
              <a:t>34</a:t>
            </a:fld>
            <a:endParaRPr lang="fr-FR" dirty="0"/>
          </a:p>
        </p:txBody>
      </p:sp>
      <p:sp>
        <p:nvSpPr>
          <p:cNvPr id="7" name="Espace réservé du contenu 2">
            <a:extLst>
              <a:ext uri="{FF2B5EF4-FFF2-40B4-BE49-F238E27FC236}">
                <a16:creationId xmlns:a16="http://schemas.microsoft.com/office/drawing/2014/main" id="{61530B5D-B370-494C-5B22-71992A072401}"/>
              </a:ext>
            </a:extLst>
          </p:cNvPr>
          <p:cNvSpPr txBox="1">
            <a:spLocks/>
          </p:cNvSpPr>
          <p:nvPr/>
        </p:nvSpPr>
        <p:spPr>
          <a:xfrm>
            <a:off x="1816506" y="1507178"/>
            <a:ext cx="8840608" cy="326127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endParaRPr lang="fr-CA" sz="1800" dirty="0">
              <a:solidFill>
                <a:schemeClr val="tx1">
                  <a:lumMod val="65000"/>
                  <a:lumOff val="35000"/>
                </a:schemeClr>
              </a:solidFill>
            </a:endParaRPr>
          </a:p>
        </p:txBody>
      </p:sp>
      <p:sp>
        <p:nvSpPr>
          <p:cNvPr id="5" name="ZoneTexte 4">
            <a:extLst>
              <a:ext uri="{FF2B5EF4-FFF2-40B4-BE49-F238E27FC236}">
                <a16:creationId xmlns:a16="http://schemas.microsoft.com/office/drawing/2014/main" id="{47AC11E2-72A5-68CD-CBC7-9347DF11660D}"/>
              </a:ext>
            </a:extLst>
          </p:cNvPr>
          <p:cNvSpPr txBox="1"/>
          <p:nvPr/>
        </p:nvSpPr>
        <p:spPr>
          <a:xfrm>
            <a:off x="1210882" y="1233142"/>
            <a:ext cx="9978536" cy="4391715"/>
          </a:xfrm>
          <a:prstGeom prst="rect">
            <a:avLst/>
          </a:prstGeom>
          <a:noFill/>
        </p:spPr>
        <p:txBody>
          <a:bodyPr wrap="square">
            <a:spAutoFit/>
          </a:bodyPr>
          <a:lstStyle/>
          <a:p>
            <a:pPr marL="720000" indent="-720000">
              <a:lnSpc>
                <a:spcPct val="120000"/>
              </a:lnSpc>
              <a:spcBef>
                <a:spcPts val="600"/>
              </a:spcBef>
              <a:buClr>
                <a:srgbClr val="92D050"/>
              </a:buClr>
            </a:pPr>
            <a:r>
              <a:rPr lang="fr-FR" sz="1200" b="1" kern="100" dirty="0">
                <a:solidFill>
                  <a:srgbClr val="00A69E"/>
                </a:solidFill>
                <a:latin typeface="Noto Sans" panose="020B0502040504020204" pitchFamily="34" charset="0"/>
                <a:ea typeface="Noto Sans" panose="020B0502040504020204" pitchFamily="34" charset="0"/>
                <a:cs typeface="Noto Sans" panose="020B0502040504020204" pitchFamily="34" charset="0"/>
              </a:rPr>
              <a:t>Booth, T. </a:t>
            </a:r>
            <a:r>
              <a:rPr lang="fr-FR" sz="1200" kern="100" dirty="0">
                <a:latin typeface="Noto Sans" panose="020B0502040504020204" pitchFamily="34" charset="0"/>
                <a:ea typeface="Noto Sans" panose="020B0502040504020204" pitchFamily="34" charset="0"/>
                <a:cs typeface="Noto Sans" panose="020B0502040504020204" pitchFamily="34" charset="0"/>
              </a:rPr>
              <a:t>et </a:t>
            </a:r>
            <a:r>
              <a:rPr lang="fr-FR" sz="1200" b="1" kern="100" dirty="0">
                <a:solidFill>
                  <a:srgbClr val="00A69E"/>
                </a:solidFill>
                <a:latin typeface="Noto Sans" panose="020B0502040504020204" pitchFamily="34" charset="0"/>
                <a:ea typeface="Noto Sans" panose="020B0502040504020204" pitchFamily="34" charset="0"/>
                <a:cs typeface="Noto Sans" panose="020B0502040504020204" pitchFamily="34" charset="0"/>
              </a:rPr>
              <a:t>Ainscow, M. </a:t>
            </a:r>
            <a:r>
              <a:rPr lang="fr-FR" sz="1200" kern="100" dirty="0">
                <a:latin typeface="Noto Sans" panose="020B0502040504020204" pitchFamily="34" charset="0"/>
                <a:ea typeface="Noto Sans" panose="020B0502040504020204" pitchFamily="34" charset="0"/>
                <a:cs typeface="Noto Sans" panose="020B0502040504020204" pitchFamily="34" charset="0"/>
              </a:rPr>
              <a:t>(2011). </a:t>
            </a:r>
            <a:r>
              <a:rPr lang="fr-FR" sz="1200" i="1" kern="100" dirty="0">
                <a:latin typeface="Noto Sans" panose="020B0502040504020204" pitchFamily="34" charset="0"/>
                <a:ea typeface="Noto Sans" panose="020B0502040504020204" pitchFamily="34" charset="0"/>
                <a:cs typeface="Noto Sans" panose="020B0502040504020204" pitchFamily="34" charset="0"/>
              </a:rPr>
              <a:t>Index for inclusion. Developing learning and participation in schools</a:t>
            </a:r>
            <a:r>
              <a:rPr lang="fr-FR" sz="1200" kern="100" dirty="0">
                <a:latin typeface="Noto Sans" panose="020B0502040504020204" pitchFamily="34" charset="0"/>
                <a:ea typeface="Noto Sans" panose="020B0502040504020204" pitchFamily="34" charset="0"/>
                <a:cs typeface="Noto Sans" panose="020B0502040504020204" pitchFamily="34" charset="0"/>
              </a:rPr>
              <a:t>. Centre for Studies on Inclusive Education. </a:t>
            </a:r>
          </a:p>
          <a:p>
            <a:pPr marL="720000" indent="-720000">
              <a:lnSpc>
                <a:spcPct val="120000"/>
              </a:lnSpc>
              <a:spcBef>
                <a:spcPts val="600"/>
              </a:spcBef>
              <a:buClr>
                <a:srgbClr val="92D050"/>
              </a:buClr>
            </a:pPr>
            <a:r>
              <a:rPr lang="fr-FR" sz="1200" b="1" kern="100" dirty="0">
                <a:solidFill>
                  <a:srgbClr val="00A69E"/>
                </a:solidFill>
                <a:latin typeface="Noto Sans" panose="020B0502040504020204" pitchFamily="34" charset="0"/>
                <a:ea typeface="Noto Sans" panose="020B0502040504020204" pitchFamily="34" charset="0"/>
                <a:cs typeface="Noto Sans" panose="020B0502040504020204" pitchFamily="34" charset="0"/>
              </a:rPr>
              <a:t>Capres</a:t>
            </a:r>
            <a:r>
              <a:rPr lang="fr-FR" sz="1200" kern="100" dirty="0">
                <a:latin typeface="Noto Sans" panose="020B0502040504020204" pitchFamily="34" charset="0"/>
                <a:ea typeface="Noto Sans" panose="020B0502040504020204" pitchFamily="34" charset="0"/>
                <a:cs typeface="Noto Sans" panose="020B0502040504020204" pitchFamily="34" charset="0"/>
              </a:rPr>
              <a:t> (2015). </a:t>
            </a:r>
            <a:r>
              <a:rPr lang="fr-FR" sz="1200" i="1" kern="100" dirty="0">
                <a:latin typeface="Noto Sans" panose="020B0502040504020204" pitchFamily="34" charset="0"/>
                <a:ea typeface="Noto Sans" panose="020B0502040504020204" pitchFamily="34" charset="0"/>
                <a:cs typeface="Noto Sans" panose="020B0502040504020204" pitchFamily="34" charset="0"/>
              </a:rPr>
              <a:t>La conception universelle de l’apprentissage (CUA)</a:t>
            </a:r>
            <a:r>
              <a:rPr lang="fr-FR" sz="1200" kern="100" dirty="0">
                <a:latin typeface="Noto Sans" panose="020B0502040504020204" pitchFamily="34" charset="0"/>
                <a:ea typeface="Noto Sans" panose="020B0502040504020204" pitchFamily="34" charset="0"/>
                <a:cs typeface="Noto Sans" panose="020B0502040504020204" pitchFamily="34" charset="0"/>
              </a:rPr>
              <a:t>. Capres. Tiré du site du Capres : </a:t>
            </a:r>
            <a:r>
              <a:rPr lang="fr-FR" sz="1200" kern="100" dirty="0">
                <a:solidFill>
                  <a:srgbClr val="00B0F0"/>
                </a:solidFill>
                <a:latin typeface="Noto Sans" panose="020B0502040504020204" pitchFamily="34" charset="0"/>
                <a:ea typeface="Noto Sans" panose="020B0502040504020204" pitchFamily="34" charset="0"/>
                <a:cs typeface="Noto Sans" panose="020B0502040504020204" pitchFamily="34" charset="0"/>
                <a:hlinkClick r:id="rId2"/>
              </a:rPr>
              <a:t>http://www.capres.ca/dossiers/la-conception-universelle-de-lapprentissage-cua </a:t>
            </a:r>
            <a:endParaRPr lang="fr-FR" sz="1200" kern="100" dirty="0">
              <a:solidFill>
                <a:srgbClr val="00B0F0"/>
              </a:solidFill>
              <a:latin typeface="Noto Sans" panose="020B0502040504020204" pitchFamily="34" charset="0"/>
              <a:ea typeface="Noto Sans" panose="020B0502040504020204" pitchFamily="34" charset="0"/>
              <a:cs typeface="Noto Sans" panose="020B0502040504020204" pitchFamily="34" charset="0"/>
            </a:endParaRPr>
          </a:p>
          <a:p>
            <a:pPr marL="720000" indent="-720000">
              <a:lnSpc>
                <a:spcPct val="120000"/>
              </a:lnSpc>
              <a:spcBef>
                <a:spcPts val="600"/>
              </a:spcBef>
              <a:buClr>
                <a:srgbClr val="92D050"/>
              </a:buClr>
            </a:pPr>
            <a:r>
              <a:rPr lang="fr-FR" sz="1200" b="1" kern="100" dirty="0">
                <a:solidFill>
                  <a:srgbClr val="00A69E"/>
                </a:solidFill>
                <a:latin typeface="Noto Sans" panose="020B0502040504020204" pitchFamily="34" charset="0"/>
                <a:ea typeface="Noto Sans" panose="020B0502040504020204" pitchFamily="34" charset="0"/>
                <a:cs typeface="Noto Sans" panose="020B0502040504020204" pitchFamily="34" charset="0"/>
              </a:rPr>
              <a:t>Doutreloux</a:t>
            </a:r>
            <a:r>
              <a:rPr lang="fr-FR" sz="1200" kern="100" dirty="0">
                <a:latin typeface="Noto Sans" panose="020B0502040504020204" pitchFamily="34" charset="0"/>
                <a:ea typeface="Noto Sans" panose="020B0502040504020204" pitchFamily="34" charset="0"/>
                <a:cs typeface="Noto Sans" panose="020B0502040504020204" pitchFamily="34" charset="0"/>
              </a:rPr>
              <a:t> (2023). </a:t>
            </a:r>
            <a:r>
              <a:rPr lang="fr-FR" sz="1200" i="1" kern="100" dirty="0">
                <a:latin typeface="Noto Sans" panose="020B0502040504020204" pitchFamily="34" charset="0"/>
                <a:ea typeface="Noto Sans" panose="020B0502040504020204" pitchFamily="34" charset="0"/>
                <a:cs typeface="Noto Sans" panose="020B0502040504020204" pitchFamily="34" charset="0"/>
              </a:rPr>
              <a:t>Éducation inclusive</a:t>
            </a:r>
            <a:r>
              <a:rPr lang="fr-FR" sz="1200" kern="100" dirty="0">
                <a:latin typeface="Noto Sans" panose="020B0502040504020204" pitchFamily="34" charset="0"/>
                <a:ea typeface="Noto Sans" panose="020B0502040504020204" pitchFamily="34" charset="0"/>
                <a:cs typeface="Noto Sans" panose="020B0502040504020204" pitchFamily="34" charset="0"/>
              </a:rPr>
              <a:t>. APPRENDRE, AUF. </a:t>
            </a:r>
          </a:p>
          <a:p>
            <a:pPr marL="720000" indent="-720000">
              <a:lnSpc>
                <a:spcPct val="120000"/>
              </a:lnSpc>
              <a:spcBef>
                <a:spcPts val="600"/>
              </a:spcBef>
              <a:buClr>
                <a:srgbClr val="92D050"/>
              </a:buClr>
            </a:pPr>
            <a:r>
              <a:rPr lang="fr-FR" sz="1200" b="1" kern="100" dirty="0">
                <a:solidFill>
                  <a:srgbClr val="00A69E"/>
                </a:solidFill>
                <a:latin typeface="Noto Sans" panose="020B0502040504020204" pitchFamily="34" charset="0"/>
                <a:ea typeface="Noto Sans" panose="020B0502040504020204" pitchFamily="34" charset="0"/>
                <a:cs typeface="Noto Sans" panose="020B0502040504020204" pitchFamily="34" charset="0"/>
              </a:rPr>
              <a:t>HEC Montréal</a:t>
            </a:r>
            <a:r>
              <a:rPr lang="fr-FR" sz="1200" kern="100" dirty="0">
                <a:latin typeface="Noto Sans" panose="020B0502040504020204" pitchFamily="34" charset="0"/>
                <a:ea typeface="Noto Sans" panose="020B0502040504020204" pitchFamily="34" charset="0"/>
                <a:cs typeface="Noto Sans" panose="020B0502040504020204" pitchFamily="34" charset="0"/>
              </a:rPr>
              <a:t> (n.d.). </a:t>
            </a:r>
            <a:r>
              <a:rPr lang="fr-FR" sz="1200" i="1" kern="100" dirty="0">
                <a:latin typeface="Noto Sans" panose="020B0502040504020204" pitchFamily="34" charset="0"/>
                <a:ea typeface="Noto Sans" panose="020B0502040504020204" pitchFamily="34" charset="0"/>
                <a:cs typeface="Noto Sans" panose="020B0502040504020204" pitchFamily="34" charset="0"/>
              </a:rPr>
              <a:t>Affiches pédagogiques. Enseigner</a:t>
            </a:r>
            <a:r>
              <a:rPr lang="fr-FR" sz="1200" kern="100" dirty="0">
                <a:latin typeface="Noto Sans" panose="020B0502040504020204" pitchFamily="34" charset="0"/>
                <a:ea typeface="Noto Sans" panose="020B0502040504020204" pitchFamily="34" charset="0"/>
                <a:cs typeface="Noto Sans" panose="020B0502040504020204" pitchFamily="34" charset="0"/>
              </a:rPr>
              <a:t>. </a:t>
            </a:r>
            <a:r>
              <a:rPr lang="fr-FR" sz="1200" kern="100" dirty="0">
                <a:solidFill>
                  <a:srgbClr val="00B0F0"/>
                </a:solidFill>
                <a:latin typeface="Noto Sans" panose="020B0502040504020204" pitchFamily="34" charset="0"/>
                <a:ea typeface="Noto Sans" panose="020B0502040504020204" pitchFamily="34" charset="0"/>
                <a:cs typeface="Noto Sans" panose="020B0502040504020204" pitchFamily="34" charset="0"/>
                <a:hlinkClick r:id="rId3"/>
              </a:rPr>
              <a:t>https://enseigner.hec.ca/pedagogie/affiches/ </a:t>
            </a:r>
            <a:endParaRPr lang="fr-FR" sz="1200" kern="100" dirty="0">
              <a:solidFill>
                <a:srgbClr val="00B0F0"/>
              </a:solidFill>
              <a:latin typeface="Noto Sans" panose="020B0502040504020204" pitchFamily="34" charset="0"/>
              <a:ea typeface="Noto Sans" panose="020B0502040504020204" pitchFamily="34" charset="0"/>
              <a:cs typeface="Noto Sans" panose="020B0502040504020204" pitchFamily="34" charset="0"/>
            </a:endParaRPr>
          </a:p>
          <a:p>
            <a:pPr marL="720000" indent="-720000">
              <a:lnSpc>
                <a:spcPct val="120000"/>
              </a:lnSpc>
              <a:spcBef>
                <a:spcPts val="600"/>
              </a:spcBef>
              <a:buClr>
                <a:srgbClr val="92D050"/>
              </a:buClr>
            </a:pPr>
            <a:r>
              <a:rPr lang="fr-FR" sz="1200" b="1" kern="100" dirty="0">
                <a:solidFill>
                  <a:srgbClr val="00A69E"/>
                </a:solidFill>
                <a:latin typeface="Noto Sans" panose="020B0502040504020204" pitchFamily="34" charset="0"/>
                <a:ea typeface="Noto Sans" panose="020B0502040504020204" pitchFamily="34" charset="0"/>
                <a:cs typeface="Noto Sans" panose="020B0502040504020204" pitchFamily="34" charset="0"/>
              </a:rPr>
              <a:t>Meyer, A.</a:t>
            </a:r>
            <a:r>
              <a:rPr lang="fr-FR" sz="1200" kern="100" dirty="0">
                <a:latin typeface="Noto Sans" panose="020B0502040504020204" pitchFamily="34" charset="0"/>
                <a:ea typeface="Noto Sans" panose="020B0502040504020204" pitchFamily="34" charset="0"/>
                <a:cs typeface="Noto Sans" panose="020B0502040504020204" pitchFamily="34" charset="0"/>
              </a:rPr>
              <a:t>, </a:t>
            </a:r>
            <a:r>
              <a:rPr lang="fr-FR" sz="1200" b="1" kern="100" dirty="0">
                <a:solidFill>
                  <a:srgbClr val="00A69E"/>
                </a:solidFill>
                <a:latin typeface="Noto Sans" panose="020B0502040504020204" pitchFamily="34" charset="0"/>
                <a:ea typeface="Noto Sans" panose="020B0502040504020204" pitchFamily="34" charset="0"/>
                <a:cs typeface="Noto Sans" panose="020B0502040504020204" pitchFamily="34" charset="0"/>
              </a:rPr>
              <a:t>Rose, D. H.</a:t>
            </a:r>
            <a:r>
              <a:rPr lang="fr-FR" sz="1200" kern="100" dirty="0">
                <a:latin typeface="Noto Sans" panose="020B0502040504020204" pitchFamily="34" charset="0"/>
                <a:ea typeface="Noto Sans" panose="020B0502040504020204" pitchFamily="34" charset="0"/>
                <a:cs typeface="Noto Sans" panose="020B0502040504020204" pitchFamily="34" charset="0"/>
              </a:rPr>
              <a:t> et </a:t>
            </a:r>
            <a:r>
              <a:rPr lang="fr-FR" sz="1200" b="1" kern="100" dirty="0">
                <a:solidFill>
                  <a:srgbClr val="00A69E"/>
                </a:solidFill>
                <a:latin typeface="Noto Sans" panose="020B0502040504020204" pitchFamily="34" charset="0"/>
                <a:ea typeface="Noto Sans" panose="020B0502040504020204" pitchFamily="34" charset="0"/>
                <a:cs typeface="Noto Sans" panose="020B0502040504020204" pitchFamily="34" charset="0"/>
              </a:rPr>
              <a:t>Gordon, D.</a:t>
            </a:r>
            <a:r>
              <a:rPr lang="fr-FR" sz="1200" kern="100" dirty="0">
                <a:latin typeface="Noto Sans" panose="020B0502040504020204" pitchFamily="34" charset="0"/>
                <a:ea typeface="Noto Sans" panose="020B0502040504020204" pitchFamily="34" charset="0"/>
                <a:cs typeface="Noto Sans" panose="020B0502040504020204" pitchFamily="34" charset="0"/>
              </a:rPr>
              <a:t> (2014). </a:t>
            </a:r>
            <a:r>
              <a:rPr lang="fr-FR" sz="1200" i="1" kern="100" dirty="0">
                <a:latin typeface="Noto Sans" panose="020B0502040504020204" pitchFamily="34" charset="0"/>
                <a:ea typeface="Noto Sans" panose="020B0502040504020204" pitchFamily="34" charset="0"/>
                <a:cs typeface="Noto Sans" panose="020B0502040504020204" pitchFamily="34" charset="0"/>
              </a:rPr>
              <a:t>Universal Design for Learning. Theory and Practice</a:t>
            </a:r>
            <a:r>
              <a:rPr lang="fr-FR" sz="1200" kern="100" dirty="0">
                <a:latin typeface="Noto Sans" panose="020B0502040504020204" pitchFamily="34" charset="0"/>
                <a:ea typeface="Noto Sans" panose="020B0502040504020204" pitchFamily="34" charset="0"/>
                <a:cs typeface="Noto Sans" panose="020B0502040504020204" pitchFamily="34" charset="0"/>
              </a:rPr>
              <a:t>. Cast professional publishing. </a:t>
            </a:r>
            <a:r>
              <a:rPr lang="fr-FR" sz="1200" kern="100" dirty="0">
                <a:solidFill>
                  <a:srgbClr val="00B0F0"/>
                </a:solidFill>
                <a:latin typeface="Noto Sans" panose="020B0502040504020204" pitchFamily="34" charset="0"/>
                <a:ea typeface="Noto Sans" panose="020B0502040504020204" pitchFamily="34" charset="0"/>
                <a:cs typeface="Noto Sans" panose="020B0502040504020204" pitchFamily="34" charset="0"/>
                <a:hlinkClick r:id="rId4"/>
              </a:rPr>
              <a:t>https://www.cast.org/products-services/resources/2014/universal-design-learning-theory-practice-udl-meyer </a:t>
            </a:r>
            <a:endParaRPr lang="fr-FR" sz="1200" kern="100" dirty="0">
              <a:solidFill>
                <a:srgbClr val="00B0F0"/>
              </a:solidFill>
              <a:latin typeface="Noto Sans" panose="020B0502040504020204" pitchFamily="34" charset="0"/>
              <a:ea typeface="Noto Sans" panose="020B0502040504020204" pitchFamily="34" charset="0"/>
              <a:cs typeface="Noto Sans" panose="020B0502040504020204" pitchFamily="34" charset="0"/>
            </a:endParaRPr>
          </a:p>
          <a:p>
            <a:pPr marL="720000" indent="-720000">
              <a:lnSpc>
                <a:spcPct val="120000"/>
              </a:lnSpc>
              <a:spcBef>
                <a:spcPts val="600"/>
              </a:spcBef>
              <a:buClr>
                <a:srgbClr val="92D050"/>
              </a:buClr>
            </a:pPr>
            <a:r>
              <a:rPr lang="fr-FR" sz="1200" b="1" kern="100" dirty="0">
                <a:solidFill>
                  <a:srgbClr val="00A69E"/>
                </a:solidFill>
                <a:latin typeface="Noto Sans" panose="020B0502040504020204" pitchFamily="34" charset="0"/>
                <a:ea typeface="Noto Sans" panose="020B0502040504020204" pitchFamily="34" charset="0"/>
                <a:cs typeface="Noto Sans" panose="020B0502040504020204" pitchFamily="34" charset="0"/>
              </a:rPr>
              <a:t>Potvin, M.</a:t>
            </a:r>
            <a:r>
              <a:rPr lang="fr-FR" sz="1200" kern="100" dirty="0">
                <a:latin typeface="Noto Sans" panose="020B0502040504020204" pitchFamily="34" charset="0"/>
                <a:ea typeface="Noto Sans" panose="020B0502040504020204" pitchFamily="34" charset="0"/>
                <a:cs typeface="Noto Sans" panose="020B0502040504020204" pitchFamily="34" charset="0"/>
              </a:rPr>
              <a:t> (2014). Diversité ethnique et éducation inclusive : fondements et perspectives. </a:t>
            </a:r>
            <a:r>
              <a:rPr lang="fr-FR" sz="1200" i="1" kern="100" dirty="0">
                <a:latin typeface="Noto Sans" panose="020B0502040504020204" pitchFamily="34" charset="0"/>
                <a:ea typeface="Noto Sans" panose="020B0502040504020204" pitchFamily="34" charset="0"/>
                <a:cs typeface="Noto Sans" panose="020B0502040504020204" pitchFamily="34" charset="0"/>
              </a:rPr>
              <a:t>Éducation et sociétés</a:t>
            </a:r>
            <a:r>
              <a:rPr lang="fr-FR" sz="1200" kern="100" dirty="0">
                <a:latin typeface="Noto Sans" panose="020B0502040504020204" pitchFamily="34" charset="0"/>
                <a:ea typeface="Noto Sans" panose="020B0502040504020204" pitchFamily="34" charset="0"/>
                <a:cs typeface="Noto Sans" panose="020B0502040504020204" pitchFamily="34" charset="0"/>
              </a:rPr>
              <a:t>, (33), 185-204. </a:t>
            </a:r>
            <a:r>
              <a:rPr lang="fr-FR" sz="1200" kern="100" dirty="0">
                <a:solidFill>
                  <a:srgbClr val="00B0F0"/>
                </a:solidFill>
                <a:latin typeface="Noto Sans" panose="020B0502040504020204" pitchFamily="34" charset="0"/>
                <a:ea typeface="Noto Sans" panose="020B0502040504020204" pitchFamily="34" charset="0"/>
                <a:cs typeface="Noto Sans" panose="020B0502040504020204" pitchFamily="34" charset="0"/>
                <a:hlinkClick r:id="rId5"/>
              </a:rPr>
              <a:t>https://doi.org/10.3917/es.033.0185 </a:t>
            </a:r>
            <a:endParaRPr lang="fr-FR" sz="1200" kern="100" dirty="0">
              <a:solidFill>
                <a:srgbClr val="00B0F0"/>
              </a:solidFill>
              <a:latin typeface="Noto Sans" panose="020B0502040504020204" pitchFamily="34" charset="0"/>
              <a:ea typeface="Noto Sans" panose="020B0502040504020204" pitchFamily="34" charset="0"/>
              <a:cs typeface="Noto Sans" panose="020B0502040504020204" pitchFamily="34" charset="0"/>
            </a:endParaRPr>
          </a:p>
          <a:p>
            <a:pPr marL="720000" indent="-720000">
              <a:lnSpc>
                <a:spcPct val="120000"/>
              </a:lnSpc>
              <a:spcBef>
                <a:spcPts val="600"/>
              </a:spcBef>
              <a:buClr>
                <a:srgbClr val="92D050"/>
              </a:buClr>
            </a:pPr>
            <a:r>
              <a:rPr lang="fr-FR" sz="1200" b="1" kern="100" dirty="0">
                <a:solidFill>
                  <a:srgbClr val="00A69E"/>
                </a:solidFill>
                <a:latin typeface="Noto Sans" panose="020B0502040504020204" pitchFamily="34" charset="0"/>
                <a:ea typeface="Noto Sans" panose="020B0502040504020204" pitchFamily="34" charset="0"/>
                <a:cs typeface="Noto Sans" panose="020B0502040504020204" pitchFamily="34" charset="0"/>
              </a:rPr>
              <a:t>Unesco</a:t>
            </a:r>
            <a:r>
              <a:rPr lang="fr-FR" sz="1200" kern="100" dirty="0">
                <a:latin typeface="Noto Sans" panose="020B0502040504020204" pitchFamily="34" charset="0"/>
                <a:ea typeface="Noto Sans" panose="020B0502040504020204" pitchFamily="34" charset="0"/>
                <a:cs typeface="Noto Sans" panose="020B0502040504020204" pitchFamily="34" charset="0"/>
              </a:rPr>
              <a:t> (2003). </a:t>
            </a:r>
            <a:r>
              <a:rPr lang="fr-FR" sz="1200" i="1" kern="100" dirty="0">
                <a:latin typeface="Noto Sans" panose="020B0502040504020204" pitchFamily="34" charset="0"/>
                <a:ea typeface="Noto Sans" panose="020B0502040504020204" pitchFamily="34" charset="0"/>
                <a:cs typeface="Noto Sans" panose="020B0502040504020204" pitchFamily="34" charset="0"/>
              </a:rPr>
              <a:t>Surmonter l'exclusion par des approches inclusives en éducation : Un défi et une vision</a:t>
            </a:r>
            <a:r>
              <a:rPr lang="fr-FR" sz="1200" kern="100" dirty="0">
                <a:latin typeface="Noto Sans" panose="020B0502040504020204" pitchFamily="34" charset="0"/>
                <a:ea typeface="Noto Sans" panose="020B0502040504020204" pitchFamily="34" charset="0"/>
                <a:cs typeface="Noto Sans" panose="020B0502040504020204" pitchFamily="34" charset="0"/>
              </a:rPr>
              <a:t>. Unesco. </a:t>
            </a:r>
          </a:p>
          <a:p>
            <a:pPr marL="720000" indent="-720000">
              <a:lnSpc>
                <a:spcPct val="120000"/>
              </a:lnSpc>
              <a:spcBef>
                <a:spcPts val="600"/>
              </a:spcBef>
              <a:buClr>
                <a:srgbClr val="92D050"/>
              </a:buClr>
            </a:pPr>
            <a:r>
              <a:rPr lang="fr-FR" sz="1200" b="1" kern="100" dirty="0">
                <a:solidFill>
                  <a:srgbClr val="00A69E"/>
                </a:solidFill>
                <a:latin typeface="Noto Sans" panose="020B0502040504020204" pitchFamily="34" charset="0"/>
                <a:ea typeface="Noto Sans" panose="020B0502040504020204" pitchFamily="34" charset="0"/>
                <a:cs typeface="Noto Sans" panose="020B0502040504020204" pitchFamily="34" charset="0"/>
              </a:rPr>
              <a:t>—</a:t>
            </a:r>
            <a:r>
              <a:rPr lang="fr-FR" sz="1200" kern="100" dirty="0">
                <a:latin typeface="Noto Sans" panose="020B0502040504020204" pitchFamily="34" charset="0"/>
                <a:ea typeface="Noto Sans" panose="020B0502040504020204" pitchFamily="34" charset="0"/>
                <a:cs typeface="Noto Sans" panose="020B0502040504020204" pitchFamily="34" charset="0"/>
              </a:rPr>
              <a:t> (2007). </a:t>
            </a:r>
            <a:r>
              <a:rPr lang="fr-FR" sz="1200" i="1" kern="100" dirty="0">
                <a:latin typeface="Noto Sans" panose="020B0502040504020204" pitchFamily="34" charset="0"/>
                <a:ea typeface="Noto Sans" panose="020B0502040504020204" pitchFamily="34" charset="0"/>
                <a:cs typeface="Noto Sans" panose="020B0502040504020204" pitchFamily="34" charset="0"/>
              </a:rPr>
              <a:t>Définir un programme d'éducation inclusive : Réflexions autour de la 48</a:t>
            </a:r>
            <a:r>
              <a:rPr lang="fr-FR" sz="1200" i="1" kern="100" baseline="30000" dirty="0">
                <a:latin typeface="Noto Sans" panose="020B0502040504020204" pitchFamily="34" charset="0"/>
                <a:ea typeface="Noto Sans" panose="020B0502040504020204" pitchFamily="34" charset="0"/>
                <a:cs typeface="Noto Sans" panose="020B0502040504020204" pitchFamily="34" charset="0"/>
              </a:rPr>
              <a:t>e</a:t>
            </a:r>
            <a:r>
              <a:rPr lang="fr-FR" sz="1200" i="1" kern="100" dirty="0">
                <a:latin typeface="Noto Sans" panose="020B0502040504020204" pitchFamily="34" charset="0"/>
                <a:ea typeface="Noto Sans" panose="020B0502040504020204" pitchFamily="34" charset="0"/>
                <a:cs typeface="Noto Sans" panose="020B0502040504020204" pitchFamily="34" charset="0"/>
              </a:rPr>
              <a:t> session de la Conférence internationale sur l'éducation</a:t>
            </a:r>
            <a:r>
              <a:rPr lang="fr-FR" sz="1200" kern="100" dirty="0">
                <a:latin typeface="Noto Sans" panose="020B0502040504020204" pitchFamily="34" charset="0"/>
                <a:ea typeface="Noto Sans" panose="020B0502040504020204" pitchFamily="34" charset="0"/>
                <a:cs typeface="Noto Sans" panose="020B0502040504020204" pitchFamily="34" charset="0"/>
              </a:rPr>
              <a:t>. Bureau international d'éducation de l’Unesco. </a:t>
            </a:r>
          </a:p>
          <a:p>
            <a:pPr marL="720000" indent="-720000">
              <a:lnSpc>
                <a:spcPct val="120000"/>
              </a:lnSpc>
              <a:spcBef>
                <a:spcPts val="600"/>
              </a:spcBef>
              <a:buClr>
                <a:srgbClr val="92D050"/>
              </a:buClr>
            </a:pPr>
            <a:r>
              <a:rPr lang="fr-FR" sz="1200" b="1" kern="100" dirty="0">
                <a:solidFill>
                  <a:srgbClr val="00A69E"/>
                </a:solidFill>
                <a:latin typeface="Noto Sans" panose="020B0502040504020204" pitchFamily="34" charset="0"/>
                <a:ea typeface="Noto Sans" panose="020B0502040504020204" pitchFamily="34" charset="0"/>
                <a:cs typeface="Noto Sans" panose="020B0502040504020204" pitchFamily="34" charset="0"/>
              </a:rPr>
              <a:t>—</a:t>
            </a:r>
            <a:r>
              <a:rPr lang="fr-FR" sz="1200" kern="100" dirty="0">
                <a:latin typeface="Noto Sans" panose="020B0502040504020204" pitchFamily="34" charset="0"/>
                <a:ea typeface="Noto Sans" panose="020B0502040504020204" pitchFamily="34" charset="0"/>
                <a:cs typeface="Noto Sans" panose="020B0502040504020204" pitchFamily="34" charset="0"/>
              </a:rPr>
              <a:t> (2008). </a:t>
            </a:r>
            <a:r>
              <a:rPr lang="fr-FR" sz="1200" i="1" kern="100" dirty="0">
                <a:latin typeface="Noto Sans" panose="020B0502040504020204" pitchFamily="34" charset="0"/>
                <a:ea typeface="Noto Sans" panose="020B0502040504020204" pitchFamily="34" charset="0"/>
                <a:cs typeface="Noto Sans" panose="020B0502040504020204" pitchFamily="34" charset="0"/>
              </a:rPr>
              <a:t>L’éducation inclusive : L’avenir de l’éducation; document de référence</a:t>
            </a:r>
            <a:r>
              <a:rPr lang="fr-FR" sz="1200" kern="100" dirty="0">
                <a:latin typeface="Noto Sans" panose="020B0502040504020204" pitchFamily="34" charset="0"/>
                <a:ea typeface="Noto Sans" panose="020B0502040504020204" pitchFamily="34" charset="0"/>
                <a:cs typeface="Noto Sans" panose="020B0502040504020204" pitchFamily="34" charset="0"/>
              </a:rPr>
              <a:t>. Bureau international d'éducation de l’Unesco. </a:t>
            </a:r>
          </a:p>
          <a:p>
            <a:pPr marL="720000" indent="-720000">
              <a:lnSpc>
                <a:spcPct val="120000"/>
              </a:lnSpc>
              <a:spcBef>
                <a:spcPts val="600"/>
              </a:spcBef>
              <a:buClr>
                <a:srgbClr val="92D050"/>
              </a:buClr>
            </a:pPr>
            <a:r>
              <a:rPr lang="fr-FR" sz="1200" b="1" kern="100" dirty="0">
                <a:solidFill>
                  <a:srgbClr val="00A69E"/>
                </a:solidFill>
                <a:latin typeface="Noto Sans" panose="020B0502040504020204" pitchFamily="34" charset="0"/>
                <a:ea typeface="Noto Sans" panose="020B0502040504020204" pitchFamily="34" charset="0"/>
                <a:cs typeface="Noto Sans" panose="020B0502040504020204" pitchFamily="34" charset="0"/>
              </a:rPr>
              <a:t>—</a:t>
            </a:r>
            <a:r>
              <a:rPr lang="fr-FR" sz="1200" kern="100" dirty="0">
                <a:latin typeface="Noto Sans" panose="020B0502040504020204" pitchFamily="34" charset="0"/>
                <a:ea typeface="Noto Sans" panose="020B0502040504020204" pitchFamily="34" charset="0"/>
                <a:cs typeface="Noto Sans" panose="020B0502040504020204" pitchFamily="34" charset="0"/>
              </a:rPr>
              <a:t> (2009). </a:t>
            </a:r>
            <a:r>
              <a:rPr lang="fr-FR" sz="1200" i="1" kern="100" dirty="0">
                <a:latin typeface="Noto Sans" panose="020B0502040504020204" pitchFamily="34" charset="0"/>
                <a:ea typeface="Noto Sans" panose="020B0502040504020204" pitchFamily="34" charset="0"/>
                <a:cs typeface="Noto Sans" panose="020B0502040504020204" pitchFamily="34" charset="0"/>
              </a:rPr>
              <a:t>Lignes directrices sur l’inclusion dans l’éducation </a:t>
            </a:r>
            <a:r>
              <a:rPr lang="fr-FR" sz="1200" kern="100" dirty="0">
                <a:latin typeface="Noto Sans" panose="020B0502040504020204" pitchFamily="34" charset="0"/>
                <a:ea typeface="Noto Sans" panose="020B0502040504020204" pitchFamily="34" charset="0"/>
                <a:cs typeface="Noto Sans" panose="020B0502040504020204" pitchFamily="34" charset="0"/>
              </a:rPr>
              <a:t>(ED.2009/WS/31). Unesco. </a:t>
            </a:r>
          </a:p>
          <a:p>
            <a:pPr marL="720000" indent="-720000">
              <a:lnSpc>
                <a:spcPct val="120000"/>
              </a:lnSpc>
              <a:spcBef>
                <a:spcPts val="600"/>
              </a:spcBef>
              <a:buClr>
                <a:srgbClr val="92D050"/>
              </a:buClr>
            </a:pPr>
            <a:r>
              <a:rPr lang="fr-FR" sz="1200" b="1" kern="100" dirty="0">
                <a:solidFill>
                  <a:srgbClr val="00A69E"/>
                </a:solidFill>
                <a:latin typeface="Noto Sans" panose="020B0502040504020204" pitchFamily="34" charset="0"/>
                <a:ea typeface="Noto Sans" panose="020B0502040504020204" pitchFamily="34" charset="0"/>
                <a:cs typeface="Noto Sans" panose="020B0502040504020204" pitchFamily="34" charset="0"/>
              </a:rPr>
              <a:t>—</a:t>
            </a:r>
            <a:r>
              <a:rPr lang="fr-FR" sz="1200" kern="100" dirty="0">
                <a:latin typeface="Noto Sans" panose="020B0502040504020204" pitchFamily="34" charset="0"/>
                <a:ea typeface="Noto Sans" panose="020B0502040504020204" pitchFamily="34" charset="0"/>
                <a:cs typeface="Noto Sans" panose="020B0502040504020204" pitchFamily="34" charset="0"/>
              </a:rPr>
              <a:t> (2017). </a:t>
            </a:r>
            <a:r>
              <a:rPr lang="fr-FR" sz="1200" i="1" kern="100" dirty="0">
                <a:latin typeface="Noto Sans" panose="020B0502040504020204" pitchFamily="34" charset="0"/>
                <a:ea typeface="Noto Sans" panose="020B0502040504020204" pitchFamily="34" charset="0"/>
                <a:cs typeface="Noto Sans" panose="020B0502040504020204" pitchFamily="34" charset="0"/>
              </a:rPr>
              <a:t>Un guide pour assurer l’inclusion et l’équité dans l’éducation</a:t>
            </a:r>
            <a:r>
              <a:rPr lang="fr-FR" sz="1200" kern="100" dirty="0">
                <a:latin typeface="Noto Sans" panose="020B0502040504020204" pitchFamily="34" charset="0"/>
                <a:ea typeface="Noto Sans" panose="020B0502040504020204" pitchFamily="34" charset="0"/>
                <a:cs typeface="Noto Sans" panose="020B0502040504020204" pitchFamily="34" charset="0"/>
              </a:rPr>
              <a:t>. </a:t>
            </a:r>
            <a:r>
              <a:rPr lang="fr-FR" sz="1200" kern="100" dirty="0">
                <a:solidFill>
                  <a:srgbClr val="00B0F0"/>
                </a:solidFill>
                <a:latin typeface="Noto Sans" panose="020B0502040504020204" pitchFamily="34" charset="0"/>
                <a:ea typeface="Noto Sans" panose="020B0502040504020204" pitchFamily="34" charset="0"/>
                <a:cs typeface="Noto Sans" panose="020B0502040504020204" pitchFamily="34" charset="0"/>
                <a:hlinkClick r:id="rId6"/>
              </a:rPr>
              <a:t>https://unesdoc.unesco.org/ark:/48223/pf0000259389</a:t>
            </a:r>
            <a:endParaRPr lang="fr-FR" sz="1200" kern="100" dirty="0">
              <a:solidFill>
                <a:srgbClr val="00B0F0"/>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5020852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1747687"/>
      </p:ext>
    </p:extLst>
  </p:cSld>
  <p:clrMapOvr>
    <a:masterClrMapping/>
  </p:clrMapOvr>
</p:sld>
</file>

<file path=ppt/theme/theme1.xml><?xml version="1.0" encoding="utf-8"?>
<a:theme xmlns:a="http://schemas.openxmlformats.org/drawingml/2006/main" name="Thème Office">
  <a:themeElements>
    <a:clrScheme name="APPRENDRE 1">
      <a:dk1>
        <a:srgbClr val="000000"/>
      </a:dk1>
      <a:lt1>
        <a:srgbClr val="FFFFFF"/>
      </a:lt1>
      <a:dk2>
        <a:srgbClr val="44546A"/>
      </a:dk2>
      <a:lt2>
        <a:srgbClr val="E7E6E6"/>
      </a:lt2>
      <a:accent1>
        <a:srgbClr val="A90A2F"/>
      </a:accent1>
      <a:accent2>
        <a:srgbClr val="FFD500"/>
      </a:accent2>
      <a:accent3>
        <a:srgbClr val="0198E9"/>
      </a:accent3>
      <a:accent4>
        <a:srgbClr val="7EB301"/>
      </a:accent4>
      <a:accent5>
        <a:srgbClr val="E30001"/>
      </a:accent5>
      <a:accent6>
        <a:srgbClr val="5D0073"/>
      </a:accent6>
      <a:hlink>
        <a:srgbClr val="0198E9"/>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29774</TotalTime>
  <Words>2929</Words>
  <Application>Microsoft Macintosh PowerPoint</Application>
  <PresentationFormat>Grand écran</PresentationFormat>
  <Paragraphs>251</Paragraphs>
  <Slides>35</Slides>
  <Notes>5</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35</vt:i4>
      </vt:variant>
    </vt:vector>
  </HeadingPairs>
  <TitlesOfParts>
    <vt:vector size="45" baseType="lpstr">
      <vt:lpstr>Noto Sans</vt:lpstr>
      <vt:lpstr>Noto Sans SemiBold</vt:lpstr>
      <vt:lpstr>Calibri</vt:lpstr>
      <vt:lpstr>Wingdings</vt:lpstr>
      <vt:lpstr>Noto Sans ExtraBold</vt:lpstr>
      <vt:lpstr>Noto Sans Display Condensed</vt:lpstr>
      <vt:lpstr>Noto Sans Thin</vt:lpstr>
      <vt:lpstr>Noto Sans Black</vt:lpstr>
      <vt:lpstr>Arial</vt:lpstr>
      <vt:lpstr>Thème Office</vt:lpstr>
      <vt:lpstr>Présentation PowerPoint</vt:lpstr>
      <vt:lpstr>Présentation PowerPoint</vt:lpstr>
      <vt:lpstr>Rappel des objectifs de la formation (1)</vt:lpstr>
      <vt:lpstr>Rappel des objectifs de la formation (2)</vt:lpstr>
      <vt:lpstr>Plan de la journée</vt:lpstr>
      <vt:lpstr>Présentation PowerPoint</vt:lpstr>
      <vt:lpstr>Activité 1 Rappel des visées  et des responsabilités  vis-à-vis  de l’éducation inclusive</vt:lpstr>
      <vt:lpstr>Ce que la littérature dit sur l’éducation inclusive (1)</vt:lpstr>
      <vt:lpstr>Ce que la littérature dit sur l’éducation inclusive (2)</vt:lpstr>
      <vt:lpstr>Éducation inclusive</vt:lpstr>
      <vt:lpstr>Activité 2 Définition commune  de la pratique inclusive</vt:lpstr>
      <vt:lpstr>Ce que la littérature nous dit sur… (1)</vt:lpstr>
      <vt:lpstr>Ce que la littérature nous dit sur… (2)</vt:lpstr>
      <vt:lpstr>Présentation PowerPoint</vt:lpstr>
      <vt:lpstr>Activité 3 Approche inclusive du Cadre d’examen  de politique d’inclusion  et d’équité  de l’Unesco</vt:lpstr>
      <vt:lpstr>Cadre d’examen de politique d’inclusion et d’équité (1)</vt:lpstr>
      <vt:lpstr>Cadre d’examen de politique d’inclusion et d’équité (2)</vt:lpstr>
      <vt:lpstr>Cadre d’examen de politique d’inclusion et d’équité (3)</vt:lpstr>
      <vt:lpstr>Cadre d’examen de politique d’inclusion et d’équité (4)</vt:lpstr>
      <vt:lpstr>Cadre d’examen de politique d’inclusion et d’équité (5)</vt:lpstr>
      <vt:lpstr>Cadre d’examen de politique d’inclusion et d’équité (6)</vt:lpstr>
      <vt:lpstr>Activité 4 Approche inclusive de la conception universelle de l’apprentissage (CUA)</vt:lpstr>
      <vt:lpstr>Conception universelle de l’apprentissage (CUA) (1)</vt:lpstr>
      <vt:lpstr>Conception universelle de l’apprentissage (CUA)</vt:lpstr>
      <vt:lpstr>CUA en trois axes (1)</vt:lpstr>
      <vt:lpstr>CUA en trois axes (2)</vt:lpstr>
      <vt:lpstr>CUA en trois axes (3)</vt:lpstr>
      <vt:lpstr>En résumé</vt:lpstr>
      <vt:lpstr>Présentation PowerPoint</vt:lpstr>
      <vt:lpstr>Activité 5 Application d’une approche inclusive  OPTION 1 Approche de gestion</vt:lpstr>
      <vt:lpstr>Activité 5 Application d’une approche inclusive  OPTION 2 Approche pédagogique</vt:lpstr>
      <vt:lpstr>Activité 6 Application  des pratiques inclusives dans  le PTDES</vt:lpstr>
      <vt:lpstr>Présentation PowerPoint</vt:lpstr>
      <vt:lpstr>Références</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Myriam Girouard-Gagné</dc:creator>
  <cp:lastModifiedBy>Alexandre Lourdel</cp:lastModifiedBy>
  <cp:revision>488</cp:revision>
  <dcterms:created xsi:type="dcterms:W3CDTF">2022-10-03T18:36:32Z</dcterms:created>
  <dcterms:modified xsi:type="dcterms:W3CDTF">2025-02-18T12:41:53Z</dcterms:modified>
</cp:coreProperties>
</file>